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diagrams/quickStyle4.xml" ContentType="application/vnd.openxmlformats-officedocument.drawingml.diagramStyle+xml"/>
  <Override PartName="/ppt/diagrams/drawing2.xml" ContentType="application/vnd.ms-office.drawingml.diagramDrawing+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diagrams/quickStyle2.xml" ContentType="application/vnd.openxmlformats-officedocument.drawingml.diagramStyl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layout4.xml" ContentType="application/vnd.openxmlformats-officedocument.drawingml.diagramLayout+xml"/>
  <Override PartName="/ppt/diagrams/layout5.xml" ContentType="application/vnd.openxmlformats-officedocument.drawingml.diagramLayout+xml"/>
  <Override PartName="/ppt/slideLayouts/slideLayout10.xml" ContentType="application/vnd.openxmlformats-officedocument.presentationml.slideLayout+xml"/>
  <Override PartName="/ppt/diagrams/layout2.xml" ContentType="application/vnd.openxmlformats-officedocument.drawingml.diagramLayout+xml"/>
  <Override PartName="/ppt/diagrams/layout3.xml" ContentType="application/vnd.openxmlformats-officedocument.drawingml.diagramLayout+xml"/>
  <Override PartName="/ppt/diagrams/data4.xml" ContentType="application/vnd.openxmlformats-officedocument.drawingml.diagramData+xml"/>
  <Override PartName="/ppt/diagrams/data5.xml" ContentType="application/vnd.openxmlformats-officedocument.drawingml.diagramData+xml"/>
  <Override PartName="/ppt/diagrams/layout1.xml" ContentType="application/vnd.openxmlformats-officedocument.drawingml.diagramLayout+xml"/>
  <Override PartName="/ppt/diagrams/data2.xml" ContentType="application/vnd.openxmlformats-officedocument.drawingml.diagramData+xml"/>
  <Override PartName="/ppt/diagrams/data3.xml" ContentType="application/vnd.openxmlformats-officedocument.drawingml.diagramData+xml"/>
  <Override PartName="/ppt/diagrams/colors5.xml" ContentType="application/vnd.openxmlformats-officedocument.drawingml.diagramColor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ppt/diagrams/colors3.xml" ContentType="application/vnd.openxmlformats-officedocument.drawingml.diagramColors+xml"/>
  <Override PartName="/ppt/diagrams/colors4.xml" ContentType="application/vnd.openxmlformats-officedocument.drawingml.diagramColors+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diagrams/colors2.xml" ContentType="application/vnd.openxmlformats-officedocument.drawingml.diagramColors+xml"/>
  <Override PartName="/ppt/diagrams/quickStyle5.xml" ContentType="application/vnd.openxmlformats-officedocument.drawingml.diagramStyle+xml"/>
  <Override PartName="/ppt/diagrams/drawing3.xml" ContentType="application/vnd.ms-office.drawingml.diagramDrawing+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quickStyle3.xml" ContentType="application/vnd.openxmlformats-officedocument.drawingml.diagramStyle+xml"/>
  <Override PartName="/ppt/slides/slide1.xml" ContentType="application/vnd.openxmlformats-officedocument.presentationml.slide+xml"/>
  <Override PartName="/ppt/slides/slide15.xml" ContentType="application/vnd.openxmlformats-officedocument.presentationml.slide+xml"/>
  <Override PartName="/ppt/slideLayouts/slideLayout3.xml" ContentType="application/vnd.openxmlformats-officedocument.presentationml.slideLayout+xml"/>
  <Override PartName="/ppt/diagrams/quickStyle1.xml" ContentType="application/vnd.openxmlformats-officedocument.drawingml.diagramStyle+xml"/>
  <Default Extension="jpeg" ContentType="image/jpeg"/>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358" r:id="rId3"/>
    <p:sldId id="381" r:id="rId4"/>
    <p:sldId id="372" r:id="rId5"/>
    <p:sldId id="370" r:id="rId6"/>
    <p:sldId id="379" r:id="rId7"/>
    <p:sldId id="380" r:id="rId8"/>
    <p:sldId id="382" r:id="rId9"/>
    <p:sldId id="377" r:id="rId10"/>
    <p:sldId id="362" r:id="rId11"/>
    <p:sldId id="383" r:id="rId12"/>
    <p:sldId id="367" r:id="rId13"/>
    <p:sldId id="375" r:id="rId14"/>
    <p:sldId id="368" r:id="rId15"/>
    <p:sldId id="365" r:id="rId16"/>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7241" autoAdjust="0"/>
  </p:normalViewPr>
  <p:slideViewPr>
    <p:cSldViewPr>
      <p:cViewPr>
        <p:scale>
          <a:sx n="130" d="100"/>
          <a:sy n="130" d="100"/>
        </p:scale>
        <p:origin x="-1434" y="-948"/>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A87941ED-EF71-4795-B71B-B9B0D3621A7C}">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Aviation Regiment (MiG-29)</a:t>
          </a:r>
          <a:endParaRPr lang="en-US" sz="800" dirty="0">
            <a:solidFill>
              <a:schemeClr val="tx1"/>
            </a:solidFill>
            <a:latin typeface="Arial" pitchFamily="34" charset="0"/>
            <a:cs typeface="Arial" pitchFamily="34" charset="0"/>
          </a:endParaRPr>
        </a:p>
      </dgm:t>
    </dgm:pt>
    <dgm:pt modelId="{FEDD3C86-3DDA-4CF0-9451-50C75FEB3036}" type="parTrans" cxnId="{5690B39E-958F-44BC-9ED2-22DB3FF0359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3227744-E0D5-41E2-A2B1-191766980E9E}" type="sibTrans" cxnId="{5690B39E-958F-44BC-9ED2-22DB3FF0359D}">
      <dgm:prSet/>
      <dgm:spPr/>
      <dgm:t>
        <a:bodyPr/>
        <a:lstStyle/>
        <a:p>
          <a:endParaRPr lang="en-US" sz="800">
            <a:solidFill>
              <a:schemeClr val="tx1"/>
            </a:solidFill>
            <a:latin typeface="Arial" pitchFamily="34" charset="0"/>
            <a:cs typeface="Arial" pitchFamily="34" charset="0"/>
          </a:endParaRPr>
        </a:p>
      </dgm:t>
    </dgm:pt>
    <dgm:pt modelId="{7800E94B-326E-4E70-891A-007D5BB4E904}">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Aviation Regiment (SU-27)</a:t>
          </a:r>
          <a:endParaRPr lang="en-US" sz="800" dirty="0">
            <a:solidFill>
              <a:schemeClr val="tx1"/>
            </a:solidFill>
            <a:latin typeface="Arial" pitchFamily="34" charset="0"/>
            <a:cs typeface="Arial" pitchFamily="34" charset="0"/>
          </a:endParaRPr>
        </a:p>
      </dgm:t>
    </dgm:pt>
    <dgm:pt modelId="{A141AAE6-58DB-49F5-A87B-ADC9B0BFCB49}" type="parTrans" cxnId="{C7B76621-9C1D-410C-950D-73228CB479BD}">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E8D86415-0CF9-40F0-9243-9C0D569E3D26}" type="sibTrans" cxnId="{C7B76621-9C1D-410C-950D-73228CB479BD}">
      <dgm:prSet/>
      <dgm:spPr/>
      <dgm:t>
        <a:bodyPr/>
        <a:lstStyle/>
        <a:p>
          <a:endParaRPr lang="en-US" sz="800">
            <a:solidFill>
              <a:schemeClr val="tx1"/>
            </a:solidFill>
            <a:latin typeface="Arial" pitchFamily="34" charset="0"/>
            <a:cs typeface="Arial" pitchFamily="34" charset="0"/>
          </a:endParaRPr>
        </a:p>
      </dgm:t>
    </dgm:pt>
    <dgm:pt modelId="{AF5ADC69-38BB-4846-B40B-908787C3F657}">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 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Interceptor Aviation Regiment (MiG-31)</a:t>
          </a:r>
          <a:endParaRPr lang="en-US" sz="800" dirty="0">
            <a:solidFill>
              <a:schemeClr val="tx1"/>
            </a:solidFill>
            <a:latin typeface="Arial" pitchFamily="34" charset="0"/>
            <a:cs typeface="Arial" pitchFamily="34" charset="0"/>
          </a:endParaRPr>
        </a:p>
      </dgm:t>
    </dgm:pt>
    <dgm:pt modelId="{84664AF1-8EA8-48B5-A16D-24F05A3BA0D5}" type="parTrans" cxnId="{7F0633BE-86AA-4489-B74D-2E447D05539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6E505AE2-26A3-42DA-81C8-C55D9D220157}" type="sibTrans" cxnId="{7F0633BE-86AA-4489-B74D-2E447D055390}">
      <dgm:prSet/>
      <dgm:spPr/>
      <dgm:t>
        <a:bodyPr/>
        <a:lstStyle/>
        <a:p>
          <a:endParaRPr lang="en-US" sz="800">
            <a:solidFill>
              <a:schemeClr val="tx1"/>
            </a:solidFill>
            <a:latin typeface="Arial" pitchFamily="34" charset="0"/>
            <a:cs typeface="Arial" pitchFamily="34" charset="0"/>
          </a:endParaRPr>
        </a:p>
      </dgm:t>
    </dgm:pt>
    <dgm:pt modelId="{0D26EBE2-D0D8-4598-A4EC-83A4B1A2E1AB}">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770BF908-C418-425F-9B49-91B57A8B3CF9}" type="parTrans" cxnId="{61B1724C-7B6E-4A4C-9C73-2C2ED74CA8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C1CDF1CF-DF56-4FEB-994B-D3FB2A45ED3E}" type="sibTrans" cxnId="{61B1724C-7B6E-4A4C-9C73-2C2ED74CA830}">
      <dgm:prSet/>
      <dgm:spPr/>
      <dgm:t>
        <a:bodyPr/>
        <a:lstStyle/>
        <a:p>
          <a:endParaRPr lang="en-US" sz="800">
            <a:solidFill>
              <a:schemeClr val="tx1"/>
            </a:solidFill>
            <a:latin typeface="Arial" pitchFamily="34" charset="0"/>
            <a:cs typeface="Arial" pitchFamily="34" charset="0"/>
          </a:endParaRPr>
        </a:p>
      </dgm:t>
    </dgm:pt>
    <dgm:pt modelId="{92032D5C-2FA5-4461-86BC-6F4ADDEE168F}">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Interceptor Squadron</a:t>
          </a:r>
          <a:endParaRPr lang="en-US" sz="800" dirty="0">
            <a:solidFill>
              <a:schemeClr val="tx1"/>
            </a:solidFill>
            <a:latin typeface="Arial" pitchFamily="34" charset="0"/>
            <a:cs typeface="Arial" pitchFamily="34" charset="0"/>
          </a:endParaRPr>
        </a:p>
      </dgm:t>
    </dgm:pt>
    <dgm:pt modelId="{CEDEAD02-E2F2-4F1D-B18F-4A577DCC506B}" type="parTrans" cxnId="{FB9E2A2B-AAB3-4694-BC64-E146C153DCB4}">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4433561-FE7D-4D3C-B69A-3EDC9705788C}" type="sibTrans" cxnId="{FB9E2A2B-AAB3-4694-BC64-E146C153DCB4}">
      <dgm:prSet/>
      <dgm:spPr/>
      <dgm:t>
        <a:bodyPr/>
        <a:lstStyle/>
        <a:p>
          <a:endParaRPr lang="en-US" sz="800">
            <a:solidFill>
              <a:schemeClr val="tx1"/>
            </a:solidFill>
            <a:latin typeface="Arial" pitchFamily="34" charset="0"/>
            <a:cs typeface="Arial" pitchFamily="34" charset="0"/>
          </a:endParaRPr>
        </a:p>
      </dgm:t>
    </dgm:pt>
    <dgm:pt modelId="{3D77A45E-689F-4E0C-B930-92500C71F25E}">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6EEB4029-AFE5-425A-A840-CE29C8928B2F}" type="parTrans" cxnId="{C2DA6851-4BE4-4864-8BF1-D16381EFF2C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5FF456F-1CF8-4897-8C8D-A40863E205D8}" type="sibTrans" cxnId="{C2DA6851-4BE4-4864-8BF1-D16381EFF2C2}">
      <dgm:prSet/>
      <dgm:spPr/>
      <dgm:t>
        <a:bodyPr/>
        <a:lstStyle/>
        <a:p>
          <a:endParaRPr lang="en-US" sz="800">
            <a:solidFill>
              <a:schemeClr val="tx1"/>
            </a:solidFill>
            <a:latin typeface="Arial" pitchFamily="34" charset="0"/>
            <a:cs typeface="Arial" pitchFamily="34" charset="0"/>
          </a:endParaRPr>
        </a:p>
      </dgm:t>
    </dgm:pt>
    <dgm:pt modelId="{3052971F-1A9D-4819-9E52-3BF96D7D3229}">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A4D660D3-8E53-4E24-8C0D-3B2E759D322E}" type="parTrans" cxnId="{6DB4927F-745D-4A49-BBD2-62D4849328D9}">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01CE44AB-57CE-4EBA-A7D0-9DFDEDEBCF1F}" type="sibTrans" cxnId="{6DB4927F-745D-4A49-BBD2-62D4849328D9}">
      <dgm:prSet/>
      <dgm:spPr/>
      <dgm:t>
        <a:bodyPr/>
        <a:lstStyle/>
        <a:p>
          <a:endParaRPr lang="en-US" sz="800">
            <a:solidFill>
              <a:schemeClr val="tx1"/>
            </a:solidFill>
            <a:latin typeface="Arial" pitchFamily="34" charset="0"/>
            <a:cs typeface="Arial" pitchFamily="34" charset="0"/>
          </a:endParaRPr>
        </a:p>
      </dgm:t>
    </dgm:pt>
    <dgm:pt modelId="{955F644E-4CD4-4F56-9A41-DF7001EBD3F8}">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613</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C28670E-4026-4998-BCA1-CD7016E0A0D1}" type="parTrans" cxnId="{57A25A60-EBF3-42AD-B92B-C685C9B02130}">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990C97F9-16A9-4F9F-AF7A-DA6CFFB7990C}" type="sibTrans" cxnId="{57A25A60-EBF3-42AD-B92B-C685C9B02130}">
      <dgm:prSet/>
      <dgm:spPr/>
      <dgm:t>
        <a:bodyPr/>
        <a:lstStyle/>
        <a:p>
          <a:endParaRPr lang="en-US" sz="800">
            <a:solidFill>
              <a:schemeClr val="tx1"/>
            </a:solidFill>
            <a:latin typeface="Arial" pitchFamily="34" charset="0"/>
            <a:cs typeface="Arial" pitchFamily="34" charset="0"/>
          </a:endParaRPr>
        </a:p>
      </dgm:t>
    </dgm:pt>
    <dgm:pt modelId="{237F892A-A87B-42FD-A1B1-0D06442969E1}">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838EA5E1-D21B-47E9-A977-3CC874F67FD3}" type="parTrans" cxnId="{4400453D-6B70-4257-9FC3-13587D604CD1}">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BDDAA90-B38E-4FB5-9CDE-3B0AAB2C559F}" type="sibTrans" cxnId="{4400453D-6B70-4257-9FC3-13587D604CD1}">
      <dgm:prSet/>
      <dgm:spPr/>
      <dgm:t>
        <a:bodyPr/>
        <a:lstStyle/>
        <a:p>
          <a:endParaRPr lang="en-US" sz="800">
            <a:solidFill>
              <a:schemeClr val="tx1"/>
            </a:solidFill>
            <a:latin typeface="Arial" pitchFamily="34" charset="0"/>
            <a:cs typeface="Arial" pitchFamily="34" charset="0"/>
          </a:endParaRPr>
        </a:p>
      </dgm:t>
    </dgm:pt>
    <dgm:pt modelId="{E1B811A0-3726-4D7B-B7A3-B6A18888BAFA}">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DBCEBFE7-4969-463D-A840-EEFF5F6881B9}" type="parTrans" cxnId="{1ED3591C-015D-47C2-9BE6-CD54EA030E8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271B318A-9A4B-4A92-ADDD-4636C09C8DBA}" type="sibTrans" cxnId="{1ED3591C-015D-47C2-9BE6-CD54EA030E8E}">
      <dgm:prSet/>
      <dgm:spPr/>
      <dgm:t>
        <a:bodyPr/>
        <a:lstStyle/>
        <a:p>
          <a:endParaRPr lang="en-US" sz="800">
            <a:solidFill>
              <a:schemeClr val="tx1"/>
            </a:solidFill>
            <a:latin typeface="Arial" pitchFamily="34" charset="0"/>
            <a:cs typeface="Arial" pitchFamily="34" charset="0"/>
          </a:endParaRPr>
        </a:p>
      </dgm:t>
    </dgm:pt>
    <dgm:pt modelId="{041706F0-7260-432E-9C3C-D22AC499AA20}">
      <dgm:prSe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5D46BCC0-8B5C-4B2F-AF22-4C88F2D40168}" type="parTrans" cxnId="{47E31BB7-CFAD-4F6C-9A8C-CE69007E0EEB}">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B06B901F-BE9B-4345-B095-9899DC830C3A}" type="sibTrans" cxnId="{47E31BB7-CFAD-4F6C-9A8C-CE69007E0EEB}">
      <dgm:prSet/>
      <dgm:spPr/>
      <dgm:t>
        <a:bodyPr/>
        <a:lstStyle/>
        <a:p>
          <a:endParaRPr lang="en-US" sz="800">
            <a:solidFill>
              <a:schemeClr val="tx1"/>
            </a:solidFill>
            <a:latin typeface="Arial" pitchFamily="34" charset="0"/>
            <a:cs typeface="Arial" pitchFamily="34" charset="0"/>
          </a:endParaRPr>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5382" custScaleY="57253">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C6082686-0E8A-49A1-AE17-6D48CE12AFCB}" type="pres">
      <dgm:prSet presAssocID="{FEDD3C86-3DDA-4CF0-9451-50C75FEB3036}" presName="Name37" presStyleLbl="parChTrans1D3" presStyleIdx="0" presStyleCnt="3"/>
      <dgm:spPr/>
      <dgm:t>
        <a:bodyPr/>
        <a:lstStyle/>
        <a:p>
          <a:endParaRPr lang="en-US"/>
        </a:p>
      </dgm:t>
    </dgm:pt>
    <dgm:pt modelId="{0F5AAA0F-FE43-44C2-A4F4-1BE85F90E384}" type="pres">
      <dgm:prSet presAssocID="{A87941ED-EF71-4795-B71B-B9B0D3621A7C}" presName="hierRoot2" presStyleCnt="0">
        <dgm:presLayoutVars>
          <dgm:hierBranch val="init"/>
        </dgm:presLayoutVars>
      </dgm:prSet>
      <dgm:spPr/>
    </dgm:pt>
    <dgm:pt modelId="{2F7F4A18-0CB4-40C4-938E-708122908895}" type="pres">
      <dgm:prSet presAssocID="{A87941ED-EF71-4795-B71B-B9B0D3621A7C}" presName="rootComposite" presStyleCnt="0"/>
      <dgm:spPr/>
    </dgm:pt>
    <dgm:pt modelId="{5DE241A9-7DCF-4943-95A9-F6330B6EF763}" type="pres">
      <dgm:prSet presAssocID="{A87941ED-EF71-4795-B71B-B9B0D3621A7C}" presName="rootText" presStyleLbl="node3" presStyleIdx="0" presStyleCnt="3">
        <dgm:presLayoutVars>
          <dgm:chPref val="3"/>
        </dgm:presLayoutVars>
      </dgm:prSet>
      <dgm:spPr/>
      <dgm:t>
        <a:bodyPr/>
        <a:lstStyle/>
        <a:p>
          <a:endParaRPr lang="en-US"/>
        </a:p>
      </dgm:t>
    </dgm:pt>
    <dgm:pt modelId="{85AE9E73-198A-4B08-8C64-8730EF0BDC98}" type="pres">
      <dgm:prSet presAssocID="{A87941ED-EF71-4795-B71B-B9B0D3621A7C}" presName="rootConnector" presStyleLbl="node3" presStyleIdx="0" presStyleCnt="3"/>
      <dgm:spPr/>
      <dgm:t>
        <a:bodyPr/>
        <a:lstStyle/>
        <a:p>
          <a:endParaRPr lang="en-US"/>
        </a:p>
      </dgm:t>
    </dgm:pt>
    <dgm:pt modelId="{A2C937BB-8479-4F0B-9D1E-9B8F0F9E7D42}" type="pres">
      <dgm:prSet presAssocID="{A87941ED-EF71-4795-B71B-B9B0D3621A7C}" presName="hierChild4" presStyleCnt="0"/>
      <dgm:spPr/>
    </dgm:pt>
    <dgm:pt modelId="{B4E9CD5D-DE1A-44F0-977D-926010DE110B}" type="pres">
      <dgm:prSet presAssocID="{838EA5E1-D21B-47E9-A977-3CC874F67FD3}" presName="Name37" presStyleLbl="parChTrans1D4" presStyleIdx="0" presStyleCnt="8"/>
      <dgm:spPr/>
      <dgm:t>
        <a:bodyPr/>
        <a:lstStyle/>
        <a:p>
          <a:endParaRPr lang="en-US"/>
        </a:p>
      </dgm:t>
    </dgm:pt>
    <dgm:pt modelId="{E10AE684-E995-44E0-BD36-068536DEE775}" type="pres">
      <dgm:prSet presAssocID="{237F892A-A87B-42FD-A1B1-0D06442969E1}" presName="hierRoot2" presStyleCnt="0">
        <dgm:presLayoutVars>
          <dgm:hierBranch val="init"/>
        </dgm:presLayoutVars>
      </dgm:prSet>
      <dgm:spPr/>
    </dgm:pt>
    <dgm:pt modelId="{01E698A9-17A1-454E-B657-54616DCC77B3}" type="pres">
      <dgm:prSet presAssocID="{237F892A-A87B-42FD-A1B1-0D06442969E1}" presName="rootComposite" presStyleCnt="0"/>
      <dgm:spPr/>
    </dgm:pt>
    <dgm:pt modelId="{310041D4-5755-4507-B3E7-95CF7EE88B72}" type="pres">
      <dgm:prSet presAssocID="{237F892A-A87B-42FD-A1B1-0D06442969E1}" presName="rootText" presStyleLbl="node4" presStyleIdx="0" presStyleCnt="8">
        <dgm:presLayoutVars>
          <dgm:chPref val="3"/>
        </dgm:presLayoutVars>
      </dgm:prSet>
      <dgm:spPr/>
      <dgm:t>
        <a:bodyPr/>
        <a:lstStyle/>
        <a:p>
          <a:endParaRPr lang="en-US"/>
        </a:p>
      </dgm:t>
    </dgm:pt>
    <dgm:pt modelId="{DD4073CF-1C39-4EDA-A60A-429BE0D50360}" type="pres">
      <dgm:prSet presAssocID="{237F892A-A87B-42FD-A1B1-0D06442969E1}" presName="rootConnector" presStyleLbl="node4" presStyleIdx="0" presStyleCnt="8"/>
      <dgm:spPr/>
      <dgm:t>
        <a:bodyPr/>
        <a:lstStyle/>
        <a:p>
          <a:endParaRPr lang="en-US"/>
        </a:p>
      </dgm:t>
    </dgm:pt>
    <dgm:pt modelId="{5AFC4FDF-16C2-4F47-9974-43F94A90FCF3}" type="pres">
      <dgm:prSet presAssocID="{237F892A-A87B-42FD-A1B1-0D06442969E1}" presName="hierChild4" presStyleCnt="0"/>
      <dgm:spPr/>
    </dgm:pt>
    <dgm:pt modelId="{181A8B1A-094C-4EE1-AFCF-ADD9E4993EFD}" type="pres">
      <dgm:prSet presAssocID="{237F892A-A87B-42FD-A1B1-0D06442969E1}" presName="hierChild5" presStyleCnt="0"/>
      <dgm:spPr/>
    </dgm:pt>
    <dgm:pt modelId="{F6ADAC7B-3CB2-49D9-87ED-953309B3E455}" type="pres">
      <dgm:prSet presAssocID="{DBCEBFE7-4969-463D-A840-EEFF5F6881B9}" presName="Name37" presStyleLbl="parChTrans1D4" presStyleIdx="1" presStyleCnt="8"/>
      <dgm:spPr/>
      <dgm:t>
        <a:bodyPr/>
        <a:lstStyle/>
        <a:p>
          <a:endParaRPr lang="en-US"/>
        </a:p>
      </dgm:t>
    </dgm:pt>
    <dgm:pt modelId="{8E9290E9-78B4-4A3A-8AA1-1EBE4B49FDB4}" type="pres">
      <dgm:prSet presAssocID="{E1B811A0-3726-4D7B-B7A3-B6A18888BAFA}" presName="hierRoot2" presStyleCnt="0">
        <dgm:presLayoutVars>
          <dgm:hierBranch val="init"/>
        </dgm:presLayoutVars>
      </dgm:prSet>
      <dgm:spPr/>
    </dgm:pt>
    <dgm:pt modelId="{AC1170A2-DB0A-4CAE-B116-188C78EAA870}" type="pres">
      <dgm:prSet presAssocID="{E1B811A0-3726-4D7B-B7A3-B6A18888BAFA}" presName="rootComposite" presStyleCnt="0"/>
      <dgm:spPr/>
    </dgm:pt>
    <dgm:pt modelId="{371D469B-AA06-4D29-8A1D-DE40818755AA}" type="pres">
      <dgm:prSet presAssocID="{E1B811A0-3726-4D7B-B7A3-B6A18888BAFA}" presName="rootText" presStyleLbl="node4" presStyleIdx="1" presStyleCnt="8">
        <dgm:presLayoutVars>
          <dgm:chPref val="3"/>
        </dgm:presLayoutVars>
      </dgm:prSet>
      <dgm:spPr/>
      <dgm:t>
        <a:bodyPr/>
        <a:lstStyle/>
        <a:p>
          <a:endParaRPr lang="en-US"/>
        </a:p>
      </dgm:t>
    </dgm:pt>
    <dgm:pt modelId="{DFBAE199-3B12-43A6-AEB5-BD443CEBCFE9}" type="pres">
      <dgm:prSet presAssocID="{E1B811A0-3726-4D7B-B7A3-B6A18888BAFA}" presName="rootConnector" presStyleLbl="node4" presStyleIdx="1" presStyleCnt="8"/>
      <dgm:spPr/>
      <dgm:t>
        <a:bodyPr/>
        <a:lstStyle/>
        <a:p>
          <a:endParaRPr lang="en-US"/>
        </a:p>
      </dgm:t>
    </dgm:pt>
    <dgm:pt modelId="{8BCBCCBD-3BC1-4DA6-8590-17FA54B6CA8E}" type="pres">
      <dgm:prSet presAssocID="{E1B811A0-3726-4D7B-B7A3-B6A18888BAFA}" presName="hierChild4" presStyleCnt="0"/>
      <dgm:spPr/>
    </dgm:pt>
    <dgm:pt modelId="{C918DE3E-6B03-4886-B01F-146681DE0633}" type="pres">
      <dgm:prSet presAssocID="{E1B811A0-3726-4D7B-B7A3-B6A18888BAFA}" presName="hierChild5" presStyleCnt="0"/>
      <dgm:spPr/>
    </dgm:pt>
    <dgm:pt modelId="{AFF28400-6EF5-4741-A7DB-F66D46FF944A}" type="pres">
      <dgm:prSet presAssocID="{5D46BCC0-8B5C-4B2F-AF22-4C88F2D40168}" presName="Name37" presStyleLbl="parChTrans1D4" presStyleIdx="2" presStyleCnt="8"/>
      <dgm:spPr/>
      <dgm:t>
        <a:bodyPr/>
        <a:lstStyle/>
        <a:p>
          <a:endParaRPr lang="en-US"/>
        </a:p>
      </dgm:t>
    </dgm:pt>
    <dgm:pt modelId="{51F12EC7-9596-4DBC-BA53-9C7FA3045BD9}" type="pres">
      <dgm:prSet presAssocID="{041706F0-7260-432E-9C3C-D22AC499AA20}" presName="hierRoot2" presStyleCnt="0">
        <dgm:presLayoutVars>
          <dgm:hierBranch val="init"/>
        </dgm:presLayoutVars>
      </dgm:prSet>
      <dgm:spPr/>
    </dgm:pt>
    <dgm:pt modelId="{4025100B-C144-448A-AED7-56748F061D22}" type="pres">
      <dgm:prSet presAssocID="{041706F0-7260-432E-9C3C-D22AC499AA20}" presName="rootComposite" presStyleCnt="0"/>
      <dgm:spPr/>
    </dgm:pt>
    <dgm:pt modelId="{2F1F7B29-91C0-49DC-BE50-B4B4F4F01BB5}" type="pres">
      <dgm:prSet presAssocID="{041706F0-7260-432E-9C3C-D22AC499AA20}" presName="rootText" presStyleLbl="node4" presStyleIdx="2" presStyleCnt="8">
        <dgm:presLayoutVars>
          <dgm:chPref val="3"/>
        </dgm:presLayoutVars>
      </dgm:prSet>
      <dgm:spPr/>
      <dgm:t>
        <a:bodyPr/>
        <a:lstStyle/>
        <a:p>
          <a:endParaRPr lang="en-US"/>
        </a:p>
      </dgm:t>
    </dgm:pt>
    <dgm:pt modelId="{9CDDA524-8CB8-4516-8BE0-5FC19D72AB1F}" type="pres">
      <dgm:prSet presAssocID="{041706F0-7260-432E-9C3C-D22AC499AA20}" presName="rootConnector" presStyleLbl="node4" presStyleIdx="2" presStyleCnt="8"/>
      <dgm:spPr/>
      <dgm:t>
        <a:bodyPr/>
        <a:lstStyle/>
        <a:p>
          <a:endParaRPr lang="en-US"/>
        </a:p>
      </dgm:t>
    </dgm:pt>
    <dgm:pt modelId="{829556DC-ADA5-4950-8434-D7BF2C1FE1CB}" type="pres">
      <dgm:prSet presAssocID="{041706F0-7260-432E-9C3C-D22AC499AA20}" presName="hierChild4" presStyleCnt="0"/>
      <dgm:spPr/>
    </dgm:pt>
    <dgm:pt modelId="{CCEB3E2F-3A72-438D-A0C5-4B0B26F31486}" type="pres">
      <dgm:prSet presAssocID="{041706F0-7260-432E-9C3C-D22AC499AA20}" presName="hierChild5" presStyleCnt="0"/>
      <dgm:spPr/>
    </dgm:pt>
    <dgm:pt modelId="{47ACDD5F-2C82-4AB5-9C77-0C69FE4BDCC9}" type="pres">
      <dgm:prSet presAssocID="{A87941ED-EF71-4795-B71B-B9B0D3621A7C}" presName="hierChild5" presStyleCnt="0"/>
      <dgm:spPr/>
    </dgm:pt>
    <dgm:pt modelId="{28CF5F19-FA14-420C-8C18-EC057ECEA58C}" type="pres">
      <dgm:prSet presAssocID="{A141AAE6-58DB-49F5-A87B-ADC9B0BFCB49}" presName="Name37" presStyleLbl="parChTrans1D3" presStyleIdx="1" presStyleCnt="3"/>
      <dgm:spPr/>
      <dgm:t>
        <a:bodyPr/>
        <a:lstStyle/>
        <a:p>
          <a:endParaRPr lang="en-US"/>
        </a:p>
      </dgm:t>
    </dgm:pt>
    <dgm:pt modelId="{212DAC9D-C90B-4038-8FC1-6CB648712DEC}" type="pres">
      <dgm:prSet presAssocID="{7800E94B-326E-4E70-891A-007D5BB4E904}" presName="hierRoot2" presStyleCnt="0">
        <dgm:presLayoutVars>
          <dgm:hierBranch val="init"/>
        </dgm:presLayoutVars>
      </dgm:prSet>
      <dgm:spPr/>
    </dgm:pt>
    <dgm:pt modelId="{8C09CBA6-62BA-4BBA-BCA1-2DF9761233B2}" type="pres">
      <dgm:prSet presAssocID="{7800E94B-326E-4E70-891A-007D5BB4E904}" presName="rootComposite" presStyleCnt="0"/>
      <dgm:spPr/>
    </dgm:pt>
    <dgm:pt modelId="{5DD9E3EE-9313-4D4A-A4DB-0EBD5AB79481}" type="pres">
      <dgm:prSet presAssocID="{7800E94B-326E-4E70-891A-007D5BB4E904}" presName="rootText" presStyleLbl="node3" presStyleIdx="1" presStyleCnt="3">
        <dgm:presLayoutVars>
          <dgm:chPref val="3"/>
        </dgm:presLayoutVars>
      </dgm:prSet>
      <dgm:spPr/>
      <dgm:t>
        <a:bodyPr/>
        <a:lstStyle/>
        <a:p>
          <a:endParaRPr lang="en-US"/>
        </a:p>
      </dgm:t>
    </dgm:pt>
    <dgm:pt modelId="{FB4C2C0E-6731-4CE7-93C8-45A2CDBEFEC5}" type="pres">
      <dgm:prSet presAssocID="{7800E94B-326E-4E70-891A-007D5BB4E904}" presName="rootConnector" presStyleLbl="node3" presStyleIdx="1" presStyleCnt="3"/>
      <dgm:spPr/>
      <dgm:t>
        <a:bodyPr/>
        <a:lstStyle/>
        <a:p>
          <a:endParaRPr lang="en-US"/>
        </a:p>
      </dgm:t>
    </dgm:pt>
    <dgm:pt modelId="{B4257E76-F533-4790-88A7-5E9A56667CB0}" type="pres">
      <dgm:prSet presAssocID="{7800E94B-326E-4E70-891A-007D5BB4E904}" presName="hierChild4" presStyleCnt="0"/>
      <dgm:spPr/>
    </dgm:pt>
    <dgm:pt modelId="{CDCA18B0-4B6E-4E1A-9730-24F453139975}" type="pres">
      <dgm:prSet presAssocID="{6EEB4029-AFE5-425A-A840-CE29C8928B2F}" presName="Name37" presStyleLbl="parChTrans1D4" presStyleIdx="3" presStyleCnt="8"/>
      <dgm:spPr/>
      <dgm:t>
        <a:bodyPr/>
        <a:lstStyle/>
        <a:p>
          <a:endParaRPr lang="en-US"/>
        </a:p>
      </dgm:t>
    </dgm:pt>
    <dgm:pt modelId="{A33A7289-F596-493B-8E2C-D9E0B4D8825C}" type="pres">
      <dgm:prSet presAssocID="{3D77A45E-689F-4E0C-B930-92500C71F25E}" presName="hierRoot2" presStyleCnt="0">
        <dgm:presLayoutVars>
          <dgm:hierBranch val="init"/>
        </dgm:presLayoutVars>
      </dgm:prSet>
      <dgm:spPr/>
    </dgm:pt>
    <dgm:pt modelId="{4762BB24-2DED-42BC-A5C3-3EFB58DA5D5A}" type="pres">
      <dgm:prSet presAssocID="{3D77A45E-689F-4E0C-B930-92500C71F25E}" presName="rootComposite" presStyleCnt="0"/>
      <dgm:spPr/>
    </dgm:pt>
    <dgm:pt modelId="{D4D9DB91-A939-4878-8243-FE72A84AB5D6}" type="pres">
      <dgm:prSet presAssocID="{3D77A45E-689F-4E0C-B930-92500C71F25E}" presName="rootText" presStyleLbl="node4" presStyleIdx="3" presStyleCnt="8">
        <dgm:presLayoutVars>
          <dgm:chPref val="3"/>
        </dgm:presLayoutVars>
      </dgm:prSet>
      <dgm:spPr/>
      <dgm:t>
        <a:bodyPr/>
        <a:lstStyle/>
        <a:p>
          <a:endParaRPr lang="en-US"/>
        </a:p>
      </dgm:t>
    </dgm:pt>
    <dgm:pt modelId="{979E72AE-8A9A-469A-A07A-4284AC8A9482}" type="pres">
      <dgm:prSet presAssocID="{3D77A45E-689F-4E0C-B930-92500C71F25E}" presName="rootConnector" presStyleLbl="node4" presStyleIdx="3" presStyleCnt="8"/>
      <dgm:spPr/>
      <dgm:t>
        <a:bodyPr/>
        <a:lstStyle/>
        <a:p>
          <a:endParaRPr lang="en-US"/>
        </a:p>
      </dgm:t>
    </dgm:pt>
    <dgm:pt modelId="{5281B00D-8DCF-46E1-8F9C-9B08CCEEB84D}" type="pres">
      <dgm:prSet presAssocID="{3D77A45E-689F-4E0C-B930-92500C71F25E}" presName="hierChild4" presStyleCnt="0"/>
      <dgm:spPr/>
    </dgm:pt>
    <dgm:pt modelId="{73A5F462-26C0-4262-B2CB-19BD84785404}" type="pres">
      <dgm:prSet presAssocID="{3D77A45E-689F-4E0C-B930-92500C71F25E}" presName="hierChild5" presStyleCnt="0"/>
      <dgm:spPr/>
    </dgm:pt>
    <dgm:pt modelId="{C30AF940-0FFC-4448-9DC4-EC81709D8839}" type="pres">
      <dgm:prSet presAssocID="{A4D660D3-8E53-4E24-8C0D-3B2E759D322E}" presName="Name37" presStyleLbl="parChTrans1D4" presStyleIdx="4" presStyleCnt="8"/>
      <dgm:spPr/>
      <dgm:t>
        <a:bodyPr/>
        <a:lstStyle/>
        <a:p>
          <a:endParaRPr lang="en-US"/>
        </a:p>
      </dgm:t>
    </dgm:pt>
    <dgm:pt modelId="{CE0522B3-F022-4C6C-AD88-610C149E0C5E}" type="pres">
      <dgm:prSet presAssocID="{3052971F-1A9D-4819-9E52-3BF96D7D3229}" presName="hierRoot2" presStyleCnt="0">
        <dgm:presLayoutVars>
          <dgm:hierBranch val="init"/>
        </dgm:presLayoutVars>
      </dgm:prSet>
      <dgm:spPr/>
    </dgm:pt>
    <dgm:pt modelId="{B0DBD26C-E8B2-4693-BE16-C8DC7DA94B0B}" type="pres">
      <dgm:prSet presAssocID="{3052971F-1A9D-4819-9E52-3BF96D7D3229}" presName="rootComposite" presStyleCnt="0"/>
      <dgm:spPr/>
    </dgm:pt>
    <dgm:pt modelId="{0B1B1C8D-3D55-42E6-B44A-ED3F061C7350}" type="pres">
      <dgm:prSet presAssocID="{3052971F-1A9D-4819-9E52-3BF96D7D3229}" presName="rootText" presStyleLbl="node4" presStyleIdx="4" presStyleCnt="8">
        <dgm:presLayoutVars>
          <dgm:chPref val="3"/>
        </dgm:presLayoutVars>
      </dgm:prSet>
      <dgm:spPr/>
      <dgm:t>
        <a:bodyPr/>
        <a:lstStyle/>
        <a:p>
          <a:endParaRPr lang="en-US"/>
        </a:p>
      </dgm:t>
    </dgm:pt>
    <dgm:pt modelId="{C565BA42-4A26-4840-AE87-BBE110B4AC04}" type="pres">
      <dgm:prSet presAssocID="{3052971F-1A9D-4819-9E52-3BF96D7D3229}" presName="rootConnector" presStyleLbl="node4" presStyleIdx="4" presStyleCnt="8"/>
      <dgm:spPr/>
      <dgm:t>
        <a:bodyPr/>
        <a:lstStyle/>
        <a:p>
          <a:endParaRPr lang="en-US"/>
        </a:p>
      </dgm:t>
    </dgm:pt>
    <dgm:pt modelId="{FFFB4779-5574-4EA9-AD9D-B34F51EDC4FC}" type="pres">
      <dgm:prSet presAssocID="{3052971F-1A9D-4819-9E52-3BF96D7D3229}" presName="hierChild4" presStyleCnt="0"/>
      <dgm:spPr/>
    </dgm:pt>
    <dgm:pt modelId="{977AE00B-AFC1-455F-A903-D861A5A2DBD8}" type="pres">
      <dgm:prSet presAssocID="{3052971F-1A9D-4819-9E52-3BF96D7D3229}" presName="hierChild5" presStyleCnt="0"/>
      <dgm:spPr/>
    </dgm:pt>
    <dgm:pt modelId="{D7218DE1-6117-4089-B101-13CBAA34C65E}" type="pres">
      <dgm:prSet presAssocID="{FC28670E-4026-4998-BCA1-CD7016E0A0D1}" presName="Name37" presStyleLbl="parChTrans1D4" presStyleIdx="5" presStyleCnt="8"/>
      <dgm:spPr/>
      <dgm:t>
        <a:bodyPr/>
        <a:lstStyle/>
        <a:p>
          <a:endParaRPr lang="en-US"/>
        </a:p>
      </dgm:t>
    </dgm:pt>
    <dgm:pt modelId="{0B101B9B-E609-4A38-A074-C34D581544D5}" type="pres">
      <dgm:prSet presAssocID="{955F644E-4CD4-4F56-9A41-DF7001EBD3F8}" presName="hierRoot2" presStyleCnt="0">
        <dgm:presLayoutVars>
          <dgm:hierBranch val="init"/>
        </dgm:presLayoutVars>
      </dgm:prSet>
      <dgm:spPr/>
    </dgm:pt>
    <dgm:pt modelId="{A7B1B20A-9B14-44D0-B146-B2A03650A534}" type="pres">
      <dgm:prSet presAssocID="{955F644E-4CD4-4F56-9A41-DF7001EBD3F8}" presName="rootComposite" presStyleCnt="0"/>
      <dgm:spPr/>
    </dgm:pt>
    <dgm:pt modelId="{35D90F40-9C36-47D7-B739-6F754A63CB56}" type="pres">
      <dgm:prSet presAssocID="{955F644E-4CD4-4F56-9A41-DF7001EBD3F8}" presName="rootText" presStyleLbl="node4" presStyleIdx="5" presStyleCnt="8">
        <dgm:presLayoutVars>
          <dgm:chPref val="3"/>
        </dgm:presLayoutVars>
      </dgm:prSet>
      <dgm:spPr/>
      <dgm:t>
        <a:bodyPr/>
        <a:lstStyle/>
        <a:p>
          <a:endParaRPr lang="en-US"/>
        </a:p>
      </dgm:t>
    </dgm:pt>
    <dgm:pt modelId="{AEC0E3FA-130A-450A-8D2D-8E1B9958A7FA}" type="pres">
      <dgm:prSet presAssocID="{955F644E-4CD4-4F56-9A41-DF7001EBD3F8}" presName="rootConnector" presStyleLbl="node4" presStyleIdx="5" presStyleCnt="8"/>
      <dgm:spPr/>
      <dgm:t>
        <a:bodyPr/>
        <a:lstStyle/>
        <a:p>
          <a:endParaRPr lang="en-US"/>
        </a:p>
      </dgm:t>
    </dgm:pt>
    <dgm:pt modelId="{F410AB23-4E7B-425B-B5C3-B28B2266CA62}" type="pres">
      <dgm:prSet presAssocID="{955F644E-4CD4-4F56-9A41-DF7001EBD3F8}" presName="hierChild4" presStyleCnt="0"/>
      <dgm:spPr/>
    </dgm:pt>
    <dgm:pt modelId="{5A9C6824-B7D9-4D10-91AB-1B653361AD5A}" type="pres">
      <dgm:prSet presAssocID="{955F644E-4CD4-4F56-9A41-DF7001EBD3F8}" presName="hierChild5" presStyleCnt="0"/>
      <dgm:spPr/>
    </dgm:pt>
    <dgm:pt modelId="{64E293A4-4907-4631-AAB7-E36A3300B7C8}" type="pres">
      <dgm:prSet presAssocID="{7800E94B-326E-4E70-891A-007D5BB4E904}" presName="hierChild5" presStyleCnt="0"/>
      <dgm:spPr/>
    </dgm:pt>
    <dgm:pt modelId="{2D3F79BB-5A08-4D78-8C8B-0A486E55CBC3}" type="pres">
      <dgm:prSet presAssocID="{84664AF1-8EA8-48B5-A16D-24F05A3BA0D5}" presName="Name37" presStyleLbl="parChTrans1D3" presStyleIdx="2" presStyleCnt="3"/>
      <dgm:spPr/>
      <dgm:t>
        <a:bodyPr/>
        <a:lstStyle/>
        <a:p>
          <a:endParaRPr lang="en-US"/>
        </a:p>
      </dgm:t>
    </dgm:pt>
    <dgm:pt modelId="{9B734EF7-D54D-4353-A2D0-F5124DDA8F25}" type="pres">
      <dgm:prSet presAssocID="{AF5ADC69-38BB-4846-B40B-908787C3F657}" presName="hierRoot2" presStyleCnt="0">
        <dgm:presLayoutVars>
          <dgm:hierBranch val="init"/>
        </dgm:presLayoutVars>
      </dgm:prSet>
      <dgm:spPr/>
    </dgm:pt>
    <dgm:pt modelId="{747F1763-1EC2-4518-BDA3-70B04045ABDB}" type="pres">
      <dgm:prSet presAssocID="{AF5ADC69-38BB-4846-B40B-908787C3F657}" presName="rootComposite" presStyleCnt="0"/>
      <dgm:spPr/>
    </dgm:pt>
    <dgm:pt modelId="{714239C1-2507-436F-8049-972915A4D4E7}" type="pres">
      <dgm:prSet presAssocID="{AF5ADC69-38BB-4846-B40B-908787C3F657}" presName="rootText" presStyleLbl="node3" presStyleIdx="2" presStyleCnt="3">
        <dgm:presLayoutVars>
          <dgm:chPref val="3"/>
        </dgm:presLayoutVars>
      </dgm:prSet>
      <dgm:spPr/>
      <dgm:t>
        <a:bodyPr/>
        <a:lstStyle/>
        <a:p>
          <a:endParaRPr lang="en-US"/>
        </a:p>
      </dgm:t>
    </dgm:pt>
    <dgm:pt modelId="{601F79A2-006C-4D3D-B405-A49B5F2B6CDD}" type="pres">
      <dgm:prSet presAssocID="{AF5ADC69-38BB-4846-B40B-908787C3F657}" presName="rootConnector" presStyleLbl="node3" presStyleIdx="2" presStyleCnt="3"/>
      <dgm:spPr/>
      <dgm:t>
        <a:bodyPr/>
        <a:lstStyle/>
        <a:p>
          <a:endParaRPr lang="en-US"/>
        </a:p>
      </dgm:t>
    </dgm:pt>
    <dgm:pt modelId="{CBF03AD8-6565-49D6-83E5-F1D7078CAFB6}" type="pres">
      <dgm:prSet presAssocID="{AF5ADC69-38BB-4846-B40B-908787C3F657}" presName="hierChild4" presStyleCnt="0"/>
      <dgm:spPr/>
    </dgm:pt>
    <dgm:pt modelId="{FE132989-5FD4-4F7A-B22B-789CDBF1D745}" type="pres">
      <dgm:prSet presAssocID="{770BF908-C418-425F-9B49-91B57A8B3CF9}" presName="Name37" presStyleLbl="parChTrans1D4" presStyleIdx="6" presStyleCnt="8"/>
      <dgm:spPr/>
      <dgm:t>
        <a:bodyPr/>
        <a:lstStyle/>
        <a:p>
          <a:endParaRPr lang="en-US"/>
        </a:p>
      </dgm:t>
    </dgm:pt>
    <dgm:pt modelId="{C624027E-8AB5-443E-B688-1428880CAFDD}" type="pres">
      <dgm:prSet presAssocID="{0D26EBE2-D0D8-4598-A4EC-83A4B1A2E1AB}" presName="hierRoot2" presStyleCnt="0">
        <dgm:presLayoutVars>
          <dgm:hierBranch val="init"/>
        </dgm:presLayoutVars>
      </dgm:prSet>
      <dgm:spPr/>
    </dgm:pt>
    <dgm:pt modelId="{8B59E192-F684-48A3-85DC-07F945076BAE}" type="pres">
      <dgm:prSet presAssocID="{0D26EBE2-D0D8-4598-A4EC-83A4B1A2E1AB}" presName="rootComposite" presStyleCnt="0"/>
      <dgm:spPr/>
    </dgm:pt>
    <dgm:pt modelId="{EEF3E28E-59F2-40DD-99CD-06DC904F8EEF}" type="pres">
      <dgm:prSet presAssocID="{0D26EBE2-D0D8-4598-A4EC-83A4B1A2E1AB}" presName="rootText" presStyleLbl="node4" presStyleIdx="6" presStyleCnt="8">
        <dgm:presLayoutVars>
          <dgm:chPref val="3"/>
        </dgm:presLayoutVars>
      </dgm:prSet>
      <dgm:spPr/>
      <dgm:t>
        <a:bodyPr/>
        <a:lstStyle/>
        <a:p>
          <a:endParaRPr lang="en-US"/>
        </a:p>
      </dgm:t>
    </dgm:pt>
    <dgm:pt modelId="{478D640D-A479-4AB7-807C-20692C3561F7}" type="pres">
      <dgm:prSet presAssocID="{0D26EBE2-D0D8-4598-A4EC-83A4B1A2E1AB}" presName="rootConnector" presStyleLbl="node4" presStyleIdx="6" presStyleCnt="8"/>
      <dgm:spPr/>
      <dgm:t>
        <a:bodyPr/>
        <a:lstStyle/>
        <a:p>
          <a:endParaRPr lang="en-US"/>
        </a:p>
      </dgm:t>
    </dgm:pt>
    <dgm:pt modelId="{12513804-1EB5-4C2A-B6B3-B54C406152ED}" type="pres">
      <dgm:prSet presAssocID="{0D26EBE2-D0D8-4598-A4EC-83A4B1A2E1AB}" presName="hierChild4" presStyleCnt="0"/>
      <dgm:spPr/>
    </dgm:pt>
    <dgm:pt modelId="{6A54A8F4-B989-49B7-932F-974FAA3B3809}" type="pres">
      <dgm:prSet presAssocID="{0D26EBE2-D0D8-4598-A4EC-83A4B1A2E1AB}" presName="hierChild5" presStyleCnt="0"/>
      <dgm:spPr/>
    </dgm:pt>
    <dgm:pt modelId="{5143F5FE-D054-4FE4-BBC2-B445DFD8D2D2}" type="pres">
      <dgm:prSet presAssocID="{CEDEAD02-E2F2-4F1D-B18F-4A577DCC506B}" presName="Name37" presStyleLbl="parChTrans1D4" presStyleIdx="7" presStyleCnt="8"/>
      <dgm:spPr/>
      <dgm:t>
        <a:bodyPr/>
        <a:lstStyle/>
        <a:p>
          <a:endParaRPr lang="en-US"/>
        </a:p>
      </dgm:t>
    </dgm:pt>
    <dgm:pt modelId="{2D0B8DBD-4669-4122-96C0-EE5BFF77CBC1}" type="pres">
      <dgm:prSet presAssocID="{92032D5C-2FA5-4461-86BC-6F4ADDEE168F}" presName="hierRoot2" presStyleCnt="0">
        <dgm:presLayoutVars>
          <dgm:hierBranch val="init"/>
        </dgm:presLayoutVars>
      </dgm:prSet>
      <dgm:spPr/>
    </dgm:pt>
    <dgm:pt modelId="{2A711875-8E2D-465B-A1AE-CB57245B427A}" type="pres">
      <dgm:prSet presAssocID="{92032D5C-2FA5-4461-86BC-6F4ADDEE168F}" presName="rootComposite" presStyleCnt="0"/>
      <dgm:spPr/>
    </dgm:pt>
    <dgm:pt modelId="{AFAADA73-300C-498E-A384-084D24D2A5B8}" type="pres">
      <dgm:prSet presAssocID="{92032D5C-2FA5-4461-86BC-6F4ADDEE168F}" presName="rootText" presStyleLbl="node4" presStyleIdx="7" presStyleCnt="8">
        <dgm:presLayoutVars>
          <dgm:chPref val="3"/>
        </dgm:presLayoutVars>
      </dgm:prSet>
      <dgm:spPr/>
      <dgm:t>
        <a:bodyPr/>
        <a:lstStyle/>
        <a:p>
          <a:endParaRPr lang="en-US"/>
        </a:p>
      </dgm:t>
    </dgm:pt>
    <dgm:pt modelId="{1C592886-6404-4D6F-8051-DFAE1C52BF35}" type="pres">
      <dgm:prSet presAssocID="{92032D5C-2FA5-4461-86BC-6F4ADDEE168F}" presName="rootConnector" presStyleLbl="node4" presStyleIdx="7" presStyleCnt="8"/>
      <dgm:spPr/>
      <dgm:t>
        <a:bodyPr/>
        <a:lstStyle/>
        <a:p>
          <a:endParaRPr lang="en-US"/>
        </a:p>
      </dgm:t>
    </dgm:pt>
    <dgm:pt modelId="{975BB005-1ED3-48D7-A074-7424E1EB8481}" type="pres">
      <dgm:prSet presAssocID="{92032D5C-2FA5-4461-86BC-6F4ADDEE168F}" presName="hierChild4" presStyleCnt="0"/>
      <dgm:spPr/>
    </dgm:pt>
    <dgm:pt modelId="{DEF2AA55-9172-46F9-B03B-0EE086CDA0B2}" type="pres">
      <dgm:prSet presAssocID="{92032D5C-2FA5-4461-86BC-6F4ADDEE168F}" presName="hierChild5" presStyleCnt="0"/>
      <dgm:spPr/>
    </dgm:pt>
    <dgm:pt modelId="{4E3D1214-71B7-40EF-8F7D-58B1893928B3}" type="pres">
      <dgm:prSet presAssocID="{AF5ADC69-38BB-4846-B40B-908787C3F657}" presName="hierChild5"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FB9E2A2B-AAB3-4694-BC64-E146C153DCB4}" srcId="{AF5ADC69-38BB-4846-B40B-908787C3F657}" destId="{92032D5C-2FA5-4461-86BC-6F4ADDEE168F}" srcOrd="1" destOrd="0" parTransId="{CEDEAD02-E2F2-4F1D-B18F-4A577DCC506B}" sibTransId="{84433561-FE7D-4D3C-B69A-3EDC9705788C}"/>
    <dgm:cxn modelId="{6DB4927F-745D-4A49-BBD2-62D4849328D9}" srcId="{7800E94B-326E-4E70-891A-007D5BB4E904}" destId="{3052971F-1A9D-4819-9E52-3BF96D7D3229}" srcOrd="1" destOrd="0" parTransId="{A4D660D3-8E53-4E24-8C0D-3B2E759D322E}" sibTransId="{01CE44AB-57CE-4EBA-A7D0-9DFDEDEBCF1F}"/>
    <dgm:cxn modelId="{C7B76621-9C1D-410C-950D-73228CB479BD}" srcId="{C96AEC06-B94D-480F-BF2E-B5AF9E8C15F6}" destId="{7800E94B-326E-4E70-891A-007D5BB4E904}" srcOrd="1" destOrd="0" parTransId="{A141AAE6-58DB-49F5-A87B-ADC9B0BFCB49}" sibTransId="{E8D86415-0CF9-40F0-9243-9C0D569E3D26}"/>
    <dgm:cxn modelId="{7D1A637D-E0F9-409E-A7B6-28C2382F9B67}" type="presOf" srcId="{3D77A45E-689F-4E0C-B930-92500C71F25E}" destId="{D4D9DB91-A939-4878-8243-FE72A84AB5D6}" srcOrd="0" destOrd="0" presId="urn:microsoft.com/office/officeart/2005/8/layout/orgChart1"/>
    <dgm:cxn modelId="{9335F203-C741-459D-A241-2F41AEFC578B}" type="presOf" srcId="{433F03CC-DCFC-4D2C-8473-EC4AB3124061}" destId="{46C4A8C9-46AB-40BA-BE2A-93F27A7B85AA}" srcOrd="0" destOrd="0" presId="urn:microsoft.com/office/officeart/2005/8/layout/orgChart1"/>
    <dgm:cxn modelId="{1ED3591C-015D-47C2-9BE6-CD54EA030E8E}" srcId="{A87941ED-EF71-4795-B71B-B9B0D3621A7C}" destId="{E1B811A0-3726-4D7B-B7A3-B6A18888BAFA}" srcOrd="1" destOrd="0" parTransId="{DBCEBFE7-4969-463D-A840-EEFF5F6881B9}" sibTransId="{271B318A-9A4B-4A92-ADDD-4636C09C8DBA}"/>
    <dgm:cxn modelId="{C2DA6851-4BE4-4864-8BF1-D16381EFF2C2}" srcId="{7800E94B-326E-4E70-891A-007D5BB4E904}" destId="{3D77A45E-689F-4E0C-B930-92500C71F25E}" srcOrd="0" destOrd="0" parTransId="{6EEB4029-AFE5-425A-A840-CE29C8928B2F}" sibTransId="{55FF456F-1CF8-4897-8C8D-A40863E205D8}"/>
    <dgm:cxn modelId="{B8A80143-0EDD-4C04-B211-571CB4A72901}" type="presOf" srcId="{3D75D2CC-1F37-42E6-BDC0-504AF1A8412A}" destId="{2FB20EAE-1799-4588-A05C-58D2BEC86ABD}" srcOrd="0" destOrd="0" presId="urn:microsoft.com/office/officeart/2005/8/layout/orgChart1"/>
    <dgm:cxn modelId="{7DA7F8C0-CB71-4C7B-AEEA-DBD7CE5F3603}" type="presOf" srcId="{84664AF1-8EA8-48B5-A16D-24F05A3BA0D5}" destId="{2D3F79BB-5A08-4D78-8C8B-0A486E55CBC3}" srcOrd="0" destOrd="0" presId="urn:microsoft.com/office/officeart/2005/8/layout/orgChart1"/>
    <dgm:cxn modelId="{5006EEFC-C0CD-48A8-A0D6-CD9E56B24760}" type="presOf" srcId="{237F892A-A87B-42FD-A1B1-0D06442969E1}" destId="{310041D4-5755-4507-B3E7-95CF7EE88B72}" srcOrd="0" destOrd="0" presId="urn:microsoft.com/office/officeart/2005/8/layout/orgChart1"/>
    <dgm:cxn modelId="{D0AB7E04-1515-4032-A5B5-330B87988E7D}" type="presOf" srcId="{DBCEBFE7-4969-463D-A840-EEFF5F6881B9}" destId="{F6ADAC7B-3CB2-49D9-87ED-953309B3E455}" srcOrd="0" destOrd="0" presId="urn:microsoft.com/office/officeart/2005/8/layout/orgChart1"/>
    <dgm:cxn modelId="{B5EAC2E9-E23D-4A8E-93C6-57C38B9925FD}" type="presOf" srcId="{955F644E-4CD4-4F56-9A41-DF7001EBD3F8}" destId="{AEC0E3FA-130A-450A-8D2D-8E1B9958A7FA}" srcOrd="1" destOrd="0" presId="urn:microsoft.com/office/officeart/2005/8/layout/orgChart1"/>
    <dgm:cxn modelId="{7F0633BE-86AA-4489-B74D-2E447D055390}" srcId="{C96AEC06-B94D-480F-BF2E-B5AF9E8C15F6}" destId="{AF5ADC69-38BB-4846-B40B-908787C3F657}" srcOrd="2" destOrd="0" parTransId="{84664AF1-8EA8-48B5-A16D-24F05A3BA0D5}" sibTransId="{6E505AE2-26A3-42DA-81C8-C55D9D220157}"/>
    <dgm:cxn modelId="{C2FB4D07-F066-4812-B351-FBB215605365}" type="presOf" srcId="{CEDEAD02-E2F2-4F1D-B18F-4A577DCC506B}" destId="{5143F5FE-D054-4FE4-BBC2-B445DFD8D2D2}" srcOrd="0" destOrd="0" presId="urn:microsoft.com/office/officeart/2005/8/layout/orgChart1"/>
    <dgm:cxn modelId="{57A25A60-EBF3-42AD-B92B-C685C9B02130}" srcId="{7800E94B-326E-4E70-891A-007D5BB4E904}" destId="{955F644E-4CD4-4F56-9A41-DF7001EBD3F8}" srcOrd="2" destOrd="0" parTransId="{FC28670E-4026-4998-BCA1-CD7016E0A0D1}" sibTransId="{990C97F9-16A9-4F9F-AF7A-DA6CFFB7990C}"/>
    <dgm:cxn modelId="{7ECEB405-494A-45B5-93FD-D42B73D7C18C}" type="presOf" srcId="{237F892A-A87B-42FD-A1B1-0D06442969E1}" destId="{DD4073CF-1C39-4EDA-A60A-429BE0D50360}" srcOrd="1" destOrd="0" presId="urn:microsoft.com/office/officeart/2005/8/layout/orgChart1"/>
    <dgm:cxn modelId="{F45C45BA-B867-45E1-A3E6-629FF7849296}" type="presOf" srcId="{3052971F-1A9D-4819-9E52-3BF96D7D3229}" destId="{0B1B1C8D-3D55-42E6-B44A-ED3F061C7350}" srcOrd="0" destOrd="0" presId="urn:microsoft.com/office/officeart/2005/8/layout/orgChart1"/>
    <dgm:cxn modelId="{317A0C4F-D266-4318-BFF3-A170C0D12D15}" type="presOf" srcId="{3D4622CA-CE55-4B59-80B0-3EDC3294BDF0}" destId="{D119BCDD-6987-4B95-BBDB-BBDC012E938B}" srcOrd="1" destOrd="0" presId="urn:microsoft.com/office/officeart/2005/8/layout/orgChart1"/>
    <dgm:cxn modelId="{63D3A693-9831-4CF6-A3AB-7CCEB42CA1D7}" type="presOf" srcId="{FEDD3C86-3DDA-4CF0-9451-50C75FEB3036}" destId="{C6082686-0E8A-49A1-AE17-6D48CE12AFCB}" srcOrd="0" destOrd="0" presId="urn:microsoft.com/office/officeart/2005/8/layout/orgChart1"/>
    <dgm:cxn modelId="{C0A583B4-8551-463D-BE0A-3CD4ED0BDD6A}" type="presOf" srcId="{E1B811A0-3726-4D7B-B7A3-B6A18888BAFA}" destId="{371D469B-AA06-4D29-8A1D-DE40818755AA}" srcOrd="0" destOrd="0" presId="urn:microsoft.com/office/officeart/2005/8/layout/orgChart1"/>
    <dgm:cxn modelId="{96DE9AB7-8EC7-45FE-80E5-0428D48FD7DC}" type="presOf" srcId="{3E67E5BF-772B-4043-BDEF-C151E57CAF37}" destId="{E6E8A09D-9B93-4D5F-9445-E5EC3172A664}" srcOrd="0" destOrd="0" presId="urn:microsoft.com/office/officeart/2005/8/layout/orgChart1"/>
    <dgm:cxn modelId="{3D1C6CAD-F557-4AF2-AB1B-9EED7DA7CB53}" type="presOf" srcId="{92032D5C-2FA5-4461-86BC-6F4ADDEE168F}" destId="{1C592886-6404-4D6F-8051-DFAE1C52BF35}"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1E2EB008-0B56-4B45-9100-E1050BBBAB83}" type="presOf" srcId="{3D77A45E-689F-4E0C-B930-92500C71F25E}" destId="{979E72AE-8A9A-469A-A07A-4284AC8A9482}" srcOrd="1" destOrd="0" presId="urn:microsoft.com/office/officeart/2005/8/layout/orgChart1"/>
    <dgm:cxn modelId="{1CB7F6BA-F5FE-470A-83AA-80850D79C19B}" type="presOf" srcId="{E1B811A0-3726-4D7B-B7A3-B6A18888BAFA}" destId="{DFBAE199-3B12-43A6-AEB5-BD443CEBCFE9}" srcOrd="1" destOrd="0" presId="urn:microsoft.com/office/officeart/2005/8/layout/orgChart1"/>
    <dgm:cxn modelId="{90728C05-2BE4-40DD-A718-F71B8407C1BC}" type="presOf" srcId="{838EA5E1-D21B-47E9-A977-3CC874F67FD3}" destId="{B4E9CD5D-DE1A-44F0-977D-926010DE110B}" srcOrd="0" destOrd="0" presId="urn:microsoft.com/office/officeart/2005/8/layout/orgChart1"/>
    <dgm:cxn modelId="{FA8E855A-295F-4CCE-B5D5-097D24EE5A35}" type="presOf" srcId="{7800E94B-326E-4E70-891A-007D5BB4E904}" destId="{FB4C2C0E-6731-4CE7-93C8-45A2CDBEFEC5}" srcOrd="1" destOrd="0" presId="urn:microsoft.com/office/officeart/2005/8/layout/orgChart1"/>
    <dgm:cxn modelId="{9D305A4E-6C59-41B9-8B13-FF4576B775E3}" type="presOf" srcId="{C96AEC06-B94D-480F-BF2E-B5AF9E8C15F6}" destId="{040FB6AF-4C50-436E-B46C-9A9258E1E3BE}" srcOrd="0" destOrd="0" presId="urn:microsoft.com/office/officeart/2005/8/layout/orgChart1"/>
    <dgm:cxn modelId="{47E31BB7-CFAD-4F6C-9A8C-CE69007E0EEB}" srcId="{A87941ED-EF71-4795-B71B-B9B0D3621A7C}" destId="{041706F0-7260-432E-9C3C-D22AC499AA20}" srcOrd="2" destOrd="0" parTransId="{5D46BCC0-8B5C-4B2F-AF22-4C88F2D40168}" sibTransId="{B06B901F-BE9B-4345-B095-9899DC830C3A}"/>
    <dgm:cxn modelId="{79045CED-4A0E-4CE4-AFBE-B84EB86A92B0}" type="presOf" srcId="{08D7570B-7F60-45C4-A5BB-AAC3AFDA8848}" destId="{DD724892-C7D1-4A1B-8704-5673780CFD0C}" srcOrd="1" destOrd="0" presId="urn:microsoft.com/office/officeart/2005/8/layout/orgChart1"/>
    <dgm:cxn modelId="{B715A463-6241-49B0-9FC9-DED79008C7D6}" type="presOf" srcId="{0D26EBE2-D0D8-4598-A4EC-83A4B1A2E1AB}" destId="{478D640D-A479-4AB7-807C-20692C3561F7}" srcOrd="1" destOrd="0" presId="urn:microsoft.com/office/officeart/2005/8/layout/orgChart1"/>
    <dgm:cxn modelId="{879F0802-C3F9-433C-A773-E369A2BBFE5E}" type="presOf" srcId="{AF5ADC69-38BB-4846-B40B-908787C3F657}" destId="{714239C1-2507-436F-8049-972915A4D4E7}" srcOrd="0" destOrd="0" presId="urn:microsoft.com/office/officeart/2005/8/layout/orgChart1"/>
    <dgm:cxn modelId="{5690B39E-958F-44BC-9ED2-22DB3FF0359D}" srcId="{C96AEC06-B94D-480F-BF2E-B5AF9E8C15F6}" destId="{A87941ED-EF71-4795-B71B-B9B0D3621A7C}" srcOrd="0" destOrd="0" parTransId="{FEDD3C86-3DDA-4CF0-9451-50C75FEB3036}" sibTransId="{B3227744-E0D5-41E2-A2B1-191766980E9E}"/>
    <dgm:cxn modelId="{1B468A57-40BA-4966-8440-FE9DBF8EA8E7}" type="presOf" srcId="{955F644E-4CD4-4F56-9A41-DF7001EBD3F8}" destId="{35D90F40-9C36-47D7-B739-6F754A63CB56}" srcOrd="0" destOrd="0" presId="urn:microsoft.com/office/officeart/2005/8/layout/orgChart1"/>
    <dgm:cxn modelId="{62EDFC1B-817D-462C-A8C5-FCBCEA502D66}" type="presOf" srcId="{98927BF6-4893-4986-A02A-05F30E2B0FF1}" destId="{468C954D-A462-49CC-9D3C-5DF89E438CFB}" srcOrd="1" destOrd="0" presId="urn:microsoft.com/office/officeart/2005/8/layout/orgChart1"/>
    <dgm:cxn modelId="{C5ADDCF5-394A-4303-B90C-39D0B7B5849F}" type="presOf" srcId="{FD175948-8E56-4907-A90D-D33026458406}" destId="{FD377280-DB89-464B-8AB5-3FD633C31F64}"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714BA7AC-AB11-4C7A-9A20-9EF3439C4085}" type="presOf" srcId="{A141AAE6-58DB-49F5-A87B-ADC9B0BFCB49}" destId="{28CF5F19-FA14-420C-8C18-EC057ECEA58C}" srcOrd="0" destOrd="0" presId="urn:microsoft.com/office/officeart/2005/8/layout/orgChart1"/>
    <dgm:cxn modelId="{DA98C3D1-3903-4D36-A74A-99FBD17FC9C4}" type="presOf" srcId="{041706F0-7260-432E-9C3C-D22AC499AA20}" destId="{9CDDA524-8CB8-4516-8BE0-5FC19D72AB1F}" srcOrd="1" destOrd="0" presId="urn:microsoft.com/office/officeart/2005/8/layout/orgChart1"/>
    <dgm:cxn modelId="{4400453D-6B70-4257-9FC3-13587D604CD1}" srcId="{A87941ED-EF71-4795-B71B-B9B0D3621A7C}" destId="{237F892A-A87B-42FD-A1B1-0D06442969E1}" srcOrd="0" destOrd="0" parTransId="{838EA5E1-D21B-47E9-A977-3CC874F67FD3}" sibTransId="{8BDDAA90-B38E-4FB5-9CDE-3B0AAB2C559F}"/>
    <dgm:cxn modelId="{E265B958-63BF-4AF1-8533-179A739B0909}" type="presOf" srcId="{7800E94B-326E-4E70-891A-007D5BB4E904}" destId="{5DD9E3EE-9313-4D4A-A4DB-0EBD5AB79481}" srcOrd="0" destOrd="0" presId="urn:microsoft.com/office/officeart/2005/8/layout/orgChart1"/>
    <dgm:cxn modelId="{EBEF3B65-CB51-49E3-A103-A3BEB4B29F62}" type="presOf" srcId="{A87941ED-EF71-4795-B71B-B9B0D3621A7C}" destId="{85AE9E73-198A-4B08-8C64-8730EF0BDC98}" srcOrd="1" destOrd="0" presId="urn:microsoft.com/office/officeart/2005/8/layout/orgChart1"/>
    <dgm:cxn modelId="{2602AD12-080C-4580-A7C0-A788CB0F0896}" type="presOf" srcId="{041706F0-7260-432E-9C3C-D22AC499AA20}" destId="{2F1F7B29-91C0-49DC-BE50-B4B4F4F01BB5}" srcOrd="0" destOrd="0" presId="urn:microsoft.com/office/officeart/2005/8/layout/orgChart1"/>
    <dgm:cxn modelId="{EAC47778-562A-4ACC-A35F-ADF0F1B4FEE1}" type="presOf" srcId="{08D7570B-7F60-45C4-A5BB-AAC3AFDA8848}" destId="{8CD2BC37-3900-49BB-97B0-B5628A5CCC9C}" srcOrd="0" destOrd="0" presId="urn:microsoft.com/office/officeart/2005/8/layout/orgChart1"/>
    <dgm:cxn modelId="{40681C29-4556-45C9-B56B-67B4EE93B153}" type="presOf" srcId="{FC28670E-4026-4998-BCA1-CD7016E0A0D1}" destId="{D7218DE1-6117-4089-B101-13CBAA34C65E}" srcOrd="0" destOrd="0" presId="urn:microsoft.com/office/officeart/2005/8/layout/orgChart1"/>
    <dgm:cxn modelId="{E61AB19A-53A4-4969-A95A-E9BBC6CD4F8D}" type="presOf" srcId="{3052971F-1A9D-4819-9E52-3BF96D7D3229}" destId="{C565BA42-4A26-4840-AE87-BBE110B4AC04}" srcOrd="1" destOrd="0" presId="urn:microsoft.com/office/officeart/2005/8/layout/orgChart1"/>
    <dgm:cxn modelId="{38AC29DB-59AC-4606-815C-4013AF479C63}" type="presOf" srcId="{6EEB4029-AFE5-425A-A840-CE29C8928B2F}" destId="{CDCA18B0-4B6E-4E1A-9730-24F453139975}" srcOrd="0" destOrd="0" presId="urn:microsoft.com/office/officeart/2005/8/layout/orgChart1"/>
    <dgm:cxn modelId="{61B1724C-7B6E-4A4C-9C73-2C2ED74CA830}" srcId="{AF5ADC69-38BB-4846-B40B-908787C3F657}" destId="{0D26EBE2-D0D8-4598-A4EC-83A4B1A2E1AB}" srcOrd="0" destOrd="0" parTransId="{770BF908-C418-425F-9B49-91B57A8B3CF9}" sibTransId="{C1CDF1CF-DF56-4FEB-994B-D3FB2A45ED3E}"/>
    <dgm:cxn modelId="{6E991FB8-DABC-4B47-A160-C8EF8A76B600}" type="presOf" srcId="{A4D660D3-8E53-4E24-8C0D-3B2E759D322E}" destId="{C30AF940-0FFC-4448-9DC4-EC81709D8839}" srcOrd="0" destOrd="0" presId="urn:microsoft.com/office/officeart/2005/8/layout/orgChart1"/>
    <dgm:cxn modelId="{A79205C3-7AAD-44FF-940B-2E49AB3BDA56}" type="presOf" srcId="{C96AEC06-B94D-480F-BF2E-B5AF9E8C15F6}" destId="{64DDD32F-1A44-4894-8273-6BE1B7276EBB}"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502B29DF-2B23-45E3-8252-800DE1CC3729}" type="presOf" srcId="{A87941ED-EF71-4795-B71B-B9B0D3621A7C}" destId="{5DE241A9-7DCF-4943-95A9-F6330B6EF763}" srcOrd="0" destOrd="0" presId="urn:microsoft.com/office/officeart/2005/8/layout/orgChart1"/>
    <dgm:cxn modelId="{6B03EC5E-E25A-4117-BC51-3FA817BBEB57}" type="presOf" srcId="{5D46BCC0-8B5C-4B2F-AF22-4C88F2D40168}" destId="{AFF28400-6EF5-4741-A7DB-F66D46FF944A}"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E58E29CC-4F90-47D4-B80D-A8B1BE454A3E}" type="presOf" srcId="{98927BF6-4893-4986-A02A-05F30E2B0FF1}" destId="{0DE10CE8-0508-47CA-A307-12EDA1DC6C81}" srcOrd="0" destOrd="0" presId="urn:microsoft.com/office/officeart/2005/8/layout/orgChart1"/>
    <dgm:cxn modelId="{373E10C3-0A5F-4398-A90C-83E8FFFB2A48}" type="presOf" srcId="{AF5ADC69-38BB-4846-B40B-908787C3F657}" destId="{601F79A2-006C-4D3D-B405-A49B5F2B6CDD}" srcOrd="1" destOrd="0" presId="urn:microsoft.com/office/officeart/2005/8/layout/orgChart1"/>
    <dgm:cxn modelId="{7AA52BC4-57F0-4812-9391-95478227803E}" type="presOf" srcId="{3D4622CA-CE55-4B59-80B0-3EDC3294BDF0}" destId="{663400F7-B751-437D-8E43-177979E03F10}" srcOrd="0" destOrd="0" presId="urn:microsoft.com/office/officeart/2005/8/layout/orgChart1"/>
    <dgm:cxn modelId="{4989AC92-7702-4E72-86C1-6AE837BAB40F}" type="presOf" srcId="{0D26EBE2-D0D8-4598-A4EC-83A4B1A2E1AB}" destId="{EEF3E28E-59F2-40DD-99CD-06DC904F8EEF}" srcOrd="0" destOrd="0" presId="urn:microsoft.com/office/officeart/2005/8/layout/orgChart1"/>
    <dgm:cxn modelId="{BD96C1D6-4E1C-4B73-AFE1-F5444E501FC1}" type="presOf" srcId="{770BF908-C418-425F-9B49-91B57A8B3CF9}" destId="{FE132989-5FD4-4F7A-B22B-789CDBF1D745}" srcOrd="0" destOrd="0" presId="urn:microsoft.com/office/officeart/2005/8/layout/orgChart1"/>
    <dgm:cxn modelId="{56C3DA9D-A72F-4014-A5F4-E4E3457AC454}" type="presOf" srcId="{92032D5C-2FA5-4461-86BC-6F4ADDEE168F}" destId="{AFAADA73-300C-498E-A384-084D24D2A5B8}" srcOrd="0" destOrd="0" presId="urn:microsoft.com/office/officeart/2005/8/layout/orgChart1"/>
    <dgm:cxn modelId="{BCAA609D-44CC-4F55-BFAF-0BBDF55A832A}" type="presParOf" srcId="{46C4A8C9-46AB-40BA-BE2A-93F27A7B85AA}" destId="{34E2A76A-9B7D-48CE-9A03-74F08393FD94}" srcOrd="0" destOrd="0" presId="urn:microsoft.com/office/officeart/2005/8/layout/orgChart1"/>
    <dgm:cxn modelId="{27900019-F3EC-43CE-B588-9A4BF73E65B1}" type="presParOf" srcId="{34E2A76A-9B7D-48CE-9A03-74F08393FD94}" destId="{84B1B2FB-B134-4270-B3D5-F3EB4481AE1D}" srcOrd="0" destOrd="0" presId="urn:microsoft.com/office/officeart/2005/8/layout/orgChart1"/>
    <dgm:cxn modelId="{8F6C65E8-0DDE-4BD1-AA91-863F3B50D4B8}" type="presParOf" srcId="{84B1B2FB-B134-4270-B3D5-F3EB4481AE1D}" destId="{8CD2BC37-3900-49BB-97B0-B5628A5CCC9C}" srcOrd="0" destOrd="0" presId="urn:microsoft.com/office/officeart/2005/8/layout/orgChart1"/>
    <dgm:cxn modelId="{E9FB7FA9-6B06-4ED5-8E71-BEB163F60B9F}" type="presParOf" srcId="{84B1B2FB-B134-4270-B3D5-F3EB4481AE1D}" destId="{DD724892-C7D1-4A1B-8704-5673780CFD0C}" srcOrd="1" destOrd="0" presId="urn:microsoft.com/office/officeart/2005/8/layout/orgChart1"/>
    <dgm:cxn modelId="{C5B40CEB-A884-4046-BBCE-DFCD661E538B}" type="presParOf" srcId="{34E2A76A-9B7D-48CE-9A03-74F08393FD94}" destId="{8A97831D-931A-469A-8C59-70D7858BD09B}" srcOrd="1" destOrd="0" presId="urn:microsoft.com/office/officeart/2005/8/layout/orgChart1"/>
    <dgm:cxn modelId="{4C7C398C-0A30-497C-A3CE-DD4E441FEBFA}" type="presParOf" srcId="{8A97831D-931A-469A-8C59-70D7858BD09B}" destId="{E6E8A09D-9B93-4D5F-9445-E5EC3172A664}" srcOrd="0" destOrd="0" presId="urn:microsoft.com/office/officeart/2005/8/layout/orgChart1"/>
    <dgm:cxn modelId="{D95CB011-2053-44FC-80FD-E133D8E2757B}" type="presParOf" srcId="{8A97831D-931A-469A-8C59-70D7858BD09B}" destId="{3A240B74-741B-46BC-9EC4-90597A714B3F}" srcOrd="1" destOrd="0" presId="urn:microsoft.com/office/officeart/2005/8/layout/orgChart1"/>
    <dgm:cxn modelId="{DD6E8860-10D6-4EEC-AC9C-87692E7CC417}" type="presParOf" srcId="{3A240B74-741B-46BC-9EC4-90597A714B3F}" destId="{B6E54CBB-042C-4E33-993A-CC70F64C159A}" srcOrd="0" destOrd="0" presId="urn:microsoft.com/office/officeart/2005/8/layout/orgChart1"/>
    <dgm:cxn modelId="{30706175-BF2C-43FF-8ECA-0E816531883D}" type="presParOf" srcId="{B6E54CBB-042C-4E33-993A-CC70F64C159A}" destId="{040FB6AF-4C50-436E-B46C-9A9258E1E3BE}" srcOrd="0" destOrd="0" presId="urn:microsoft.com/office/officeart/2005/8/layout/orgChart1"/>
    <dgm:cxn modelId="{D1C107D9-66B6-4F3A-9531-2DB281942EB9}" type="presParOf" srcId="{B6E54CBB-042C-4E33-993A-CC70F64C159A}" destId="{64DDD32F-1A44-4894-8273-6BE1B7276EBB}" srcOrd="1" destOrd="0" presId="urn:microsoft.com/office/officeart/2005/8/layout/orgChart1"/>
    <dgm:cxn modelId="{72084B15-1032-4FC4-8E2B-2E84AB1CD55A}" type="presParOf" srcId="{3A240B74-741B-46BC-9EC4-90597A714B3F}" destId="{38B5B1E5-0D4A-4586-838B-F6A2FEF11961}" srcOrd="1" destOrd="0" presId="urn:microsoft.com/office/officeart/2005/8/layout/orgChart1"/>
    <dgm:cxn modelId="{21C14D01-A8E0-4973-9D13-2B58E95255EB}" type="presParOf" srcId="{38B5B1E5-0D4A-4586-838B-F6A2FEF11961}" destId="{C6082686-0E8A-49A1-AE17-6D48CE12AFCB}" srcOrd="0" destOrd="0" presId="urn:microsoft.com/office/officeart/2005/8/layout/orgChart1"/>
    <dgm:cxn modelId="{EC0CE9B5-B9CA-46D0-8456-B4DE87803C21}" type="presParOf" srcId="{38B5B1E5-0D4A-4586-838B-F6A2FEF11961}" destId="{0F5AAA0F-FE43-44C2-A4F4-1BE85F90E384}" srcOrd="1" destOrd="0" presId="urn:microsoft.com/office/officeart/2005/8/layout/orgChart1"/>
    <dgm:cxn modelId="{0132C13F-497E-4A35-B3D5-C0E85C0FFA3A}" type="presParOf" srcId="{0F5AAA0F-FE43-44C2-A4F4-1BE85F90E384}" destId="{2F7F4A18-0CB4-40C4-938E-708122908895}" srcOrd="0" destOrd="0" presId="urn:microsoft.com/office/officeart/2005/8/layout/orgChart1"/>
    <dgm:cxn modelId="{D0C6FDB0-69DB-43E5-84F5-128F1DC5E37D}" type="presParOf" srcId="{2F7F4A18-0CB4-40C4-938E-708122908895}" destId="{5DE241A9-7DCF-4943-95A9-F6330B6EF763}" srcOrd="0" destOrd="0" presId="urn:microsoft.com/office/officeart/2005/8/layout/orgChart1"/>
    <dgm:cxn modelId="{D1CB5F84-3C3D-4236-BE92-AE2C3C7704A0}" type="presParOf" srcId="{2F7F4A18-0CB4-40C4-938E-708122908895}" destId="{85AE9E73-198A-4B08-8C64-8730EF0BDC98}" srcOrd="1" destOrd="0" presId="urn:microsoft.com/office/officeart/2005/8/layout/orgChart1"/>
    <dgm:cxn modelId="{C95E6591-5068-405C-B9CC-3D4EB6994DC2}" type="presParOf" srcId="{0F5AAA0F-FE43-44C2-A4F4-1BE85F90E384}" destId="{A2C937BB-8479-4F0B-9D1E-9B8F0F9E7D42}" srcOrd="1" destOrd="0" presId="urn:microsoft.com/office/officeart/2005/8/layout/orgChart1"/>
    <dgm:cxn modelId="{B3853A90-4C87-4915-940A-4B1047D77EC0}" type="presParOf" srcId="{A2C937BB-8479-4F0B-9D1E-9B8F0F9E7D42}" destId="{B4E9CD5D-DE1A-44F0-977D-926010DE110B}" srcOrd="0" destOrd="0" presId="urn:microsoft.com/office/officeart/2005/8/layout/orgChart1"/>
    <dgm:cxn modelId="{8FC8CE98-6D62-495A-A69B-9F51A6366F5F}" type="presParOf" srcId="{A2C937BB-8479-4F0B-9D1E-9B8F0F9E7D42}" destId="{E10AE684-E995-44E0-BD36-068536DEE775}" srcOrd="1" destOrd="0" presId="urn:microsoft.com/office/officeart/2005/8/layout/orgChart1"/>
    <dgm:cxn modelId="{7AA12D21-8C68-4371-A104-72DDBD77FB6E}" type="presParOf" srcId="{E10AE684-E995-44E0-BD36-068536DEE775}" destId="{01E698A9-17A1-454E-B657-54616DCC77B3}" srcOrd="0" destOrd="0" presId="urn:microsoft.com/office/officeart/2005/8/layout/orgChart1"/>
    <dgm:cxn modelId="{10C0B25C-283E-476A-9ADE-758F611FC318}" type="presParOf" srcId="{01E698A9-17A1-454E-B657-54616DCC77B3}" destId="{310041D4-5755-4507-B3E7-95CF7EE88B72}" srcOrd="0" destOrd="0" presId="urn:microsoft.com/office/officeart/2005/8/layout/orgChart1"/>
    <dgm:cxn modelId="{C0A3F86D-F500-422A-96A4-895E576C53D8}" type="presParOf" srcId="{01E698A9-17A1-454E-B657-54616DCC77B3}" destId="{DD4073CF-1C39-4EDA-A60A-429BE0D50360}" srcOrd="1" destOrd="0" presId="urn:microsoft.com/office/officeart/2005/8/layout/orgChart1"/>
    <dgm:cxn modelId="{34A79D89-A941-4BEE-A384-5ACB80318649}" type="presParOf" srcId="{E10AE684-E995-44E0-BD36-068536DEE775}" destId="{5AFC4FDF-16C2-4F47-9974-43F94A90FCF3}" srcOrd="1" destOrd="0" presId="urn:microsoft.com/office/officeart/2005/8/layout/orgChart1"/>
    <dgm:cxn modelId="{70CA82DD-E17C-4D1B-8F8B-23A0E041E684}" type="presParOf" srcId="{E10AE684-E995-44E0-BD36-068536DEE775}" destId="{181A8B1A-094C-4EE1-AFCF-ADD9E4993EFD}" srcOrd="2" destOrd="0" presId="urn:microsoft.com/office/officeart/2005/8/layout/orgChart1"/>
    <dgm:cxn modelId="{B7A364C0-6643-4ECD-80CD-804C161102C4}" type="presParOf" srcId="{A2C937BB-8479-4F0B-9D1E-9B8F0F9E7D42}" destId="{F6ADAC7B-3CB2-49D9-87ED-953309B3E455}" srcOrd="2" destOrd="0" presId="urn:microsoft.com/office/officeart/2005/8/layout/orgChart1"/>
    <dgm:cxn modelId="{CD3289F4-3516-4F61-A867-F19EBAEACF38}" type="presParOf" srcId="{A2C937BB-8479-4F0B-9D1E-9B8F0F9E7D42}" destId="{8E9290E9-78B4-4A3A-8AA1-1EBE4B49FDB4}" srcOrd="3" destOrd="0" presId="urn:microsoft.com/office/officeart/2005/8/layout/orgChart1"/>
    <dgm:cxn modelId="{9E34D896-96B4-4FAC-8C25-288F0AA17E2A}" type="presParOf" srcId="{8E9290E9-78B4-4A3A-8AA1-1EBE4B49FDB4}" destId="{AC1170A2-DB0A-4CAE-B116-188C78EAA870}" srcOrd="0" destOrd="0" presId="urn:microsoft.com/office/officeart/2005/8/layout/orgChart1"/>
    <dgm:cxn modelId="{24A703E1-07D0-4BD8-9209-BFB443FCF818}" type="presParOf" srcId="{AC1170A2-DB0A-4CAE-B116-188C78EAA870}" destId="{371D469B-AA06-4D29-8A1D-DE40818755AA}" srcOrd="0" destOrd="0" presId="urn:microsoft.com/office/officeart/2005/8/layout/orgChart1"/>
    <dgm:cxn modelId="{A72626F0-2C6C-4B5E-82D6-4144171395DB}" type="presParOf" srcId="{AC1170A2-DB0A-4CAE-B116-188C78EAA870}" destId="{DFBAE199-3B12-43A6-AEB5-BD443CEBCFE9}" srcOrd="1" destOrd="0" presId="urn:microsoft.com/office/officeart/2005/8/layout/orgChart1"/>
    <dgm:cxn modelId="{AC99C430-5C30-492B-BC26-696D23CCD330}" type="presParOf" srcId="{8E9290E9-78B4-4A3A-8AA1-1EBE4B49FDB4}" destId="{8BCBCCBD-3BC1-4DA6-8590-17FA54B6CA8E}" srcOrd="1" destOrd="0" presId="urn:microsoft.com/office/officeart/2005/8/layout/orgChart1"/>
    <dgm:cxn modelId="{4D8C6195-8C00-43D0-B037-E3ED07ACB24A}" type="presParOf" srcId="{8E9290E9-78B4-4A3A-8AA1-1EBE4B49FDB4}" destId="{C918DE3E-6B03-4886-B01F-146681DE0633}" srcOrd="2" destOrd="0" presId="urn:microsoft.com/office/officeart/2005/8/layout/orgChart1"/>
    <dgm:cxn modelId="{B17499E8-5A62-4D24-A9EA-21CC8382E6B0}" type="presParOf" srcId="{A2C937BB-8479-4F0B-9D1E-9B8F0F9E7D42}" destId="{AFF28400-6EF5-4741-A7DB-F66D46FF944A}" srcOrd="4" destOrd="0" presId="urn:microsoft.com/office/officeart/2005/8/layout/orgChart1"/>
    <dgm:cxn modelId="{4A46F141-E23B-467F-9333-D14F59756AA8}" type="presParOf" srcId="{A2C937BB-8479-4F0B-9D1E-9B8F0F9E7D42}" destId="{51F12EC7-9596-4DBC-BA53-9C7FA3045BD9}" srcOrd="5" destOrd="0" presId="urn:microsoft.com/office/officeart/2005/8/layout/orgChart1"/>
    <dgm:cxn modelId="{3BCC4B52-E682-49AB-B84D-113CE81F16C8}" type="presParOf" srcId="{51F12EC7-9596-4DBC-BA53-9C7FA3045BD9}" destId="{4025100B-C144-448A-AED7-56748F061D22}" srcOrd="0" destOrd="0" presId="urn:microsoft.com/office/officeart/2005/8/layout/orgChart1"/>
    <dgm:cxn modelId="{2562E0DD-B2E5-4839-9A25-BB1851F2D9BC}" type="presParOf" srcId="{4025100B-C144-448A-AED7-56748F061D22}" destId="{2F1F7B29-91C0-49DC-BE50-B4B4F4F01BB5}" srcOrd="0" destOrd="0" presId="urn:microsoft.com/office/officeart/2005/8/layout/orgChart1"/>
    <dgm:cxn modelId="{CC8D86C2-A778-4F9E-9C7D-002C0935F7B9}" type="presParOf" srcId="{4025100B-C144-448A-AED7-56748F061D22}" destId="{9CDDA524-8CB8-4516-8BE0-5FC19D72AB1F}" srcOrd="1" destOrd="0" presId="urn:microsoft.com/office/officeart/2005/8/layout/orgChart1"/>
    <dgm:cxn modelId="{5D0997AD-9A2C-4BF1-8E76-54113FEE0800}" type="presParOf" srcId="{51F12EC7-9596-4DBC-BA53-9C7FA3045BD9}" destId="{829556DC-ADA5-4950-8434-D7BF2C1FE1CB}" srcOrd="1" destOrd="0" presId="urn:microsoft.com/office/officeart/2005/8/layout/orgChart1"/>
    <dgm:cxn modelId="{8E46EB6D-1B05-4B04-AA80-72DA37A38F40}" type="presParOf" srcId="{51F12EC7-9596-4DBC-BA53-9C7FA3045BD9}" destId="{CCEB3E2F-3A72-438D-A0C5-4B0B26F31486}" srcOrd="2" destOrd="0" presId="urn:microsoft.com/office/officeart/2005/8/layout/orgChart1"/>
    <dgm:cxn modelId="{62A87F0F-C362-483F-8993-B665C0A9F9FE}" type="presParOf" srcId="{0F5AAA0F-FE43-44C2-A4F4-1BE85F90E384}" destId="{47ACDD5F-2C82-4AB5-9C77-0C69FE4BDCC9}" srcOrd="2" destOrd="0" presId="urn:microsoft.com/office/officeart/2005/8/layout/orgChart1"/>
    <dgm:cxn modelId="{AC0C949D-A60E-4F64-8E7C-4C8A48F8D2CC}" type="presParOf" srcId="{38B5B1E5-0D4A-4586-838B-F6A2FEF11961}" destId="{28CF5F19-FA14-420C-8C18-EC057ECEA58C}" srcOrd="2" destOrd="0" presId="urn:microsoft.com/office/officeart/2005/8/layout/orgChart1"/>
    <dgm:cxn modelId="{8AF4D0A0-628C-4577-AE2E-572FE71857D5}" type="presParOf" srcId="{38B5B1E5-0D4A-4586-838B-F6A2FEF11961}" destId="{212DAC9D-C90B-4038-8FC1-6CB648712DEC}" srcOrd="3" destOrd="0" presId="urn:microsoft.com/office/officeart/2005/8/layout/orgChart1"/>
    <dgm:cxn modelId="{6BC98B5C-F86F-4AAB-BEAD-A24F430519D0}" type="presParOf" srcId="{212DAC9D-C90B-4038-8FC1-6CB648712DEC}" destId="{8C09CBA6-62BA-4BBA-BCA1-2DF9761233B2}" srcOrd="0" destOrd="0" presId="urn:microsoft.com/office/officeart/2005/8/layout/orgChart1"/>
    <dgm:cxn modelId="{AEAEA61A-1A16-4E78-B007-C41E5BE0258A}" type="presParOf" srcId="{8C09CBA6-62BA-4BBA-BCA1-2DF9761233B2}" destId="{5DD9E3EE-9313-4D4A-A4DB-0EBD5AB79481}" srcOrd="0" destOrd="0" presId="urn:microsoft.com/office/officeart/2005/8/layout/orgChart1"/>
    <dgm:cxn modelId="{08879542-5D71-4FAD-AE03-5FD081A58B58}" type="presParOf" srcId="{8C09CBA6-62BA-4BBA-BCA1-2DF9761233B2}" destId="{FB4C2C0E-6731-4CE7-93C8-45A2CDBEFEC5}" srcOrd="1" destOrd="0" presId="urn:microsoft.com/office/officeart/2005/8/layout/orgChart1"/>
    <dgm:cxn modelId="{193DFED0-DE79-4CF2-BD25-7C574AC67996}" type="presParOf" srcId="{212DAC9D-C90B-4038-8FC1-6CB648712DEC}" destId="{B4257E76-F533-4790-88A7-5E9A56667CB0}" srcOrd="1" destOrd="0" presId="urn:microsoft.com/office/officeart/2005/8/layout/orgChart1"/>
    <dgm:cxn modelId="{3F547F41-FFF9-4295-9F15-BD7099499A77}" type="presParOf" srcId="{B4257E76-F533-4790-88A7-5E9A56667CB0}" destId="{CDCA18B0-4B6E-4E1A-9730-24F453139975}" srcOrd="0" destOrd="0" presId="urn:microsoft.com/office/officeart/2005/8/layout/orgChart1"/>
    <dgm:cxn modelId="{2C6D3D5E-6734-47A6-B7EA-1F062BC0E0CA}" type="presParOf" srcId="{B4257E76-F533-4790-88A7-5E9A56667CB0}" destId="{A33A7289-F596-493B-8E2C-D9E0B4D8825C}" srcOrd="1" destOrd="0" presId="urn:microsoft.com/office/officeart/2005/8/layout/orgChart1"/>
    <dgm:cxn modelId="{9CE3DB6B-8B23-4B72-94AA-0D492B89E30B}" type="presParOf" srcId="{A33A7289-F596-493B-8E2C-D9E0B4D8825C}" destId="{4762BB24-2DED-42BC-A5C3-3EFB58DA5D5A}" srcOrd="0" destOrd="0" presId="urn:microsoft.com/office/officeart/2005/8/layout/orgChart1"/>
    <dgm:cxn modelId="{F4497419-1C65-4F9B-A69A-513739CCE4E0}" type="presParOf" srcId="{4762BB24-2DED-42BC-A5C3-3EFB58DA5D5A}" destId="{D4D9DB91-A939-4878-8243-FE72A84AB5D6}" srcOrd="0" destOrd="0" presId="urn:microsoft.com/office/officeart/2005/8/layout/orgChart1"/>
    <dgm:cxn modelId="{FB116C27-2C77-4957-8DFB-B3998D9368DF}" type="presParOf" srcId="{4762BB24-2DED-42BC-A5C3-3EFB58DA5D5A}" destId="{979E72AE-8A9A-469A-A07A-4284AC8A9482}" srcOrd="1" destOrd="0" presId="urn:microsoft.com/office/officeart/2005/8/layout/orgChart1"/>
    <dgm:cxn modelId="{0DB65AA6-9C6D-4FE0-837C-302EDD750A02}" type="presParOf" srcId="{A33A7289-F596-493B-8E2C-D9E0B4D8825C}" destId="{5281B00D-8DCF-46E1-8F9C-9B08CCEEB84D}" srcOrd="1" destOrd="0" presId="urn:microsoft.com/office/officeart/2005/8/layout/orgChart1"/>
    <dgm:cxn modelId="{833E6BB4-1E11-4BB0-A54F-E44F2B531484}" type="presParOf" srcId="{A33A7289-F596-493B-8E2C-D9E0B4D8825C}" destId="{73A5F462-26C0-4262-B2CB-19BD84785404}" srcOrd="2" destOrd="0" presId="urn:microsoft.com/office/officeart/2005/8/layout/orgChart1"/>
    <dgm:cxn modelId="{E6DAD4B9-A6FD-4CF2-ABF7-B3943DC0E1C3}" type="presParOf" srcId="{B4257E76-F533-4790-88A7-5E9A56667CB0}" destId="{C30AF940-0FFC-4448-9DC4-EC81709D8839}" srcOrd="2" destOrd="0" presId="urn:microsoft.com/office/officeart/2005/8/layout/orgChart1"/>
    <dgm:cxn modelId="{11653991-0FAD-4E3A-9214-6107C24568BA}" type="presParOf" srcId="{B4257E76-F533-4790-88A7-5E9A56667CB0}" destId="{CE0522B3-F022-4C6C-AD88-610C149E0C5E}" srcOrd="3" destOrd="0" presId="urn:microsoft.com/office/officeart/2005/8/layout/orgChart1"/>
    <dgm:cxn modelId="{17BB5B9F-5681-4FE2-998D-F86A4E1ED1C7}" type="presParOf" srcId="{CE0522B3-F022-4C6C-AD88-610C149E0C5E}" destId="{B0DBD26C-E8B2-4693-BE16-C8DC7DA94B0B}" srcOrd="0" destOrd="0" presId="urn:microsoft.com/office/officeart/2005/8/layout/orgChart1"/>
    <dgm:cxn modelId="{E2345C9A-F844-40E3-A624-60E21F507FFD}" type="presParOf" srcId="{B0DBD26C-E8B2-4693-BE16-C8DC7DA94B0B}" destId="{0B1B1C8D-3D55-42E6-B44A-ED3F061C7350}" srcOrd="0" destOrd="0" presId="urn:microsoft.com/office/officeart/2005/8/layout/orgChart1"/>
    <dgm:cxn modelId="{E8F99DE3-46CF-4B87-955C-34E3F7434F2D}" type="presParOf" srcId="{B0DBD26C-E8B2-4693-BE16-C8DC7DA94B0B}" destId="{C565BA42-4A26-4840-AE87-BBE110B4AC04}" srcOrd="1" destOrd="0" presId="urn:microsoft.com/office/officeart/2005/8/layout/orgChart1"/>
    <dgm:cxn modelId="{8CDFD089-8B45-406D-BDCB-A444049579E3}" type="presParOf" srcId="{CE0522B3-F022-4C6C-AD88-610C149E0C5E}" destId="{FFFB4779-5574-4EA9-AD9D-B34F51EDC4FC}" srcOrd="1" destOrd="0" presId="urn:microsoft.com/office/officeart/2005/8/layout/orgChart1"/>
    <dgm:cxn modelId="{89D1BE2F-FB18-40FC-9E29-0A212FFEFC80}" type="presParOf" srcId="{CE0522B3-F022-4C6C-AD88-610C149E0C5E}" destId="{977AE00B-AFC1-455F-A903-D861A5A2DBD8}" srcOrd="2" destOrd="0" presId="urn:microsoft.com/office/officeart/2005/8/layout/orgChart1"/>
    <dgm:cxn modelId="{9B8887C1-0C8B-4D1C-96C8-4D9436B6AC6E}" type="presParOf" srcId="{B4257E76-F533-4790-88A7-5E9A56667CB0}" destId="{D7218DE1-6117-4089-B101-13CBAA34C65E}" srcOrd="4" destOrd="0" presId="urn:microsoft.com/office/officeart/2005/8/layout/orgChart1"/>
    <dgm:cxn modelId="{02F0FF85-9379-4320-8A62-4C8A85F1E3A1}" type="presParOf" srcId="{B4257E76-F533-4790-88A7-5E9A56667CB0}" destId="{0B101B9B-E609-4A38-A074-C34D581544D5}" srcOrd="5" destOrd="0" presId="urn:microsoft.com/office/officeart/2005/8/layout/orgChart1"/>
    <dgm:cxn modelId="{DDDA589C-1B3E-4D23-BADF-D441F6862719}" type="presParOf" srcId="{0B101B9B-E609-4A38-A074-C34D581544D5}" destId="{A7B1B20A-9B14-44D0-B146-B2A03650A534}" srcOrd="0" destOrd="0" presId="urn:microsoft.com/office/officeart/2005/8/layout/orgChart1"/>
    <dgm:cxn modelId="{954B5240-7448-44C3-843C-12E6AC4B5A93}" type="presParOf" srcId="{A7B1B20A-9B14-44D0-B146-B2A03650A534}" destId="{35D90F40-9C36-47D7-B739-6F754A63CB56}" srcOrd="0" destOrd="0" presId="urn:microsoft.com/office/officeart/2005/8/layout/orgChart1"/>
    <dgm:cxn modelId="{CB5740D7-7319-421D-83DB-4C7E5A87E3DB}" type="presParOf" srcId="{A7B1B20A-9B14-44D0-B146-B2A03650A534}" destId="{AEC0E3FA-130A-450A-8D2D-8E1B9958A7FA}" srcOrd="1" destOrd="0" presId="urn:microsoft.com/office/officeart/2005/8/layout/orgChart1"/>
    <dgm:cxn modelId="{77D2BB73-0255-48C7-AE9D-9AF0F168CD25}" type="presParOf" srcId="{0B101B9B-E609-4A38-A074-C34D581544D5}" destId="{F410AB23-4E7B-425B-B5C3-B28B2266CA62}" srcOrd="1" destOrd="0" presId="urn:microsoft.com/office/officeart/2005/8/layout/orgChart1"/>
    <dgm:cxn modelId="{E442EB6F-8428-4E53-8AE2-754B26BD0DAF}" type="presParOf" srcId="{0B101B9B-E609-4A38-A074-C34D581544D5}" destId="{5A9C6824-B7D9-4D10-91AB-1B653361AD5A}" srcOrd="2" destOrd="0" presId="urn:microsoft.com/office/officeart/2005/8/layout/orgChart1"/>
    <dgm:cxn modelId="{EA074346-512C-481F-A79D-C3CABD9399AB}" type="presParOf" srcId="{212DAC9D-C90B-4038-8FC1-6CB648712DEC}" destId="{64E293A4-4907-4631-AAB7-E36A3300B7C8}" srcOrd="2" destOrd="0" presId="urn:microsoft.com/office/officeart/2005/8/layout/orgChart1"/>
    <dgm:cxn modelId="{0EB2B6FF-7F14-4D00-8108-4093FEBEC8CF}" type="presParOf" srcId="{38B5B1E5-0D4A-4586-838B-F6A2FEF11961}" destId="{2D3F79BB-5A08-4D78-8C8B-0A486E55CBC3}" srcOrd="4" destOrd="0" presId="urn:microsoft.com/office/officeart/2005/8/layout/orgChart1"/>
    <dgm:cxn modelId="{BC8D7959-3BCB-422B-A240-7C5D6E58B1A8}" type="presParOf" srcId="{38B5B1E5-0D4A-4586-838B-F6A2FEF11961}" destId="{9B734EF7-D54D-4353-A2D0-F5124DDA8F25}" srcOrd="5" destOrd="0" presId="urn:microsoft.com/office/officeart/2005/8/layout/orgChart1"/>
    <dgm:cxn modelId="{6A28570C-FEE5-4C5F-B60A-A16D3486096B}" type="presParOf" srcId="{9B734EF7-D54D-4353-A2D0-F5124DDA8F25}" destId="{747F1763-1EC2-4518-BDA3-70B04045ABDB}" srcOrd="0" destOrd="0" presId="urn:microsoft.com/office/officeart/2005/8/layout/orgChart1"/>
    <dgm:cxn modelId="{F353B705-BE18-40DB-8B88-9D33111B0747}" type="presParOf" srcId="{747F1763-1EC2-4518-BDA3-70B04045ABDB}" destId="{714239C1-2507-436F-8049-972915A4D4E7}" srcOrd="0" destOrd="0" presId="urn:microsoft.com/office/officeart/2005/8/layout/orgChart1"/>
    <dgm:cxn modelId="{16439355-B349-4FA6-ABB2-C5559446AC92}" type="presParOf" srcId="{747F1763-1EC2-4518-BDA3-70B04045ABDB}" destId="{601F79A2-006C-4D3D-B405-A49B5F2B6CDD}" srcOrd="1" destOrd="0" presId="urn:microsoft.com/office/officeart/2005/8/layout/orgChart1"/>
    <dgm:cxn modelId="{5E9425BB-128E-4195-B69C-E59D4DFB1C05}" type="presParOf" srcId="{9B734EF7-D54D-4353-A2D0-F5124DDA8F25}" destId="{CBF03AD8-6565-49D6-83E5-F1D7078CAFB6}" srcOrd="1" destOrd="0" presId="urn:microsoft.com/office/officeart/2005/8/layout/orgChart1"/>
    <dgm:cxn modelId="{4E7946EF-0F55-493E-BD3B-C88B3C58F45C}" type="presParOf" srcId="{CBF03AD8-6565-49D6-83E5-F1D7078CAFB6}" destId="{FE132989-5FD4-4F7A-B22B-789CDBF1D745}" srcOrd="0" destOrd="0" presId="urn:microsoft.com/office/officeart/2005/8/layout/orgChart1"/>
    <dgm:cxn modelId="{4BDFC2CB-C753-40DE-9089-FD8157BCF183}" type="presParOf" srcId="{CBF03AD8-6565-49D6-83E5-F1D7078CAFB6}" destId="{C624027E-8AB5-443E-B688-1428880CAFDD}" srcOrd="1" destOrd="0" presId="urn:microsoft.com/office/officeart/2005/8/layout/orgChart1"/>
    <dgm:cxn modelId="{0711759E-D7F4-4E6A-A673-B8BA61AA918E}" type="presParOf" srcId="{C624027E-8AB5-443E-B688-1428880CAFDD}" destId="{8B59E192-F684-48A3-85DC-07F945076BAE}" srcOrd="0" destOrd="0" presId="urn:microsoft.com/office/officeart/2005/8/layout/orgChart1"/>
    <dgm:cxn modelId="{C17F1443-9552-4440-95B8-424ED8511B76}" type="presParOf" srcId="{8B59E192-F684-48A3-85DC-07F945076BAE}" destId="{EEF3E28E-59F2-40DD-99CD-06DC904F8EEF}" srcOrd="0" destOrd="0" presId="urn:microsoft.com/office/officeart/2005/8/layout/orgChart1"/>
    <dgm:cxn modelId="{FB83D3D5-6107-420C-9A13-FB7202958089}" type="presParOf" srcId="{8B59E192-F684-48A3-85DC-07F945076BAE}" destId="{478D640D-A479-4AB7-807C-20692C3561F7}" srcOrd="1" destOrd="0" presId="urn:microsoft.com/office/officeart/2005/8/layout/orgChart1"/>
    <dgm:cxn modelId="{A6488CAE-6B16-4A5F-92D5-1FBF42E87F4D}" type="presParOf" srcId="{C624027E-8AB5-443E-B688-1428880CAFDD}" destId="{12513804-1EB5-4C2A-B6B3-B54C406152ED}" srcOrd="1" destOrd="0" presId="urn:microsoft.com/office/officeart/2005/8/layout/orgChart1"/>
    <dgm:cxn modelId="{B2958D4E-CF70-4487-A05A-02C4B69F805C}" type="presParOf" srcId="{C624027E-8AB5-443E-B688-1428880CAFDD}" destId="{6A54A8F4-B989-49B7-932F-974FAA3B3809}" srcOrd="2" destOrd="0" presId="urn:microsoft.com/office/officeart/2005/8/layout/orgChart1"/>
    <dgm:cxn modelId="{9A736F85-AA11-4F86-8BC2-F9A926E926DE}" type="presParOf" srcId="{CBF03AD8-6565-49D6-83E5-F1D7078CAFB6}" destId="{5143F5FE-D054-4FE4-BBC2-B445DFD8D2D2}" srcOrd="2" destOrd="0" presId="urn:microsoft.com/office/officeart/2005/8/layout/orgChart1"/>
    <dgm:cxn modelId="{96833DAB-B27E-4DE0-9186-C26FBEE28AB0}" type="presParOf" srcId="{CBF03AD8-6565-49D6-83E5-F1D7078CAFB6}" destId="{2D0B8DBD-4669-4122-96C0-EE5BFF77CBC1}" srcOrd="3" destOrd="0" presId="urn:microsoft.com/office/officeart/2005/8/layout/orgChart1"/>
    <dgm:cxn modelId="{82170559-C788-4218-A031-31B74818F7A2}" type="presParOf" srcId="{2D0B8DBD-4669-4122-96C0-EE5BFF77CBC1}" destId="{2A711875-8E2D-465B-A1AE-CB57245B427A}" srcOrd="0" destOrd="0" presId="urn:microsoft.com/office/officeart/2005/8/layout/orgChart1"/>
    <dgm:cxn modelId="{7AF39799-AC6F-4EC5-B63A-CAC82EE937FA}" type="presParOf" srcId="{2A711875-8E2D-465B-A1AE-CB57245B427A}" destId="{AFAADA73-300C-498E-A384-084D24D2A5B8}" srcOrd="0" destOrd="0" presId="urn:microsoft.com/office/officeart/2005/8/layout/orgChart1"/>
    <dgm:cxn modelId="{61CCC9A9-85D2-4A75-B4D1-D7E2B8BE7D40}" type="presParOf" srcId="{2A711875-8E2D-465B-A1AE-CB57245B427A}" destId="{1C592886-6404-4D6F-8051-DFAE1C52BF35}" srcOrd="1" destOrd="0" presId="urn:microsoft.com/office/officeart/2005/8/layout/orgChart1"/>
    <dgm:cxn modelId="{51459A6D-6112-43E5-97CE-49DCDC53FA44}" type="presParOf" srcId="{2D0B8DBD-4669-4122-96C0-EE5BFF77CBC1}" destId="{975BB005-1ED3-48D7-A074-7424E1EB8481}" srcOrd="1" destOrd="0" presId="urn:microsoft.com/office/officeart/2005/8/layout/orgChart1"/>
    <dgm:cxn modelId="{7F6D1368-A242-4B7B-861E-D0AE231BCE63}" type="presParOf" srcId="{2D0B8DBD-4669-4122-96C0-EE5BFF77CBC1}" destId="{DEF2AA55-9172-46F9-B03B-0EE086CDA0B2}" srcOrd="2" destOrd="0" presId="urn:microsoft.com/office/officeart/2005/8/layout/orgChart1"/>
    <dgm:cxn modelId="{63EE7DF7-D2C4-4B51-80F1-C8A116C4E53F}" type="presParOf" srcId="{9B734EF7-D54D-4353-A2D0-F5124DDA8F25}" destId="{4E3D1214-71B7-40EF-8F7D-58B1893928B3}" srcOrd="2" destOrd="0" presId="urn:microsoft.com/office/officeart/2005/8/layout/orgChart1"/>
    <dgm:cxn modelId="{1E3714D5-3AE9-4C42-97E5-9AB5FA1D2CC3}" type="presParOf" srcId="{3A240B74-741B-46BC-9EC4-90597A714B3F}" destId="{37B57425-C849-4BA4-8079-9E166259FD2D}" srcOrd="2" destOrd="0" presId="urn:microsoft.com/office/officeart/2005/8/layout/orgChart1"/>
    <dgm:cxn modelId="{5F52CE88-AC6C-46A4-97FA-3B2DF880273F}" type="presParOf" srcId="{8A97831D-931A-469A-8C59-70D7858BD09B}" destId="{2FB20EAE-1799-4588-A05C-58D2BEC86ABD}" srcOrd="2" destOrd="0" presId="urn:microsoft.com/office/officeart/2005/8/layout/orgChart1"/>
    <dgm:cxn modelId="{EC697C49-8BBD-4D96-BBDC-28338762FB50}" type="presParOf" srcId="{8A97831D-931A-469A-8C59-70D7858BD09B}" destId="{9EC4FEDB-12B7-4593-9072-83324B75F068}" srcOrd="3" destOrd="0" presId="urn:microsoft.com/office/officeart/2005/8/layout/orgChart1"/>
    <dgm:cxn modelId="{49959982-25CC-496E-828C-76572A101D89}" type="presParOf" srcId="{9EC4FEDB-12B7-4593-9072-83324B75F068}" destId="{C90D31B2-75E7-4712-BD5E-3D6815056559}" srcOrd="0" destOrd="0" presId="urn:microsoft.com/office/officeart/2005/8/layout/orgChart1"/>
    <dgm:cxn modelId="{8B36452C-5B88-4F1E-97A4-E9D11764FFA5}" type="presParOf" srcId="{C90D31B2-75E7-4712-BD5E-3D6815056559}" destId="{0DE10CE8-0508-47CA-A307-12EDA1DC6C81}" srcOrd="0" destOrd="0" presId="urn:microsoft.com/office/officeart/2005/8/layout/orgChart1"/>
    <dgm:cxn modelId="{E3158344-3A54-4145-824F-18FAFE4986C6}" type="presParOf" srcId="{C90D31B2-75E7-4712-BD5E-3D6815056559}" destId="{468C954D-A462-49CC-9D3C-5DF89E438CFB}" srcOrd="1" destOrd="0" presId="urn:microsoft.com/office/officeart/2005/8/layout/orgChart1"/>
    <dgm:cxn modelId="{E3556057-2C60-4F18-83CB-AF0144177D37}" type="presParOf" srcId="{9EC4FEDB-12B7-4593-9072-83324B75F068}" destId="{BD5B0BCB-C8C6-4FAB-879A-0D3B2D225A34}" srcOrd="1" destOrd="0" presId="urn:microsoft.com/office/officeart/2005/8/layout/orgChart1"/>
    <dgm:cxn modelId="{1BDE5770-C6EE-4EBF-8B0B-6CA4F9082D87}" type="presParOf" srcId="{9EC4FEDB-12B7-4593-9072-83324B75F068}" destId="{8BBAFCD3-8832-43AC-AED7-FD763B3FB9F6}" srcOrd="2" destOrd="0" presId="urn:microsoft.com/office/officeart/2005/8/layout/orgChart1"/>
    <dgm:cxn modelId="{1194AD6E-067A-4050-A221-4ADA90CF2D81}" type="presParOf" srcId="{8A97831D-931A-469A-8C59-70D7858BD09B}" destId="{FD377280-DB89-464B-8AB5-3FD633C31F64}" srcOrd="4" destOrd="0" presId="urn:microsoft.com/office/officeart/2005/8/layout/orgChart1"/>
    <dgm:cxn modelId="{F72E6E2F-52D9-469F-858F-FCA692E00CA3}" type="presParOf" srcId="{8A97831D-931A-469A-8C59-70D7858BD09B}" destId="{EFED7868-A9A3-4931-BE2D-B0D9457B0E61}" srcOrd="5" destOrd="0" presId="urn:microsoft.com/office/officeart/2005/8/layout/orgChart1"/>
    <dgm:cxn modelId="{2288A6A2-71F2-4D82-87A7-3FFC1A9E9DA7}" type="presParOf" srcId="{EFED7868-A9A3-4931-BE2D-B0D9457B0E61}" destId="{82BFB123-9E84-4B1A-8057-BFC83C96685A}" srcOrd="0" destOrd="0" presId="urn:microsoft.com/office/officeart/2005/8/layout/orgChart1"/>
    <dgm:cxn modelId="{FB50BD34-17B8-487F-A731-715D36D4DE55}" type="presParOf" srcId="{82BFB123-9E84-4B1A-8057-BFC83C96685A}" destId="{663400F7-B751-437D-8E43-177979E03F10}" srcOrd="0" destOrd="0" presId="urn:microsoft.com/office/officeart/2005/8/layout/orgChart1"/>
    <dgm:cxn modelId="{6D060F2E-3801-4011-96A8-DFED0A9BC401}" type="presParOf" srcId="{82BFB123-9E84-4B1A-8057-BFC83C96685A}" destId="{D119BCDD-6987-4B95-BBDB-BBDC012E938B}" srcOrd="1" destOrd="0" presId="urn:microsoft.com/office/officeart/2005/8/layout/orgChart1"/>
    <dgm:cxn modelId="{4EABFA57-829D-47CE-8180-60ACD6CBE5AF}" type="presParOf" srcId="{EFED7868-A9A3-4931-BE2D-B0D9457B0E61}" destId="{ACF243B4-4780-44EF-9F30-0D87A597551D}" srcOrd="1" destOrd="0" presId="urn:microsoft.com/office/officeart/2005/8/layout/orgChart1"/>
    <dgm:cxn modelId="{D7CBED58-2311-4ABA-A0AF-42FB847CC50A}" type="presParOf" srcId="{EFED7868-A9A3-4931-BE2D-B0D9457B0E61}" destId="{855EF416-6BED-451D-94B2-A9714C6B3136}" srcOrd="2" destOrd="0" presId="urn:microsoft.com/office/officeart/2005/8/layout/orgChart1"/>
    <dgm:cxn modelId="{143B7213-D1B3-4C1F-882A-0B1DC8F50C3C}"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Support 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0A710C2F-11E1-419A-AE8A-02A3F710935E}">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Aviation Regiment (SU-30)</a:t>
          </a:r>
          <a:endParaRPr lang="en-US" sz="800" dirty="0">
            <a:solidFill>
              <a:schemeClr val="tx1"/>
            </a:solidFill>
            <a:latin typeface="Arial" pitchFamily="34" charset="0"/>
            <a:cs typeface="Arial" pitchFamily="34" charset="0"/>
          </a:endParaRPr>
        </a:p>
      </dgm:t>
    </dgm:pt>
    <dgm:pt modelId="{BCCB7D4B-0FCD-4275-803D-17AB65D7963E}" type="parTrans" cxnId="{C8A84C30-1EF3-4690-9080-B081C78EE195}">
      <dgm:prSet/>
      <dgm:spPr>
        <a:ln>
          <a:solidFill>
            <a:schemeClr val="tx1"/>
          </a:solidFill>
        </a:ln>
      </dgm:spPr>
      <dgm:t>
        <a:bodyPr/>
        <a:lstStyle/>
        <a:p>
          <a:endParaRPr lang="en-US"/>
        </a:p>
      </dgm:t>
    </dgm:pt>
    <dgm:pt modelId="{07AA8858-CFAE-4474-B9C7-AB9B85151160}" type="sibTrans" cxnId="{C8A84C30-1EF3-4690-9080-B081C78EE195}">
      <dgm:prSet/>
      <dgm:spPr/>
      <dgm:t>
        <a:bodyPr/>
        <a:lstStyle/>
        <a:p>
          <a:endParaRPr lang="en-US"/>
        </a:p>
      </dgm:t>
    </dgm:pt>
    <dgm:pt modelId="{778E1636-2D4E-4F01-9407-30AE87964CC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(MiG-29S)</a:t>
          </a:r>
          <a:endParaRPr lang="en-US" sz="800" dirty="0">
            <a:solidFill>
              <a:schemeClr val="tx1"/>
            </a:solidFill>
            <a:latin typeface="Arial" pitchFamily="34" charset="0"/>
            <a:cs typeface="Arial" pitchFamily="34" charset="0"/>
          </a:endParaRPr>
        </a:p>
      </dgm:t>
    </dgm:pt>
    <dgm:pt modelId="{D06D6905-0380-48C8-A428-53D5D2CF3BAC}" type="parTrans" cxnId="{29D36007-1C09-45A3-B1E9-B8D06325418E}">
      <dgm:prSet/>
      <dgm:spPr>
        <a:ln>
          <a:solidFill>
            <a:schemeClr val="tx1"/>
          </a:solidFill>
        </a:ln>
      </dgm:spPr>
      <dgm:t>
        <a:bodyPr/>
        <a:lstStyle/>
        <a:p>
          <a:endParaRPr lang="en-US"/>
        </a:p>
      </dgm:t>
    </dgm:pt>
    <dgm:pt modelId="{377D53C7-A7FD-4C37-9079-404AE6CAFE28}" type="sibTrans" cxnId="{29D36007-1C09-45A3-B1E9-B8D06325418E}">
      <dgm:prSet/>
      <dgm:spPr/>
      <dgm:t>
        <a:bodyPr/>
        <a:lstStyle/>
        <a:p>
          <a:endParaRPr lang="en-US"/>
        </a:p>
      </dgm:t>
    </dgm:pt>
    <dgm:pt modelId="{9870A2D4-8F34-4D49-823C-32AD31A5C2DD}">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Regiment (SU-34)</a:t>
          </a:r>
          <a:endParaRPr lang="en-US" sz="800" dirty="0">
            <a:solidFill>
              <a:schemeClr val="tx1"/>
            </a:solidFill>
            <a:latin typeface="Arial" pitchFamily="34" charset="0"/>
            <a:cs typeface="Arial" pitchFamily="34" charset="0"/>
          </a:endParaRPr>
        </a:p>
      </dgm:t>
    </dgm:pt>
    <dgm:pt modelId="{A38DB58B-A3B3-47CD-ADB8-65CB55492825}" type="parTrans" cxnId="{E49F2504-969F-4BB9-9DDE-2C01D11E9452}">
      <dgm:prSet/>
      <dgm:spPr>
        <a:ln>
          <a:solidFill>
            <a:schemeClr val="tx1"/>
          </a:solidFill>
        </a:ln>
      </dgm:spPr>
      <dgm:t>
        <a:bodyPr/>
        <a:lstStyle/>
        <a:p>
          <a:endParaRPr lang="en-US"/>
        </a:p>
      </dgm:t>
    </dgm:pt>
    <dgm:pt modelId="{879F16DE-4B8F-4E58-9E99-10D6A489B6A5}" type="sibTrans" cxnId="{E49F2504-969F-4BB9-9DDE-2C01D11E9452}">
      <dgm:prSet/>
      <dgm:spPr/>
      <dgm:t>
        <a:bodyPr/>
        <a:lstStyle/>
        <a:p>
          <a:endParaRPr lang="en-US"/>
        </a:p>
      </dgm:t>
    </dgm:pt>
    <dgm:pt modelId="{046831D1-6894-4AF5-A6FC-FEE4336DBA4B}">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Bomber Regiment (SU-24)</a:t>
          </a:r>
          <a:endParaRPr lang="en-US" sz="800" dirty="0">
            <a:solidFill>
              <a:schemeClr val="tx1"/>
            </a:solidFill>
            <a:latin typeface="Arial" pitchFamily="34" charset="0"/>
            <a:cs typeface="Arial" pitchFamily="34" charset="0"/>
          </a:endParaRPr>
        </a:p>
      </dgm:t>
    </dgm:pt>
    <dgm:pt modelId="{6994F024-24CC-4DE2-A039-AC54D06CC924}" type="parTrans" cxnId="{8A078203-EBE0-4ED7-A4F8-0A0BD394D62A}">
      <dgm:prSet/>
      <dgm:spPr>
        <a:ln>
          <a:solidFill>
            <a:schemeClr val="tx1"/>
          </a:solidFill>
        </a:ln>
      </dgm:spPr>
      <dgm:t>
        <a:bodyPr/>
        <a:lstStyle/>
        <a:p>
          <a:endParaRPr lang="en-US"/>
        </a:p>
      </dgm:t>
    </dgm:pt>
    <dgm:pt modelId="{3078394C-8CA6-43CA-8F43-E3DB9ABD05E8}" type="sibTrans" cxnId="{8A078203-EBE0-4ED7-A4F8-0A0BD394D62A}">
      <dgm:prSet/>
      <dgm:spPr/>
      <dgm:t>
        <a:bodyPr/>
        <a:lstStyle/>
        <a:p>
          <a:endParaRPr lang="en-US"/>
        </a:p>
      </dgm:t>
    </dgm:pt>
    <dgm:pt modelId="{39A3066F-A70E-414C-ACBF-D195B2F4180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Heavy Bomber Regiment (TU-22)</a:t>
          </a:r>
          <a:endParaRPr lang="en-US" sz="800" dirty="0">
            <a:solidFill>
              <a:schemeClr val="tx1"/>
            </a:solidFill>
            <a:latin typeface="Arial" pitchFamily="34" charset="0"/>
            <a:cs typeface="Arial" pitchFamily="34" charset="0"/>
          </a:endParaRPr>
        </a:p>
      </dgm:t>
    </dgm:pt>
    <dgm:pt modelId="{8578CD9D-B64B-4A1A-B561-AA7DE3DE9002}" type="parTrans" cxnId="{1EBC4293-3043-48D2-8815-BFAC102FBC40}">
      <dgm:prSet/>
      <dgm:spPr>
        <a:ln>
          <a:solidFill>
            <a:schemeClr val="tx1"/>
          </a:solidFill>
        </a:ln>
      </dgm:spPr>
      <dgm:t>
        <a:bodyPr/>
        <a:lstStyle/>
        <a:p>
          <a:endParaRPr lang="en-US"/>
        </a:p>
      </dgm:t>
    </dgm:pt>
    <dgm:pt modelId="{3B309FA3-920C-4B3F-84CB-2E4D4FD513F4}" type="sibTrans" cxnId="{1EBC4293-3043-48D2-8815-BFAC102FBC40}">
      <dgm:prSet/>
      <dgm:spPr/>
      <dgm:t>
        <a:bodyPr/>
        <a:lstStyle/>
        <a:p>
          <a:endParaRPr lang="en-US"/>
        </a:p>
      </dgm:t>
    </dgm:pt>
    <dgm:pt modelId="{6DF2A4EF-DD97-43A4-9A0F-3D7D9561BA5A}">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Fighter Squadron</a:t>
          </a:r>
          <a:endParaRPr lang="en-US" sz="800" dirty="0">
            <a:solidFill>
              <a:schemeClr val="tx1"/>
            </a:solidFill>
            <a:latin typeface="Arial" pitchFamily="34" charset="0"/>
            <a:cs typeface="Arial" pitchFamily="34" charset="0"/>
          </a:endParaRPr>
        </a:p>
      </dgm:t>
    </dgm:pt>
    <dgm:pt modelId="{F4C81D9C-66BD-4755-9502-0F5A6B1B51C8}" type="parTrans" cxnId="{C9C2EBA0-C141-4636-8B29-43C2CA1F3992}">
      <dgm:prSet/>
      <dgm:spPr>
        <a:ln>
          <a:solidFill>
            <a:schemeClr val="tx1"/>
          </a:solidFill>
        </a:ln>
      </dgm:spPr>
      <dgm:t>
        <a:bodyPr/>
        <a:lstStyle/>
        <a:p>
          <a:endParaRPr lang="en-US"/>
        </a:p>
      </dgm:t>
    </dgm:pt>
    <dgm:pt modelId="{C5999F0B-B2B1-4D7C-AC12-5D68469D540B}" type="sibTrans" cxnId="{C9C2EBA0-C141-4636-8B29-43C2CA1F3992}">
      <dgm:prSet/>
      <dgm:spPr/>
      <dgm:t>
        <a:bodyPr/>
        <a:lstStyle/>
        <a:p>
          <a:endParaRPr lang="en-US"/>
        </a:p>
      </dgm:t>
    </dgm:pt>
    <dgm:pt modelId="{BADA00DA-89E6-46E1-BA77-E6DC728079E8}">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702nd Fighter Squadron</a:t>
          </a:r>
          <a:endParaRPr lang="en-US" sz="800" dirty="0">
            <a:solidFill>
              <a:schemeClr val="tx1"/>
            </a:solidFill>
            <a:latin typeface="Arial" pitchFamily="34" charset="0"/>
            <a:cs typeface="Arial" pitchFamily="34" charset="0"/>
          </a:endParaRPr>
        </a:p>
      </dgm:t>
    </dgm:pt>
    <dgm:pt modelId="{D56B362D-7438-4082-A059-7607BF54D19D}" type="parTrans" cxnId="{D16289CE-B0DB-4E35-822F-2E9DA7427B3B}">
      <dgm:prSet/>
      <dgm:spPr>
        <a:ln>
          <a:solidFill>
            <a:schemeClr val="tx1"/>
          </a:solidFill>
        </a:ln>
      </dgm:spPr>
      <dgm:t>
        <a:bodyPr/>
        <a:lstStyle/>
        <a:p>
          <a:endParaRPr lang="en-US"/>
        </a:p>
      </dgm:t>
    </dgm:pt>
    <dgm:pt modelId="{77A15015-6079-4F59-B697-7AFD8A51A869}" type="sibTrans" cxnId="{D16289CE-B0DB-4E35-822F-2E9DA7427B3B}">
      <dgm:prSet/>
      <dgm:spPr/>
      <dgm:t>
        <a:bodyPr/>
        <a:lstStyle/>
        <a:p>
          <a:endParaRPr lang="en-US"/>
        </a:p>
      </dgm:t>
    </dgm:pt>
    <dgm:pt modelId="{4658D2E9-E402-46AC-94F7-965FE75EE7D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1E2D1EAB-9697-46D5-9237-83FF2B0E6E8F}" type="parTrans" cxnId="{E028A3F5-E55C-443E-9810-3E17A9ACE265}">
      <dgm:prSet/>
      <dgm:spPr>
        <a:ln>
          <a:solidFill>
            <a:schemeClr val="tx1"/>
          </a:solidFill>
        </a:ln>
      </dgm:spPr>
      <dgm:t>
        <a:bodyPr/>
        <a:lstStyle/>
        <a:p>
          <a:endParaRPr lang="en-US"/>
        </a:p>
      </dgm:t>
    </dgm:pt>
    <dgm:pt modelId="{04DDDA87-5351-4FDB-B216-1A50F134D52F}" type="sibTrans" cxnId="{E028A3F5-E55C-443E-9810-3E17A9ACE265}">
      <dgm:prSet/>
      <dgm:spPr/>
      <dgm:t>
        <a:bodyPr/>
        <a:lstStyle/>
        <a:p>
          <a:endParaRPr lang="en-US"/>
        </a:p>
      </dgm:t>
    </dgm:pt>
    <dgm:pt modelId="{263D07C6-04D3-4350-BEEF-2EE60C58B84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712</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9B1821E4-5015-4A16-B9B9-F5AB4BE471C6}" type="parTrans" cxnId="{E98ED481-112B-4459-A839-B8AE1AC07624}">
      <dgm:prSet/>
      <dgm:spPr>
        <a:ln>
          <a:solidFill>
            <a:schemeClr val="tx1"/>
          </a:solidFill>
        </a:ln>
      </dgm:spPr>
      <dgm:t>
        <a:bodyPr/>
        <a:lstStyle/>
        <a:p>
          <a:endParaRPr lang="en-US"/>
        </a:p>
      </dgm:t>
    </dgm:pt>
    <dgm:pt modelId="{751649F5-2471-450E-BDCA-3B91E86BC34E}" type="sibTrans" cxnId="{E98ED481-112B-4459-A839-B8AE1AC07624}">
      <dgm:prSet/>
      <dgm:spPr/>
      <dgm:t>
        <a:bodyPr/>
        <a:lstStyle/>
        <a:p>
          <a:endParaRPr lang="en-US"/>
        </a:p>
      </dgm:t>
    </dgm:pt>
    <dgm:pt modelId="{3D634CA7-F0FD-4922-9E5F-881D8C601D15}">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0CF7E2DD-59D9-45B7-AA9A-B77CB243F791}" type="parTrans" cxnId="{E09ED749-FE24-470D-95FF-766C58851FCC}">
      <dgm:prSet/>
      <dgm:spPr>
        <a:ln>
          <a:solidFill>
            <a:schemeClr val="tx1"/>
          </a:solidFill>
        </a:ln>
      </dgm:spPr>
      <dgm:t>
        <a:bodyPr/>
        <a:lstStyle/>
        <a:p>
          <a:endParaRPr lang="en-US"/>
        </a:p>
      </dgm:t>
    </dgm:pt>
    <dgm:pt modelId="{71209720-6391-4570-8F00-DDBC399E4419}" type="sibTrans" cxnId="{E09ED749-FE24-470D-95FF-766C58851FCC}">
      <dgm:prSet/>
      <dgm:spPr/>
      <dgm:t>
        <a:bodyPr/>
        <a:lstStyle/>
        <a:p>
          <a:endParaRPr lang="en-US"/>
        </a:p>
      </dgm:t>
    </dgm:pt>
    <dgm:pt modelId="{08749787-E539-45CF-8AD9-664AC582531F}">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722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Assault Aviation Squadron</a:t>
          </a:r>
          <a:endParaRPr lang="en-US" sz="800" dirty="0">
            <a:solidFill>
              <a:schemeClr val="tx1"/>
            </a:solidFill>
            <a:latin typeface="Arial" pitchFamily="34" charset="0"/>
            <a:cs typeface="Arial" pitchFamily="34" charset="0"/>
          </a:endParaRPr>
        </a:p>
      </dgm:t>
    </dgm:pt>
    <dgm:pt modelId="{659FF599-D52B-4459-B43A-3D7A63BF22E3}" type="parTrans" cxnId="{D32F2A30-9D00-447C-956D-E40B313A8018}">
      <dgm:prSet/>
      <dgm:spPr>
        <a:ln>
          <a:solidFill>
            <a:schemeClr val="tx1"/>
          </a:solidFill>
        </a:ln>
      </dgm:spPr>
      <dgm:t>
        <a:bodyPr/>
        <a:lstStyle/>
        <a:p>
          <a:endParaRPr lang="en-US"/>
        </a:p>
      </dgm:t>
    </dgm:pt>
    <dgm:pt modelId="{00E6A2FE-B1AA-4918-A815-2530C90F1EB6}" type="sibTrans" cxnId="{D32F2A30-9D00-447C-956D-E40B313A8018}">
      <dgm:prSet/>
      <dgm:spPr/>
      <dgm:t>
        <a:bodyPr/>
        <a:lstStyle/>
        <a:p>
          <a:endParaRPr lang="en-US"/>
        </a:p>
      </dgm:t>
    </dgm:pt>
    <dgm:pt modelId="{940C5A47-F812-4159-A30B-670BFF4D2536}">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C10D4585-1573-4715-AE4B-609E227742CD}" type="parTrans" cxnId="{ED3129D9-F995-4FBB-80D9-D65FCEED13E7}">
      <dgm:prSet/>
      <dgm:spPr>
        <a:ln>
          <a:solidFill>
            <a:schemeClr val="tx1"/>
          </a:solidFill>
        </a:ln>
      </dgm:spPr>
      <dgm:t>
        <a:bodyPr/>
        <a:lstStyle/>
        <a:p>
          <a:endParaRPr lang="en-US"/>
        </a:p>
      </dgm:t>
    </dgm:pt>
    <dgm:pt modelId="{4841FBE7-29CC-4D24-BDE8-DACD4AB95F31}" type="sibTrans" cxnId="{ED3129D9-F995-4FBB-80D9-D65FCEED13E7}">
      <dgm:prSet/>
      <dgm:spPr/>
      <dgm:t>
        <a:bodyPr/>
        <a:lstStyle/>
        <a:p>
          <a:endParaRPr lang="en-US"/>
        </a:p>
      </dgm:t>
    </dgm:pt>
    <dgm:pt modelId="{D22907C0-CB64-48FD-9518-7D077E94B5F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732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Bomber Squadron</a:t>
          </a:r>
          <a:endParaRPr lang="en-US" sz="800" dirty="0">
            <a:solidFill>
              <a:schemeClr val="tx1"/>
            </a:solidFill>
            <a:latin typeface="Arial" pitchFamily="34" charset="0"/>
            <a:cs typeface="Arial" pitchFamily="34" charset="0"/>
          </a:endParaRPr>
        </a:p>
      </dgm:t>
    </dgm:pt>
    <dgm:pt modelId="{2A9358DD-9C68-44EE-9ECC-AFC6419F763F}" type="parTrans" cxnId="{0DE1A976-494D-4BE4-AE6F-03F3EEC065FD}">
      <dgm:prSet/>
      <dgm:spPr>
        <a:ln>
          <a:solidFill>
            <a:schemeClr val="tx1"/>
          </a:solidFill>
        </a:ln>
      </dgm:spPr>
      <dgm:t>
        <a:bodyPr/>
        <a:lstStyle/>
        <a:p>
          <a:endParaRPr lang="en-US"/>
        </a:p>
      </dgm:t>
    </dgm:pt>
    <dgm:pt modelId="{5F1B285D-9289-4A38-BD40-A19BD1B2937A}" type="sibTrans" cxnId="{0DE1A976-494D-4BE4-AE6F-03F3EEC065FD}">
      <dgm:prSet/>
      <dgm:spPr/>
      <dgm:t>
        <a:bodyPr/>
        <a:lstStyle/>
        <a:p>
          <a:endParaRPr lang="en-US"/>
        </a:p>
      </dgm:t>
    </dgm:pt>
    <dgm:pt modelId="{9CDE2291-57FF-40B3-9333-65171469F09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5BD7C560-B5EA-474A-B926-CEA98152E286}" type="parTrans" cxnId="{3116A416-B423-4F14-BCB8-99A0D6FE3A5B}">
      <dgm:prSet/>
      <dgm:spPr>
        <a:ln>
          <a:solidFill>
            <a:schemeClr val="tx1"/>
          </a:solidFill>
        </a:ln>
      </dgm:spPr>
      <dgm:t>
        <a:bodyPr/>
        <a:lstStyle/>
        <a:p>
          <a:endParaRPr lang="en-US"/>
        </a:p>
      </dgm:t>
    </dgm:pt>
    <dgm:pt modelId="{F9144001-D4D2-4CB4-AA91-C6722DE74E13}" type="sibTrans" cxnId="{3116A416-B423-4F14-BCB8-99A0D6FE3A5B}">
      <dgm:prSet/>
      <dgm:spPr/>
      <dgm:t>
        <a:bodyPr/>
        <a:lstStyle/>
        <a:p>
          <a:endParaRPr lang="en-US"/>
        </a:p>
      </dgm:t>
    </dgm:pt>
    <dgm:pt modelId="{07006325-189D-4E8C-990E-DB5911DFF08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1EA384D4-2BD2-4652-9D60-9FFBB6E5F87C}" type="parTrans" cxnId="{CBAB9973-3077-4178-B3AB-8F76F2C77F8D}">
      <dgm:prSet/>
      <dgm:spPr>
        <a:ln>
          <a:solidFill>
            <a:schemeClr val="tx1"/>
          </a:solidFill>
        </a:ln>
      </dgm:spPr>
      <dgm:t>
        <a:bodyPr/>
        <a:lstStyle/>
        <a:p>
          <a:endParaRPr lang="en-US"/>
        </a:p>
      </dgm:t>
    </dgm:pt>
    <dgm:pt modelId="{55500690-1078-4518-BC04-523F1B484D1C}" type="sibTrans" cxnId="{CBAB9973-3077-4178-B3AB-8F76F2C77F8D}">
      <dgm:prSet/>
      <dgm:spPr/>
      <dgm:t>
        <a:bodyPr/>
        <a:lstStyle/>
        <a:p>
          <a:endParaRPr lang="en-US"/>
        </a:p>
      </dgm:t>
    </dgm:pt>
    <dgm:pt modelId="{C2F38ABF-797B-4411-A21A-42724AE1D2C1}">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743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Heavy Bomber Squadron</a:t>
          </a:r>
          <a:endParaRPr lang="en-US" sz="800" dirty="0">
            <a:solidFill>
              <a:schemeClr val="tx1"/>
            </a:solidFill>
            <a:latin typeface="Arial" pitchFamily="34" charset="0"/>
            <a:cs typeface="Arial" pitchFamily="34" charset="0"/>
          </a:endParaRPr>
        </a:p>
      </dgm:t>
    </dgm:pt>
    <dgm:pt modelId="{EB00B0D1-394D-45E6-8B6E-42359EEC3E8E}" type="parTrans" cxnId="{1A11FCF6-DAEB-4A28-A727-EF9A181D9121}">
      <dgm:prSet/>
      <dgm:spPr>
        <a:ln>
          <a:solidFill>
            <a:schemeClr val="tx1"/>
          </a:solidFill>
        </a:ln>
      </dgm:spPr>
      <dgm:t>
        <a:bodyPr/>
        <a:lstStyle/>
        <a:p>
          <a:endParaRPr lang="nb-NO"/>
        </a:p>
      </dgm:t>
    </dgm:pt>
    <dgm:pt modelId="{EB130014-C0A7-4EB7-94D1-FC241D479321}" type="sibTrans" cxnId="{1A11FCF6-DAEB-4A28-A727-EF9A181D9121}">
      <dgm:prSet/>
      <dgm:spPr/>
      <dgm:t>
        <a:bodyPr/>
        <a:lstStyle/>
        <a:p>
          <a:endParaRPr lang="nb-NO"/>
        </a:p>
      </dgm:t>
    </dgm:pt>
    <dgm:pt modelId="{DEAE1836-62F0-4574-A960-C3AB2158694C}">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9th Heavy Bomber Regiment</a:t>
          </a:r>
          <a:endParaRPr lang="en-US" sz="800" dirty="0">
            <a:solidFill>
              <a:schemeClr val="tx1"/>
            </a:solidFill>
            <a:latin typeface="Arial" pitchFamily="34" charset="0"/>
            <a:cs typeface="Arial" pitchFamily="34" charset="0"/>
          </a:endParaRPr>
        </a:p>
      </dgm:t>
    </dgm:pt>
    <dgm:pt modelId="{2174E6EA-33A8-456E-ACDC-9C5C26483D2C}" type="parTrans" cxnId="{4285EC1D-FDCA-480C-AAFF-F42A62E48F09}">
      <dgm:prSet/>
      <dgm:spPr>
        <a:ln>
          <a:solidFill>
            <a:schemeClr val="tx1"/>
          </a:solidFill>
        </a:ln>
      </dgm:spPr>
      <dgm:t>
        <a:bodyPr/>
        <a:lstStyle/>
        <a:p>
          <a:endParaRPr lang="nb-NO"/>
        </a:p>
      </dgm:t>
    </dgm:pt>
    <dgm:pt modelId="{D788B3AC-1760-4849-B548-3F92C3B560EC}" type="sibTrans" cxnId="{4285EC1D-FDCA-480C-AAFF-F42A62E48F09}">
      <dgm:prSet/>
      <dgm:spPr/>
      <dgm:t>
        <a:bodyPr/>
        <a:lstStyle/>
        <a:p>
          <a:endParaRPr lang="nb-NO"/>
        </a:p>
      </dgm:t>
    </dgm:pt>
    <dgm:pt modelId="{A901C0D4-9298-4B99-A316-7926CAEA72B9}">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751</a:t>
          </a:r>
          <a:r>
            <a:rPr lang="en-US" sz="800" baseline="30000" dirty="0" smtClean="0">
              <a:solidFill>
                <a:schemeClr val="tx1"/>
              </a:solidFill>
              <a:latin typeface="Arial" pitchFamily="34" charset="0"/>
              <a:cs typeface="Arial" pitchFamily="34" charset="0"/>
            </a:rPr>
            <a:t>st</a:t>
          </a:r>
          <a:r>
            <a:rPr lang="en-US" sz="800" dirty="0" smtClean="0">
              <a:solidFill>
                <a:schemeClr val="tx1"/>
              </a:solidFill>
              <a:latin typeface="Arial" pitchFamily="34" charset="0"/>
              <a:cs typeface="Arial" pitchFamily="34" charset="0"/>
            </a:rPr>
            <a:t>  Heavy Bomber Squadron (TU160)</a:t>
          </a:r>
          <a:endParaRPr lang="en-US" sz="800" dirty="0">
            <a:solidFill>
              <a:schemeClr val="tx1"/>
            </a:solidFill>
            <a:latin typeface="Arial" pitchFamily="34" charset="0"/>
            <a:cs typeface="Arial" pitchFamily="34" charset="0"/>
          </a:endParaRPr>
        </a:p>
      </dgm:t>
    </dgm:pt>
    <dgm:pt modelId="{05E9906C-7876-4143-90BC-378118B2237D}" type="parTrans" cxnId="{D925AFF1-11D6-4741-9510-55407BF85163}">
      <dgm:prSet/>
      <dgm:spPr>
        <a:ln>
          <a:solidFill>
            <a:schemeClr val="tx1"/>
          </a:solidFill>
        </a:ln>
      </dgm:spPr>
      <dgm:t>
        <a:bodyPr/>
        <a:lstStyle/>
        <a:p>
          <a:endParaRPr lang="nb-NO"/>
        </a:p>
      </dgm:t>
    </dgm:pt>
    <dgm:pt modelId="{CE274DC9-5560-43D1-9A40-F030F75BAE01}" type="sibTrans" cxnId="{D925AFF1-11D6-4741-9510-55407BF85163}">
      <dgm:prSet/>
      <dgm:spPr/>
      <dgm:t>
        <a:bodyPr/>
        <a:lstStyle/>
        <a:p>
          <a:endParaRPr lang="nb-NO"/>
        </a:p>
      </dgm:t>
    </dgm:pt>
    <dgm:pt modelId="{A5C3252C-5879-4EED-99D0-8C31B2AC89A2}">
      <dgm:prSe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752</a:t>
          </a:r>
          <a:r>
            <a:rPr lang="en-US" sz="800" baseline="30000" dirty="0" smtClean="0">
              <a:solidFill>
                <a:schemeClr val="tx1"/>
              </a:solidFill>
              <a:latin typeface="Arial" pitchFamily="34" charset="0"/>
              <a:cs typeface="Arial" pitchFamily="34" charset="0"/>
            </a:rPr>
            <a:t>nd</a:t>
          </a:r>
          <a:r>
            <a:rPr lang="en-US" sz="800" dirty="0" smtClean="0">
              <a:solidFill>
                <a:schemeClr val="tx1"/>
              </a:solidFill>
              <a:latin typeface="Arial" pitchFamily="34" charset="0"/>
              <a:cs typeface="Arial" pitchFamily="34" charset="0"/>
            </a:rPr>
            <a:t>   Heavy Bomber Squadron (TU95)</a:t>
          </a:r>
          <a:endParaRPr lang="en-US" sz="800" dirty="0">
            <a:solidFill>
              <a:schemeClr val="tx1"/>
            </a:solidFill>
            <a:latin typeface="Arial" pitchFamily="34" charset="0"/>
            <a:cs typeface="Arial" pitchFamily="34" charset="0"/>
          </a:endParaRPr>
        </a:p>
      </dgm:t>
    </dgm:pt>
    <dgm:pt modelId="{805871FE-E7B8-497F-B8C0-AD8DE187A13E}" type="parTrans" cxnId="{DF1B47FF-D53E-4DA8-8463-1F2C008D449E}">
      <dgm:prSet/>
      <dgm:spPr>
        <a:ln>
          <a:solidFill>
            <a:schemeClr val="tx1"/>
          </a:solidFill>
        </a:ln>
      </dgm:spPr>
      <dgm:t>
        <a:bodyPr/>
        <a:lstStyle/>
        <a:p>
          <a:endParaRPr lang="nb-NO"/>
        </a:p>
      </dgm:t>
    </dgm:pt>
    <dgm:pt modelId="{ADB37D92-79EE-4F9A-85AA-FCD21A0F63BA}" type="sibTrans" cxnId="{DF1B47FF-D53E-4DA8-8463-1F2C008D449E}">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79520" custScaleY="66812">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E6A9E043-2F66-4CA3-AB9E-BC6BADFE3600}" type="pres">
      <dgm:prSet presAssocID="{BCCB7D4B-0FCD-4275-803D-17AB65D7963E}" presName="Name37" presStyleLbl="parChTrans1D3" presStyleIdx="0" presStyleCnt="6"/>
      <dgm:spPr/>
      <dgm:t>
        <a:bodyPr/>
        <a:lstStyle/>
        <a:p>
          <a:endParaRPr lang="en-US"/>
        </a:p>
      </dgm:t>
    </dgm:pt>
    <dgm:pt modelId="{73BA8FAB-ACD3-45A5-9D9F-129291B01ED1}" type="pres">
      <dgm:prSet presAssocID="{0A710C2F-11E1-419A-AE8A-02A3F710935E}" presName="hierRoot2" presStyleCnt="0">
        <dgm:presLayoutVars>
          <dgm:hierBranch val="init"/>
        </dgm:presLayoutVars>
      </dgm:prSet>
      <dgm:spPr/>
    </dgm:pt>
    <dgm:pt modelId="{00037D4E-1883-4E46-91AB-84BCC685D7F4}" type="pres">
      <dgm:prSet presAssocID="{0A710C2F-11E1-419A-AE8A-02A3F710935E}" presName="rootComposite" presStyleCnt="0"/>
      <dgm:spPr/>
    </dgm:pt>
    <dgm:pt modelId="{9D10BD22-0EA1-4256-B658-CA16712BE40C}" type="pres">
      <dgm:prSet presAssocID="{0A710C2F-11E1-419A-AE8A-02A3F710935E}" presName="rootText" presStyleLbl="node3" presStyleIdx="0" presStyleCnt="6">
        <dgm:presLayoutVars>
          <dgm:chPref val="3"/>
        </dgm:presLayoutVars>
      </dgm:prSet>
      <dgm:spPr/>
      <dgm:t>
        <a:bodyPr/>
        <a:lstStyle/>
        <a:p>
          <a:endParaRPr lang="en-US"/>
        </a:p>
      </dgm:t>
    </dgm:pt>
    <dgm:pt modelId="{9CD53A5B-3138-461F-B84C-6CB57DB7A1E2}" type="pres">
      <dgm:prSet presAssocID="{0A710C2F-11E1-419A-AE8A-02A3F710935E}" presName="rootConnector" presStyleLbl="node3" presStyleIdx="0" presStyleCnt="6"/>
      <dgm:spPr/>
      <dgm:t>
        <a:bodyPr/>
        <a:lstStyle/>
        <a:p>
          <a:endParaRPr lang="en-US"/>
        </a:p>
      </dgm:t>
    </dgm:pt>
    <dgm:pt modelId="{76A89C84-4C54-494B-A7ED-6A42373E1BD8}" type="pres">
      <dgm:prSet presAssocID="{0A710C2F-11E1-419A-AE8A-02A3F710935E}" presName="hierChild4" presStyleCnt="0"/>
      <dgm:spPr/>
    </dgm:pt>
    <dgm:pt modelId="{F2903C82-D2C3-47F5-A09E-BFD966220776}" type="pres">
      <dgm:prSet presAssocID="{F4C81D9C-66BD-4755-9502-0F5A6B1B51C8}" presName="Name37" presStyleLbl="parChTrans1D4" presStyleIdx="0" presStyleCnt="13"/>
      <dgm:spPr/>
      <dgm:t>
        <a:bodyPr/>
        <a:lstStyle/>
        <a:p>
          <a:endParaRPr lang="en-US"/>
        </a:p>
      </dgm:t>
    </dgm:pt>
    <dgm:pt modelId="{E280B9CC-059D-482D-B9B6-DE1634AFD54D}" type="pres">
      <dgm:prSet presAssocID="{6DF2A4EF-DD97-43A4-9A0F-3D7D9561BA5A}" presName="hierRoot2" presStyleCnt="0">
        <dgm:presLayoutVars>
          <dgm:hierBranch val="init"/>
        </dgm:presLayoutVars>
      </dgm:prSet>
      <dgm:spPr/>
    </dgm:pt>
    <dgm:pt modelId="{8641DD6D-40ED-4347-8633-74720E0196C2}" type="pres">
      <dgm:prSet presAssocID="{6DF2A4EF-DD97-43A4-9A0F-3D7D9561BA5A}" presName="rootComposite" presStyleCnt="0"/>
      <dgm:spPr/>
    </dgm:pt>
    <dgm:pt modelId="{CB163965-A81C-4E54-B1B3-861853941CE2}" type="pres">
      <dgm:prSet presAssocID="{6DF2A4EF-DD97-43A4-9A0F-3D7D9561BA5A}" presName="rootText" presStyleLbl="node4" presStyleIdx="0" presStyleCnt="13">
        <dgm:presLayoutVars>
          <dgm:chPref val="3"/>
        </dgm:presLayoutVars>
      </dgm:prSet>
      <dgm:spPr/>
      <dgm:t>
        <a:bodyPr/>
        <a:lstStyle/>
        <a:p>
          <a:endParaRPr lang="en-US"/>
        </a:p>
      </dgm:t>
    </dgm:pt>
    <dgm:pt modelId="{A808ABED-78E5-47B1-AD0D-981B3A29BF52}" type="pres">
      <dgm:prSet presAssocID="{6DF2A4EF-DD97-43A4-9A0F-3D7D9561BA5A}" presName="rootConnector" presStyleLbl="node4" presStyleIdx="0" presStyleCnt="13"/>
      <dgm:spPr/>
      <dgm:t>
        <a:bodyPr/>
        <a:lstStyle/>
        <a:p>
          <a:endParaRPr lang="en-US"/>
        </a:p>
      </dgm:t>
    </dgm:pt>
    <dgm:pt modelId="{0124C3B7-07BD-4F22-B3FE-892DC1104457}" type="pres">
      <dgm:prSet presAssocID="{6DF2A4EF-DD97-43A4-9A0F-3D7D9561BA5A}" presName="hierChild4" presStyleCnt="0"/>
      <dgm:spPr/>
    </dgm:pt>
    <dgm:pt modelId="{D12FCF9E-456A-42DC-956A-A4B9B65B882A}" type="pres">
      <dgm:prSet presAssocID="{6DF2A4EF-DD97-43A4-9A0F-3D7D9561BA5A}" presName="hierChild5" presStyleCnt="0"/>
      <dgm:spPr/>
    </dgm:pt>
    <dgm:pt modelId="{4E926DF3-1CA6-4F0D-9417-E0589D9397A5}" type="pres">
      <dgm:prSet presAssocID="{D56B362D-7438-4082-A059-7607BF54D19D}" presName="Name37" presStyleLbl="parChTrans1D4" presStyleIdx="1" presStyleCnt="13"/>
      <dgm:spPr/>
      <dgm:t>
        <a:bodyPr/>
        <a:lstStyle/>
        <a:p>
          <a:endParaRPr lang="en-US"/>
        </a:p>
      </dgm:t>
    </dgm:pt>
    <dgm:pt modelId="{B1036DFC-76C2-48DC-BD19-44A56F4AF3DB}" type="pres">
      <dgm:prSet presAssocID="{BADA00DA-89E6-46E1-BA77-E6DC728079E8}" presName="hierRoot2" presStyleCnt="0">
        <dgm:presLayoutVars>
          <dgm:hierBranch val="init"/>
        </dgm:presLayoutVars>
      </dgm:prSet>
      <dgm:spPr/>
    </dgm:pt>
    <dgm:pt modelId="{C3152D63-34AC-4C0D-BE4E-43031DB23342}" type="pres">
      <dgm:prSet presAssocID="{BADA00DA-89E6-46E1-BA77-E6DC728079E8}" presName="rootComposite" presStyleCnt="0"/>
      <dgm:spPr/>
    </dgm:pt>
    <dgm:pt modelId="{A7567DEF-B058-4665-A1FD-9744630C6E0A}" type="pres">
      <dgm:prSet presAssocID="{BADA00DA-89E6-46E1-BA77-E6DC728079E8}" presName="rootText" presStyleLbl="node4" presStyleIdx="1" presStyleCnt="13">
        <dgm:presLayoutVars>
          <dgm:chPref val="3"/>
        </dgm:presLayoutVars>
      </dgm:prSet>
      <dgm:spPr/>
      <dgm:t>
        <a:bodyPr/>
        <a:lstStyle/>
        <a:p>
          <a:endParaRPr lang="en-US"/>
        </a:p>
      </dgm:t>
    </dgm:pt>
    <dgm:pt modelId="{454E162B-BE87-4522-8AB2-D67B569FF782}" type="pres">
      <dgm:prSet presAssocID="{BADA00DA-89E6-46E1-BA77-E6DC728079E8}" presName="rootConnector" presStyleLbl="node4" presStyleIdx="1" presStyleCnt="13"/>
      <dgm:spPr/>
      <dgm:t>
        <a:bodyPr/>
        <a:lstStyle/>
        <a:p>
          <a:endParaRPr lang="en-US"/>
        </a:p>
      </dgm:t>
    </dgm:pt>
    <dgm:pt modelId="{A3F0C0D0-AB60-46A3-A182-3E2BDBF0F903}" type="pres">
      <dgm:prSet presAssocID="{BADA00DA-89E6-46E1-BA77-E6DC728079E8}" presName="hierChild4" presStyleCnt="0"/>
      <dgm:spPr/>
    </dgm:pt>
    <dgm:pt modelId="{01B33CA6-C33C-4DE4-8DC7-F4050A4414A0}" type="pres">
      <dgm:prSet presAssocID="{BADA00DA-89E6-46E1-BA77-E6DC728079E8}" presName="hierChild5" presStyleCnt="0"/>
      <dgm:spPr/>
    </dgm:pt>
    <dgm:pt modelId="{4CD95506-6811-418F-8D7B-753D6CB45C31}" type="pres">
      <dgm:prSet presAssocID="{0A710C2F-11E1-419A-AE8A-02A3F710935E}" presName="hierChild5" presStyleCnt="0"/>
      <dgm:spPr/>
    </dgm:pt>
    <dgm:pt modelId="{25C79980-D730-4458-8229-C5A3BCBAD304}" type="pres">
      <dgm:prSet presAssocID="{D06D6905-0380-48C8-A428-53D5D2CF3BAC}" presName="Name37" presStyleLbl="parChTrans1D3" presStyleIdx="1" presStyleCnt="6"/>
      <dgm:spPr/>
      <dgm:t>
        <a:bodyPr/>
        <a:lstStyle/>
        <a:p>
          <a:endParaRPr lang="en-US"/>
        </a:p>
      </dgm:t>
    </dgm:pt>
    <dgm:pt modelId="{63C0A0D9-77C3-40FE-A025-9CAB38C81694}" type="pres">
      <dgm:prSet presAssocID="{778E1636-2D4E-4F01-9407-30AE87964CCF}" presName="hierRoot2" presStyleCnt="0">
        <dgm:presLayoutVars>
          <dgm:hierBranch val="init"/>
        </dgm:presLayoutVars>
      </dgm:prSet>
      <dgm:spPr/>
    </dgm:pt>
    <dgm:pt modelId="{365BF381-C5FC-4418-9613-1F47C8CDA297}" type="pres">
      <dgm:prSet presAssocID="{778E1636-2D4E-4F01-9407-30AE87964CCF}" presName="rootComposite" presStyleCnt="0"/>
      <dgm:spPr/>
    </dgm:pt>
    <dgm:pt modelId="{ACAF1969-8D6C-4DE0-AA89-87A4D18DD451}" type="pres">
      <dgm:prSet presAssocID="{778E1636-2D4E-4F01-9407-30AE87964CCF}" presName="rootText" presStyleLbl="node3" presStyleIdx="1" presStyleCnt="6">
        <dgm:presLayoutVars>
          <dgm:chPref val="3"/>
        </dgm:presLayoutVars>
      </dgm:prSet>
      <dgm:spPr/>
      <dgm:t>
        <a:bodyPr/>
        <a:lstStyle/>
        <a:p>
          <a:endParaRPr lang="en-US"/>
        </a:p>
      </dgm:t>
    </dgm:pt>
    <dgm:pt modelId="{8E97A481-8465-45CF-9DCF-9DE820E77D83}" type="pres">
      <dgm:prSet presAssocID="{778E1636-2D4E-4F01-9407-30AE87964CCF}" presName="rootConnector" presStyleLbl="node3" presStyleIdx="1" presStyleCnt="6"/>
      <dgm:spPr/>
      <dgm:t>
        <a:bodyPr/>
        <a:lstStyle/>
        <a:p>
          <a:endParaRPr lang="en-US"/>
        </a:p>
      </dgm:t>
    </dgm:pt>
    <dgm:pt modelId="{35197300-96DB-4973-BD73-68BA448ED440}" type="pres">
      <dgm:prSet presAssocID="{778E1636-2D4E-4F01-9407-30AE87964CCF}" presName="hierChild4" presStyleCnt="0"/>
      <dgm:spPr/>
    </dgm:pt>
    <dgm:pt modelId="{22D9E5E4-7121-4496-AC6E-6BF22B8DECE8}" type="pres">
      <dgm:prSet presAssocID="{1E2D1EAB-9697-46D5-9237-83FF2B0E6E8F}" presName="Name37" presStyleLbl="parChTrans1D4" presStyleIdx="2" presStyleCnt="13"/>
      <dgm:spPr/>
      <dgm:t>
        <a:bodyPr/>
        <a:lstStyle/>
        <a:p>
          <a:endParaRPr lang="en-US"/>
        </a:p>
      </dgm:t>
    </dgm:pt>
    <dgm:pt modelId="{7BE0FA42-176A-4CEB-A197-3EF8BB5D7EB7}" type="pres">
      <dgm:prSet presAssocID="{4658D2E9-E402-46AC-94F7-965FE75EE7D1}" presName="hierRoot2" presStyleCnt="0">
        <dgm:presLayoutVars>
          <dgm:hierBranch val="init"/>
        </dgm:presLayoutVars>
      </dgm:prSet>
      <dgm:spPr/>
    </dgm:pt>
    <dgm:pt modelId="{64A25522-B243-4B0B-92D0-F3491ACFBB23}" type="pres">
      <dgm:prSet presAssocID="{4658D2E9-E402-46AC-94F7-965FE75EE7D1}" presName="rootComposite" presStyleCnt="0"/>
      <dgm:spPr/>
    </dgm:pt>
    <dgm:pt modelId="{FB924574-F6D9-44E1-84F6-E65B1C65237E}" type="pres">
      <dgm:prSet presAssocID="{4658D2E9-E402-46AC-94F7-965FE75EE7D1}" presName="rootText" presStyleLbl="node4" presStyleIdx="2" presStyleCnt="13">
        <dgm:presLayoutVars>
          <dgm:chPref val="3"/>
        </dgm:presLayoutVars>
      </dgm:prSet>
      <dgm:spPr/>
      <dgm:t>
        <a:bodyPr/>
        <a:lstStyle/>
        <a:p>
          <a:endParaRPr lang="en-US"/>
        </a:p>
      </dgm:t>
    </dgm:pt>
    <dgm:pt modelId="{FEC85DE3-A67E-4268-B853-950A9B0069B2}" type="pres">
      <dgm:prSet presAssocID="{4658D2E9-E402-46AC-94F7-965FE75EE7D1}" presName="rootConnector" presStyleLbl="node4" presStyleIdx="2" presStyleCnt="13"/>
      <dgm:spPr/>
      <dgm:t>
        <a:bodyPr/>
        <a:lstStyle/>
        <a:p>
          <a:endParaRPr lang="en-US"/>
        </a:p>
      </dgm:t>
    </dgm:pt>
    <dgm:pt modelId="{28F6A2B7-49AF-4D0E-8FD7-7D1D349071C7}" type="pres">
      <dgm:prSet presAssocID="{4658D2E9-E402-46AC-94F7-965FE75EE7D1}" presName="hierChild4" presStyleCnt="0"/>
      <dgm:spPr/>
    </dgm:pt>
    <dgm:pt modelId="{B313173A-1A02-40D3-8DE0-8B34CF942372}" type="pres">
      <dgm:prSet presAssocID="{4658D2E9-E402-46AC-94F7-965FE75EE7D1}" presName="hierChild5" presStyleCnt="0"/>
      <dgm:spPr/>
    </dgm:pt>
    <dgm:pt modelId="{5EEA19AB-2C2B-41B0-9482-58688572A7E0}" type="pres">
      <dgm:prSet presAssocID="{9B1821E4-5015-4A16-B9B9-F5AB4BE471C6}" presName="Name37" presStyleLbl="parChTrans1D4" presStyleIdx="3" presStyleCnt="13"/>
      <dgm:spPr/>
      <dgm:t>
        <a:bodyPr/>
        <a:lstStyle/>
        <a:p>
          <a:endParaRPr lang="en-US"/>
        </a:p>
      </dgm:t>
    </dgm:pt>
    <dgm:pt modelId="{9E28F55E-1635-40B1-ABAE-F1ECB7AE4473}" type="pres">
      <dgm:prSet presAssocID="{263D07C6-04D3-4350-BEEF-2EE60C58B849}" presName="hierRoot2" presStyleCnt="0">
        <dgm:presLayoutVars>
          <dgm:hierBranch val="init"/>
        </dgm:presLayoutVars>
      </dgm:prSet>
      <dgm:spPr/>
    </dgm:pt>
    <dgm:pt modelId="{BC49D0C0-5D37-41E7-8900-FE4372C890E1}" type="pres">
      <dgm:prSet presAssocID="{263D07C6-04D3-4350-BEEF-2EE60C58B849}" presName="rootComposite" presStyleCnt="0"/>
      <dgm:spPr/>
    </dgm:pt>
    <dgm:pt modelId="{C4353EB1-B429-4619-9465-8D9333161A62}" type="pres">
      <dgm:prSet presAssocID="{263D07C6-04D3-4350-BEEF-2EE60C58B849}" presName="rootText" presStyleLbl="node4" presStyleIdx="3" presStyleCnt="13">
        <dgm:presLayoutVars>
          <dgm:chPref val="3"/>
        </dgm:presLayoutVars>
      </dgm:prSet>
      <dgm:spPr/>
      <dgm:t>
        <a:bodyPr/>
        <a:lstStyle/>
        <a:p>
          <a:endParaRPr lang="en-US"/>
        </a:p>
      </dgm:t>
    </dgm:pt>
    <dgm:pt modelId="{BDC319EA-B1A7-4925-8D4B-971D2FA8D006}" type="pres">
      <dgm:prSet presAssocID="{263D07C6-04D3-4350-BEEF-2EE60C58B849}" presName="rootConnector" presStyleLbl="node4" presStyleIdx="3" presStyleCnt="13"/>
      <dgm:spPr/>
      <dgm:t>
        <a:bodyPr/>
        <a:lstStyle/>
        <a:p>
          <a:endParaRPr lang="en-US"/>
        </a:p>
      </dgm:t>
    </dgm:pt>
    <dgm:pt modelId="{3829A636-2BC4-4FC0-856D-68302B965559}" type="pres">
      <dgm:prSet presAssocID="{263D07C6-04D3-4350-BEEF-2EE60C58B849}" presName="hierChild4" presStyleCnt="0"/>
      <dgm:spPr/>
    </dgm:pt>
    <dgm:pt modelId="{640EBBCC-2592-4416-8597-A68E3E377BAC}" type="pres">
      <dgm:prSet presAssocID="{263D07C6-04D3-4350-BEEF-2EE60C58B849}" presName="hierChild5" presStyleCnt="0"/>
      <dgm:spPr/>
    </dgm:pt>
    <dgm:pt modelId="{48205DBE-AB63-4E72-B655-3104D37FDF9A}" type="pres">
      <dgm:prSet presAssocID="{778E1636-2D4E-4F01-9407-30AE87964CCF}" presName="hierChild5" presStyleCnt="0"/>
      <dgm:spPr/>
    </dgm:pt>
    <dgm:pt modelId="{51697CB0-C18F-43A2-8F0F-573E449B8868}" type="pres">
      <dgm:prSet presAssocID="{A38DB58B-A3B3-47CD-ADB8-65CB55492825}" presName="Name37" presStyleLbl="parChTrans1D3" presStyleIdx="2" presStyleCnt="6"/>
      <dgm:spPr/>
      <dgm:t>
        <a:bodyPr/>
        <a:lstStyle/>
        <a:p>
          <a:endParaRPr lang="en-US"/>
        </a:p>
      </dgm:t>
    </dgm:pt>
    <dgm:pt modelId="{3FF0D6A6-DAEC-44E8-9B06-35CC6CF5A4A0}" type="pres">
      <dgm:prSet presAssocID="{9870A2D4-8F34-4D49-823C-32AD31A5C2DD}" presName="hierRoot2" presStyleCnt="0">
        <dgm:presLayoutVars>
          <dgm:hierBranch val="init"/>
        </dgm:presLayoutVars>
      </dgm:prSet>
      <dgm:spPr/>
    </dgm:pt>
    <dgm:pt modelId="{078E3695-88A0-416A-BDFA-12F1F6534C5B}" type="pres">
      <dgm:prSet presAssocID="{9870A2D4-8F34-4D49-823C-32AD31A5C2DD}" presName="rootComposite" presStyleCnt="0"/>
      <dgm:spPr/>
    </dgm:pt>
    <dgm:pt modelId="{61ECADF3-6EFF-486D-B8DA-CEEEDC1BB3FB}" type="pres">
      <dgm:prSet presAssocID="{9870A2D4-8F34-4D49-823C-32AD31A5C2DD}" presName="rootText" presStyleLbl="node3" presStyleIdx="2" presStyleCnt="6">
        <dgm:presLayoutVars>
          <dgm:chPref val="3"/>
        </dgm:presLayoutVars>
      </dgm:prSet>
      <dgm:spPr/>
      <dgm:t>
        <a:bodyPr/>
        <a:lstStyle/>
        <a:p>
          <a:endParaRPr lang="en-US"/>
        </a:p>
      </dgm:t>
    </dgm:pt>
    <dgm:pt modelId="{D3665173-9154-4DD9-82CD-DD10E26D2450}" type="pres">
      <dgm:prSet presAssocID="{9870A2D4-8F34-4D49-823C-32AD31A5C2DD}" presName="rootConnector" presStyleLbl="node3" presStyleIdx="2" presStyleCnt="6"/>
      <dgm:spPr/>
      <dgm:t>
        <a:bodyPr/>
        <a:lstStyle/>
        <a:p>
          <a:endParaRPr lang="en-US"/>
        </a:p>
      </dgm:t>
    </dgm:pt>
    <dgm:pt modelId="{1A07B035-6C09-4204-97AD-22B388D74AF8}" type="pres">
      <dgm:prSet presAssocID="{9870A2D4-8F34-4D49-823C-32AD31A5C2DD}" presName="hierChild4" presStyleCnt="0"/>
      <dgm:spPr/>
    </dgm:pt>
    <dgm:pt modelId="{5A865C50-DAC3-4B6D-B8AD-9CF5ECA9B628}" type="pres">
      <dgm:prSet presAssocID="{0CF7E2DD-59D9-45B7-AA9A-B77CB243F791}" presName="Name37" presStyleLbl="parChTrans1D4" presStyleIdx="4" presStyleCnt="13"/>
      <dgm:spPr/>
      <dgm:t>
        <a:bodyPr/>
        <a:lstStyle/>
        <a:p>
          <a:endParaRPr lang="en-US"/>
        </a:p>
      </dgm:t>
    </dgm:pt>
    <dgm:pt modelId="{350172C2-012F-4109-BAC2-261F3F898AEA}" type="pres">
      <dgm:prSet presAssocID="{3D634CA7-F0FD-4922-9E5F-881D8C601D15}" presName="hierRoot2" presStyleCnt="0">
        <dgm:presLayoutVars>
          <dgm:hierBranch val="init"/>
        </dgm:presLayoutVars>
      </dgm:prSet>
      <dgm:spPr/>
    </dgm:pt>
    <dgm:pt modelId="{27EB3124-B3D8-49D6-8755-1794D82B5AD9}" type="pres">
      <dgm:prSet presAssocID="{3D634CA7-F0FD-4922-9E5F-881D8C601D15}" presName="rootComposite" presStyleCnt="0"/>
      <dgm:spPr/>
    </dgm:pt>
    <dgm:pt modelId="{A8738B83-916C-4F14-9EC1-9445B8524393}" type="pres">
      <dgm:prSet presAssocID="{3D634CA7-F0FD-4922-9E5F-881D8C601D15}" presName="rootText" presStyleLbl="node4" presStyleIdx="4" presStyleCnt="13">
        <dgm:presLayoutVars>
          <dgm:chPref val="3"/>
        </dgm:presLayoutVars>
      </dgm:prSet>
      <dgm:spPr/>
      <dgm:t>
        <a:bodyPr/>
        <a:lstStyle/>
        <a:p>
          <a:endParaRPr lang="en-US"/>
        </a:p>
      </dgm:t>
    </dgm:pt>
    <dgm:pt modelId="{51BD293A-72A8-4377-B83D-34E60E6CC9AE}" type="pres">
      <dgm:prSet presAssocID="{3D634CA7-F0FD-4922-9E5F-881D8C601D15}" presName="rootConnector" presStyleLbl="node4" presStyleIdx="4" presStyleCnt="13"/>
      <dgm:spPr/>
      <dgm:t>
        <a:bodyPr/>
        <a:lstStyle/>
        <a:p>
          <a:endParaRPr lang="en-US"/>
        </a:p>
      </dgm:t>
    </dgm:pt>
    <dgm:pt modelId="{C2F9117F-3D4B-458D-9CBE-803D7BC72B5F}" type="pres">
      <dgm:prSet presAssocID="{3D634CA7-F0FD-4922-9E5F-881D8C601D15}" presName="hierChild4" presStyleCnt="0"/>
      <dgm:spPr/>
    </dgm:pt>
    <dgm:pt modelId="{69597BE1-6D80-4346-9612-8CFAD16B9C2D}" type="pres">
      <dgm:prSet presAssocID="{3D634CA7-F0FD-4922-9E5F-881D8C601D15}" presName="hierChild5" presStyleCnt="0"/>
      <dgm:spPr/>
    </dgm:pt>
    <dgm:pt modelId="{332F0E2B-8913-471D-85C2-C60105DA06DA}" type="pres">
      <dgm:prSet presAssocID="{659FF599-D52B-4459-B43A-3D7A63BF22E3}" presName="Name37" presStyleLbl="parChTrans1D4" presStyleIdx="5" presStyleCnt="13"/>
      <dgm:spPr/>
      <dgm:t>
        <a:bodyPr/>
        <a:lstStyle/>
        <a:p>
          <a:endParaRPr lang="en-US"/>
        </a:p>
      </dgm:t>
    </dgm:pt>
    <dgm:pt modelId="{889DCB59-1062-4B02-B868-923C2032D202}" type="pres">
      <dgm:prSet presAssocID="{08749787-E539-45CF-8AD9-664AC582531F}" presName="hierRoot2" presStyleCnt="0">
        <dgm:presLayoutVars>
          <dgm:hierBranch val="init"/>
        </dgm:presLayoutVars>
      </dgm:prSet>
      <dgm:spPr/>
    </dgm:pt>
    <dgm:pt modelId="{84CEE635-E8FA-4E28-B030-3C089129E8C5}" type="pres">
      <dgm:prSet presAssocID="{08749787-E539-45CF-8AD9-664AC582531F}" presName="rootComposite" presStyleCnt="0"/>
      <dgm:spPr/>
    </dgm:pt>
    <dgm:pt modelId="{C0AA208A-3B8B-416D-A42F-FE739750A133}" type="pres">
      <dgm:prSet presAssocID="{08749787-E539-45CF-8AD9-664AC582531F}" presName="rootText" presStyleLbl="node4" presStyleIdx="5" presStyleCnt="13">
        <dgm:presLayoutVars>
          <dgm:chPref val="3"/>
        </dgm:presLayoutVars>
      </dgm:prSet>
      <dgm:spPr/>
      <dgm:t>
        <a:bodyPr/>
        <a:lstStyle/>
        <a:p>
          <a:endParaRPr lang="en-US"/>
        </a:p>
      </dgm:t>
    </dgm:pt>
    <dgm:pt modelId="{B95675BD-8438-460C-A8AD-CB1EC5E41BF3}" type="pres">
      <dgm:prSet presAssocID="{08749787-E539-45CF-8AD9-664AC582531F}" presName="rootConnector" presStyleLbl="node4" presStyleIdx="5" presStyleCnt="13"/>
      <dgm:spPr/>
      <dgm:t>
        <a:bodyPr/>
        <a:lstStyle/>
        <a:p>
          <a:endParaRPr lang="en-US"/>
        </a:p>
      </dgm:t>
    </dgm:pt>
    <dgm:pt modelId="{49D89897-889A-40E7-B38B-9FAE629196A0}" type="pres">
      <dgm:prSet presAssocID="{08749787-E539-45CF-8AD9-664AC582531F}" presName="hierChild4" presStyleCnt="0"/>
      <dgm:spPr/>
    </dgm:pt>
    <dgm:pt modelId="{999C5E05-4BAA-40B6-8206-7D7EACDF44AF}" type="pres">
      <dgm:prSet presAssocID="{08749787-E539-45CF-8AD9-664AC582531F}" presName="hierChild5" presStyleCnt="0"/>
      <dgm:spPr/>
    </dgm:pt>
    <dgm:pt modelId="{58A42151-5EAF-4332-8AA5-F29E0EFE35F9}" type="pres">
      <dgm:prSet presAssocID="{9870A2D4-8F34-4D49-823C-32AD31A5C2DD}" presName="hierChild5" presStyleCnt="0"/>
      <dgm:spPr/>
    </dgm:pt>
    <dgm:pt modelId="{E95C2112-3A1A-40AE-8268-A0D9FBD0A26E}" type="pres">
      <dgm:prSet presAssocID="{6994F024-24CC-4DE2-A039-AC54D06CC924}" presName="Name37" presStyleLbl="parChTrans1D3" presStyleIdx="3" presStyleCnt="6"/>
      <dgm:spPr/>
      <dgm:t>
        <a:bodyPr/>
        <a:lstStyle/>
        <a:p>
          <a:endParaRPr lang="en-US"/>
        </a:p>
      </dgm:t>
    </dgm:pt>
    <dgm:pt modelId="{B353E762-70B5-43D8-88DB-B6F58B7F23BA}" type="pres">
      <dgm:prSet presAssocID="{046831D1-6894-4AF5-A6FC-FEE4336DBA4B}" presName="hierRoot2" presStyleCnt="0">
        <dgm:presLayoutVars>
          <dgm:hierBranch val="init"/>
        </dgm:presLayoutVars>
      </dgm:prSet>
      <dgm:spPr/>
    </dgm:pt>
    <dgm:pt modelId="{84B39BDC-D7B4-4B23-AB9C-9E91B715CD9B}" type="pres">
      <dgm:prSet presAssocID="{046831D1-6894-4AF5-A6FC-FEE4336DBA4B}" presName="rootComposite" presStyleCnt="0"/>
      <dgm:spPr/>
    </dgm:pt>
    <dgm:pt modelId="{2CAE97A5-1E67-45DB-9C7C-DC06CE25B2ED}" type="pres">
      <dgm:prSet presAssocID="{046831D1-6894-4AF5-A6FC-FEE4336DBA4B}" presName="rootText" presStyleLbl="node3" presStyleIdx="3" presStyleCnt="6">
        <dgm:presLayoutVars>
          <dgm:chPref val="3"/>
        </dgm:presLayoutVars>
      </dgm:prSet>
      <dgm:spPr/>
      <dgm:t>
        <a:bodyPr/>
        <a:lstStyle/>
        <a:p>
          <a:endParaRPr lang="en-US"/>
        </a:p>
      </dgm:t>
    </dgm:pt>
    <dgm:pt modelId="{0C29CAF4-515C-41E7-A2F5-5DE834E29912}" type="pres">
      <dgm:prSet presAssocID="{046831D1-6894-4AF5-A6FC-FEE4336DBA4B}" presName="rootConnector" presStyleLbl="node3" presStyleIdx="3" presStyleCnt="6"/>
      <dgm:spPr/>
      <dgm:t>
        <a:bodyPr/>
        <a:lstStyle/>
        <a:p>
          <a:endParaRPr lang="en-US"/>
        </a:p>
      </dgm:t>
    </dgm:pt>
    <dgm:pt modelId="{30A9C17C-1CBA-49C3-835D-B29FA0B344BD}" type="pres">
      <dgm:prSet presAssocID="{046831D1-6894-4AF5-A6FC-FEE4336DBA4B}" presName="hierChild4" presStyleCnt="0"/>
      <dgm:spPr/>
    </dgm:pt>
    <dgm:pt modelId="{F0E4C2CC-9C08-45C2-B910-283C5D3725B7}" type="pres">
      <dgm:prSet presAssocID="{C10D4585-1573-4715-AE4B-609E227742CD}" presName="Name37" presStyleLbl="parChTrans1D4" presStyleIdx="6" presStyleCnt="13"/>
      <dgm:spPr/>
      <dgm:t>
        <a:bodyPr/>
        <a:lstStyle/>
        <a:p>
          <a:endParaRPr lang="en-US"/>
        </a:p>
      </dgm:t>
    </dgm:pt>
    <dgm:pt modelId="{C4C7BD5B-4E92-45D9-8F10-A617F625DC07}" type="pres">
      <dgm:prSet presAssocID="{940C5A47-F812-4159-A30B-670BFF4D2536}" presName="hierRoot2" presStyleCnt="0">
        <dgm:presLayoutVars>
          <dgm:hierBranch val="init"/>
        </dgm:presLayoutVars>
      </dgm:prSet>
      <dgm:spPr/>
    </dgm:pt>
    <dgm:pt modelId="{B3A6D762-0563-4AFA-A8AB-FB854C7A31A8}" type="pres">
      <dgm:prSet presAssocID="{940C5A47-F812-4159-A30B-670BFF4D2536}" presName="rootComposite" presStyleCnt="0"/>
      <dgm:spPr/>
    </dgm:pt>
    <dgm:pt modelId="{15CBB5AD-B928-45F7-A64D-F5A64C1EB4B2}" type="pres">
      <dgm:prSet presAssocID="{940C5A47-F812-4159-A30B-670BFF4D2536}" presName="rootText" presStyleLbl="node4" presStyleIdx="6" presStyleCnt="13">
        <dgm:presLayoutVars>
          <dgm:chPref val="3"/>
        </dgm:presLayoutVars>
      </dgm:prSet>
      <dgm:spPr/>
      <dgm:t>
        <a:bodyPr/>
        <a:lstStyle/>
        <a:p>
          <a:endParaRPr lang="en-US"/>
        </a:p>
      </dgm:t>
    </dgm:pt>
    <dgm:pt modelId="{CEEEB21F-FC3D-4BA3-BE25-28381B2833F7}" type="pres">
      <dgm:prSet presAssocID="{940C5A47-F812-4159-A30B-670BFF4D2536}" presName="rootConnector" presStyleLbl="node4" presStyleIdx="6" presStyleCnt="13"/>
      <dgm:spPr/>
      <dgm:t>
        <a:bodyPr/>
        <a:lstStyle/>
        <a:p>
          <a:endParaRPr lang="en-US"/>
        </a:p>
      </dgm:t>
    </dgm:pt>
    <dgm:pt modelId="{8D45C447-4BB4-4E86-8F4A-0BB36ECD1AFD}" type="pres">
      <dgm:prSet presAssocID="{940C5A47-F812-4159-A30B-670BFF4D2536}" presName="hierChild4" presStyleCnt="0"/>
      <dgm:spPr/>
    </dgm:pt>
    <dgm:pt modelId="{A644B7E5-2F00-4ED7-B83A-DF6CCB5DD901}" type="pres">
      <dgm:prSet presAssocID="{940C5A47-F812-4159-A30B-670BFF4D2536}" presName="hierChild5" presStyleCnt="0"/>
      <dgm:spPr/>
    </dgm:pt>
    <dgm:pt modelId="{C7C61901-FF97-4340-B404-ADAABA2EF256}" type="pres">
      <dgm:prSet presAssocID="{2A9358DD-9C68-44EE-9ECC-AFC6419F763F}" presName="Name37" presStyleLbl="parChTrans1D4" presStyleIdx="7" presStyleCnt="13"/>
      <dgm:spPr/>
      <dgm:t>
        <a:bodyPr/>
        <a:lstStyle/>
        <a:p>
          <a:endParaRPr lang="en-US"/>
        </a:p>
      </dgm:t>
    </dgm:pt>
    <dgm:pt modelId="{102B30AC-EBBC-471A-BBB3-9F78564849BF}" type="pres">
      <dgm:prSet presAssocID="{D22907C0-CB64-48FD-9518-7D077E94B5F2}" presName="hierRoot2" presStyleCnt="0">
        <dgm:presLayoutVars>
          <dgm:hierBranch val="init"/>
        </dgm:presLayoutVars>
      </dgm:prSet>
      <dgm:spPr/>
    </dgm:pt>
    <dgm:pt modelId="{FE7D8E69-F298-4426-9D09-AC523EC52CA3}" type="pres">
      <dgm:prSet presAssocID="{D22907C0-CB64-48FD-9518-7D077E94B5F2}" presName="rootComposite" presStyleCnt="0"/>
      <dgm:spPr/>
    </dgm:pt>
    <dgm:pt modelId="{D85B1F43-8CC0-4EDD-B5AA-F83EF6EFF462}" type="pres">
      <dgm:prSet presAssocID="{D22907C0-CB64-48FD-9518-7D077E94B5F2}" presName="rootText" presStyleLbl="node4" presStyleIdx="7" presStyleCnt="13">
        <dgm:presLayoutVars>
          <dgm:chPref val="3"/>
        </dgm:presLayoutVars>
      </dgm:prSet>
      <dgm:spPr/>
      <dgm:t>
        <a:bodyPr/>
        <a:lstStyle/>
        <a:p>
          <a:endParaRPr lang="en-US"/>
        </a:p>
      </dgm:t>
    </dgm:pt>
    <dgm:pt modelId="{84CA27CF-220E-46D7-8555-66424CEC0C4C}" type="pres">
      <dgm:prSet presAssocID="{D22907C0-CB64-48FD-9518-7D077E94B5F2}" presName="rootConnector" presStyleLbl="node4" presStyleIdx="7" presStyleCnt="13"/>
      <dgm:spPr/>
      <dgm:t>
        <a:bodyPr/>
        <a:lstStyle/>
        <a:p>
          <a:endParaRPr lang="en-US"/>
        </a:p>
      </dgm:t>
    </dgm:pt>
    <dgm:pt modelId="{330DC0F5-1809-4975-8994-368886479C4C}" type="pres">
      <dgm:prSet presAssocID="{D22907C0-CB64-48FD-9518-7D077E94B5F2}" presName="hierChild4" presStyleCnt="0"/>
      <dgm:spPr/>
    </dgm:pt>
    <dgm:pt modelId="{FD49BF04-22CD-4160-96C8-8617F687E97D}" type="pres">
      <dgm:prSet presAssocID="{D22907C0-CB64-48FD-9518-7D077E94B5F2}" presName="hierChild5" presStyleCnt="0"/>
      <dgm:spPr/>
    </dgm:pt>
    <dgm:pt modelId="{E7F79036-81A1-44BB-B49E-82BE2629C05E}" type="pres">
      <dgm:prSet presAssocID="{046831D1-6894-4AF5-A6FC-FEE4336DBA4B}" presName="hierChild5" presStyleCnt="0"/>
      <dgm:spPr/>
    </dgm:pt>
    <dgm:pt modelId="{4D3E76DC-EA3C-4913-BD81-E8F4CF87917D}" type="pres">
      <dgm:prSet presAssocID="{8578CD9D-B64B-4A1A-B561-AA7DE3DE9002}" presName="Name37" presStyleLbl="parChTrans1D3" presStyleIdx="4" presStyleCnt="6"/>
      <dgm:spPr/>
      <dgm:t>
        <a:bodyPr/>
        <a:lstStyle/>
        <a:p>
          <a:endParaRPr lang="en-US"/>
        </a:p>
      </dgm:t>
    </dgm:pt>
    <dgm:pt modelId="{A6FB063E-6BF4-4D22-A37C-E5E2DECA3B22}" type="pres">
      <dgm:prSet presAssocID="{39A3066F-A70E-414C-ACBF-D195B2F4180C}" presName="hierRoot2" presStyleCnt="0">
        <dgm:presLayoutVars>
          <dgm:hierBranch val="init"/>
        </dgm:presLayoutVars>
      </dgm:prSet>
      <dgm:spPr/>
    </dgm:pt>
    <dgm:pt modelId="{175178DC-871F-4454-8FB0-EAF0ABE306CE}" type="pres">
      <dgm:prSet presAssocID="{39A3066F-A70E-414C-ACBF-D195B2F4180C}" presName="rootComposite" presStyleCnt="0"/>
      <dgm:spPr/>
    </dgm:pt>
    <dgm:pt modelId="{B725E76A-9011-4A84-A0DC-C7C0800FAE0C}" type="pres">
      <dgm:prSet presAssocID="{39A3066F-A70E-414C-ACBF-D195B2F4180C}" presName="rootText" presStyleLbl="node3" presStyleIdx="4" presStyleCnt="6">
        <dgm:presLayoutVars>
          <dgm:chPref val="3"/>
        </dgm:presLayoutVars>
      </dgm:prSet>
      <dgm:spPr/>
      <dgm:t>
        <a:bodyPr/>
        <a:lstStyle/>
        <a:p>
          <a:endParaRPr lang="en-US"/>
        </a:p>
      </dgm:t>
    </dgm:pt>
    <dgm:pt modelId="{24634150-7E85-41CA-97DA-8B25418274FC}" type="pres">
      <dgm:prSet presAssocID="{39A3066F-A70E-414C-ACBF-D195B2F4180C}" presName="rootConnector" presStyleLbl="node3" presStyleIdx="4" presStyleCnt="6"/>
      <dgm:spPr/>
      <dgm:t>
        <a:bodyPr/>
        <a:lstStyle/>
        <a:p>
          <a:endParaRPr lang="en-US"/>
        </a:p>
      </dgm:t>
    </dgm:pt>
    <dgm:pt modelId="{266E704C-94D0-4AB5-9D90-4A275FB2A16F}" type="pres">
      <dgm:prSet presAssocID="{39A3066F-A70E-414C-ACBF-D195B2F4180C}" presName="hierChild4" presStyleCnt="0"/>
      <dgm:spPr/>
    </dgm:pt>
    <dgm:pt modelId="{0A0F57EE-6445-4A6D-AD89-B69792017623}" type="pres">
      <dgm:prSet presAssocID="{5BD7C560-B5EA-474A-B926-CEA98152E286}" presName="Name37" presStyleLbl="parChTrans1D4" presStyleIdx="8" presStyleCnt="13"/>
      <dgm:spPr/>
      <dgm:t>
        <a:bodyPr/>
        <a:lstStyle/>
        <a:p>
          <a:endParaRPr lang="en-US"/>
        </a:p>
      </dgm:t>
    </dgm:pt>
    <dgm:pt modelId="{3DB74381-2C1D-4EE6-94A6-D6F99658ECB2}" type="pres">
      <dgm:prSet presAssocID="{9CDE2291-57FF-40B3-9333-65171469F092}" presName="hierRoot2" presStyleCnt="0">
        <dgm:presLayoutVars>
          <dgm:hierBranch val="init"/>
        </dgm:presLayoutVars>
      </dgm:prSet>
      <dgm:spPr/>
    </dgm:pt>
    <dgm:pt modelId="{D27A8E1F-0193-4EA0-A6DE-D9571FD97FBC}" type="pres">
      <dgm:prSet presAssocID="{9CDE2291-57FF-40B3-9333-65171469F092}" presName="rootComposite" presStyleCnt="0"/>
      <dgm:spPr/>
    </dgm:pt>
    <dgm:pt modelId="{78448DF0-1042-414A-BADB-0FE7651F77D4}" type="pres">
      <dgm:prSet presAssocID="{9CDE2291-57FF-40B3-9333-65171469F092}" presName="rootText" presStyleLbl="node4" presStyleIdx="8" presStyleCnt="13">
        <dgm:presLayoutVars>
          <dgm:chPref val="3"/>
        </dgm:presLayoutVars>
      </dgm:prSet>
      <dgm:spPr/>
      <dgm:t>
        <a:bodyPr/>
        <a:lstStyle/>
        <a:p>
          <a:endParaRPr lang="en-US"/>
        </a:p>
      </dgm:t>
    </dgm:pt>
    <dgm:pt modelId="{688CC0B0-EEFB-4FDC-9160-4E53EC9ACF43}" type="pres">
      <dgm:prSet presAssocID="{9CDE2291-57FF-40B3-9333-65171469F092}" presName="rootConnector" presStyleLbl="node4" presStyleIdx="8" presStyleCnt="13"/>
      <dgm:spPr/>
      <dgm:t>
        <a:bodyPr/>
        <a:lstStyle/>
        <a:p>
          <a:endParaRPr lang="en-US"/>
        </a:p>
      </dgm:t>
    </dgm:pt>
    <dgm:pt modelId="{CDAC5B48-FCB8-4658-A494-39A2B6E75976}" type="pres">
      <dgm:prSet presAssocID="{9CDE2291-57FF-40B3-9333-65171469F092}" presName="hierChild4" presStyleCnt="0"/>
      <dgm:spPr/>
    </dgm:pt>
    <dgm:pt modelId="{DF10C10A-DE20-4FAC-8BC5-525AC08CBFE6}" type="pres">
      <dgm:prSet presAssocID="{9CDE2291-57FF-40B3-9333-65171469F092}" presName="hierChild5" presStyleCnt="0"/>
      <dgm:spPr/>
    </dgm:pt>
    <dgm:pt modelId="{C393C75A-7F0B-451B-9A63-9519C3522299}" type="pres">
      <dgm:prSet presAssocID="{1EA384D4-2BD2-4652-9D60-9FFBB6E5F87C}" presName="Name37" presStyleLbl="parChTrans1D4" presStyleIdx="9" presStyleCnt="13"/>
      <dgm:spPr/>
      <dgm:t>
        <a:bodyPr/>
        <a:lstStyle/>
        <a:p>
          <a:endParaRPr lang="en-US"/>
        </a:p>
      </dgm:t>
    </dgm:pt>
    <dgm:pt modelId="{3EA9E2FF-BB49-46C1-9ACB-F33A2B6B66C4}" type="pres">
      <dgm:prSet presAssocID="{07006325-189D-4E8C-990E-DB5911DFF08C}" presName="hierRoot2" presStyleCnt="0">
        <dgm:presLayoutVars>
          <dgm:hierBranch val="init"/>
        </dgm:presLayoutVars>
      </dgm:prSet>
      <dgm:spPr/>
    </dgm:pt>
    <dgm:pt modelId="{62E7806B-9C89-4A51-85BB-936955CF5844}" type="pres">
      <dgm:prSet presAssocID="{07006325-189D-4E8C-990E-DB5911DFF08C}" presName="rootComposite" presStyleCnt="0"/>
      <dgm:spPr/>
    </dgm:pt>
    <dgm:pt modelId="{A200DA01-A641-45E8-A567-2F9202C5119E}" type="pres">
      <dgm:prSet presAssocID="{07006325-189D-4E8C-990E-DB5911DFF08C}" presName="rootText" presStyleLbl="node4" presStyleIdx="9" presStyleCnt="13">
        <dgm:presLayoutVars>
          <dgm:chPref val="3"/>
        </dgm:presLayoutVars>
      </dgm:prSet>
      <dgm:spPr/>
      <dgm:t>
        <a:bodyPr/>
        <a:lstStyle/>
        <a:p>
          <a:endParaRPr lang="en-US"/>
        </a:p>
      </dgm:t>
    </dgm:pt>
    <dgm:pt modelId="{89B279CF-7538-4715-8483-353B07A78F0F}" type="pres">
      <dgm:prSet presAssocID="{07006325-189D-4E8C-990E-DB5911DFF08C}" presName="rootConnector" presStyleLbl="node4" presStyleIdx="9" presStyleCnt="13"/>
      <dgm:spPr/>
      <dgm:t>
        <a:bodyPr/>
        <a:lstStyle/>
        <a:p>
          <a:endParaRPr lang="en-US"/>
        </a:p>
      </dgm:t>
    </dgm:pt>
    <dgm:pt modelId="{53987FA3-3D20-45FC-AFA7-4B84E72C3A9E}" type="pres">
      <dgm:prSet presAssocID="{07006325-189D-4E8C-990E-DB5911DFF08C}" presName="hierChild4" presStyleCnt="0"/>
      <dgm:spPr/>
    </dgm:pt>
    <dgm:pt modelId="{D6FFD262-EEED-4DB7-A77D-2D9D86592361}" type="pres">
      <dgm:prSet presAssocID="{07006325-189D-4E8C-990E-DB5911DFF08C}" presName="hierChild5" presStyleCnt="0"/>
      <dgm:spPr/>
    </dgm:pt>
    <dgm:pt modelId="{41F2086F-AB83-4C51-A260-C239F7B88523}" type="pres">
      <dgm:prSet presAssocID="{EB00B0D1-394D-45E6-8B6E-42359EEC3E8E}" presName="Name37" presStyleLbl="parChTrans1D4" presStyleIdx="10" presStyleCnt="13"/>
      <dgm:spPr/>
      <dgm:t>
        <a:bodyPr/>
        <a:lstStyle/>
        <a:p>
          <a:endParaRPr lang="nb-NO"/>
        </a:p>
      </dgm:t>
    </dgm:pt>
    <dgm:pt modelId="{439F5577-5CAC-4DCD-B4F0-8284735EB4D4}" type="pres">
      <dgm:prSet presAssocID="{C2F38ABF-797B-4411-A21A-42724AE1D2C1}" presName="hierRoot2" presStyleCnt="0">
        <dgm:presLayoutVars>
          <dgm:hierBranch val="init"/>
        </dgm:presLayoutVars>
      </dgm:prSet>
      <dgm:spPr/>
    </dgm:pt>
    <dgm:pt modelId="{A55002A7-660F-4070-8D42-BEF5B92D98CF}" type="pres">
      <dgm:prSet presAssocID="{C2F38ABF-797B-4411-A21A-42724AE1D2C1}" presName="rootComposite" presStyleCnt="0"/>
      <dgm:spPr/>
    </dgm:pt>
    <dgm:pt modelId="{33F1CDE1-6062-4F53-A6DD-4D4DF7AB9946}" type="pres">
      <dgm:prSet presAssocID="{C2F38ABF-797B-4411-A21A-42724AE1D2C1}" presName="rootText" presStyleLbl="node4" presStyleIdx="10" presStyleCnt="13">
        <dgm:presLayoutVars>
          <dgm:chPref val="3"/>
        </dgm:presLayoutVars>
      </dgm:prSet>
      <dgm:spPr/>
      <dgm:t>
        <a:bodyPr/>
        <a:lstStyle/>
        <a:p>
          <a:endParaRPr lang="nb-NO"/>
        </a:p>
      </dgm:t>
    </dgm:pt>
    <dgm:pt modelId="{3452B703-0DF3-4560-93EC-F660905FB73E}" type="pres">
      <dgm:prSet presAssocID="{C2F38ABF-797B-4411-A21A-42724AE1D2C1}" presName="rootConnector" presStyleLbl="node4" presStyleIdx="10" presStyleCnt="13"/>
      <dgm:spPr/>
      <dgm:t>
        <a:bodyPr/>
        <a:lstStyle/>
        <a:p>
          <a:endParaRPr lang="nb-NO"/>
        </a:p>
      </dgm:t>
    </dgm:pt>
    <dgm:pt modelId="{623851DA-6B35-4940-88D2-4D64DDED7A2C}" type="pres">
      <dgm:prSet presAssocID="{C2F38ABF-797B-4411-A21A-42724AE1D2C1}" presName="hierChild4" presStyleCnt="0"/>
      <dgm:spPr/>
    </dgm:pt>
    <dgm:pt modelId="{CBE10D7B-474E-47E9-9573-260E61827CC4}" type="pres">
      <dgm:prSet presAssocID="{C2F38ABF-797B-4411-A21A-42724AE1D2C1}" presName="hierChild5" presStyleCnt="0"/>
      <dgm:spPr/>
    </dgm:pt>
    <dgm:pt modelId="{22E370E1-CB83-43EF-83A3-2DA512C01FF7}" type="pres">
      <dgm:prSet presAssocID="{39A3066F-A70E-414C-ACBF-D195B2F4180C}" presName="hierChild5" presStyleCnt="0"/>
      <dgm:spPr/>
    </dgm:pt>
    <dgm:pt modelId="{CC93B894-C456-48AA-8483-D0256B9A8702}" type="pres">
      <dgm:prSet presAssocID="{2174E6EA-33A8-456E-ACDC-9C5C26483D2C}" presName="Name37" presStyleLbl="parChTrans1D3" presStyleIdx="5" presStyleCnt="6"/>
      <dgm:spPr/>
      <dgm:t>
        <a:bodyPr/>
        <a:lstStyle/>
        <a:p>
          <a:endParaRPr lang="nb-NO"/>
        </a:p>
      </dgm:t>
    </dgm:pt>
    <dgm:pt modelId="{C851347C-9DC3-4381-976F-1AE81DE021F1}" type="pres">
      <dgm:prSet presAssocID="{DEAE1836-62F0-4574-A960-C3AB2158694C}" presName="hierRoot2" presStyleCnt="0">
        <dgm:presLayoutVars>
          <dgm:hierBranch val="init"/>
        </dgm:presLayoutVars>
      </dgm:prSet>
      <dgm:spPr/>
    </dgm:pt>
    <dgm:pt modelId="{10F067DB-C867-4174-B129-E0D43881973C}" type="pres">
      <dgm:prSet presAssocID="{DEAE1836-62F0-4574-A960-C3AB2158694C}" presName="rootComposite" presStyleCnt="0"/>
      <dgm:spPr/>
    </dgm:pt>
    <dgm:pt modelId="{64AF7956-DE88-4258-9F77-D8EE7AB77B60}" type="pres">
      <dgm:prSet presAssocID="{DEAE1836-62F0-4574-A960-C3AB2158694C}" presName="rootText" presStyleLbl="node3" presStyleIdx="5" presStyleCnt="6">
        <dgm:presLayoutVars>
          <dgm:chPref val="3"/>
        </dgm:presLayoutVars>
      </dgm:prSet>
      <dgm:spPr/>
      <dgm:t>
        <a:bodyPr/>
        <a:lstStyle/>
        <a:p>
          <a:endParaRPr lang="nb-NO"/>
        </a:p>
      </dgm:t>
    </dgm:pt>
    <dgm:pt modelId="{26DAB443-DE2E-4301-B3CB-B06481D37012}" type="pres">
      <dgm:prSet presAssocID="{DEAE1836-62F0-4574-A960-C3AB2158694C}" presName="rootConnector" presStyleLbl="node3" presStyleIdx="5" presStyleCnt="6"/>
      <dgm:spPr/>
      <dgm:t>
        <a:bodyPr/>
        <a:lstStyle/>
        <a:p>
          <a:endParaRPr lang="nb-NO"/>
        </a:p>
      </dgm:t>
    </dgm:pt>
    <dgm:pt modelId="{062407B0-E6E4-4E9C-959C-FB4369DBE7FA}" type="pres">
      <dgm:prSet presAssocID="{DEAE1836-62F0-4574-A960-C3AB2158694C}" presName="hierChild4" presStyleCnt="0"/>
      <dgm:spPr/>
    </dgm:pt>
    <dgm:pt modelId="{3153AA20-47A4-4DE8-BE28-44B8CB04A7D9}" type="pres">
      <dgm:prSet presAssocID="{05E9906C-7876-4143-90BC-378118B2237D}" presName="Name37" presStyleLbl="parChTrans1D4" presStyleIdx="11" presStyleCnt="13"/>
      <dgm:spPr/>
      <dgm:t>
        <a:bodyPr/>
        <a:lstStyle/>
        <a:p>
          <a:endParaRPr lang="nb-NO"/>
        </a:p>
      </dgm:t>
    </dgm:pt>
    <dgm:pt modelId="{A9E1D170-D26B-4910-8F16-88996668A7B5}" type="pres">
      <dgm:prSet presAssocID="{A901C0D4-9298-4B99-A316-7926CAEA72B9}" presName="hierRoot2" presStyleCnt="0">
        <dgm:presLayoutVars>
          <dgm:hierBranch val="init"/>
        </dgm:presLayoutVars>
      </dgm:prSet>
      <dgm:spPr/>
    </dgm:pt>
    <dgm:pt modelId="{F369AA6A-6520-4075-9456-CD96263D01A3}" type="pres">
      <dgm:prSet presAssocID="{A901C0D4-9298-4B99-A316-7926CAEA72B9}" presName="rootComposite" presStyleCnt="0"/>
      <dgm:spPr/>
    </dgm:pt>
    <dgm:pt modelId="{D178ECEB-48E0-41F7-9E5E-5A6650E4E144}" type="pres">
      <dgm:prSet presAssocID="{A901C0D4-9298-4B99-A316-7926CAEA72B9}" presName="rootText" presStyleLbl="node4" presStyleIdx="11" presStyleCnt="13" custLinFactNeighborX="-3252" custLinFactNeighborY="-4758">
        <dgm:presLayoutVars>
          <dgm:chPref val="3"/>
        </dgm:presLayoutVars>
      </dgm:prSet>
      <dgm:spPr/>
      <dgm:t>
        <a:bodyPr/>
        <a:lstStyle/>
        <a:p>
          <a:endParaRPr lang="nb-NO"/>
        </a:p>
      </dgm:t>
    </dgm:pt>
    <dgm:pt modelId="{2CF36286-77DD-4504-8F4F-46792B349FB7}" type="pres">
      <dgm:prSet presAssocID="{A901C0D4-9298-4B99-A316-7926CAEA72B9}" presName="rootConnector" presStyleLbl="node4" presStyleIdx="11" presStyleCnt="13"/>
      <dgm:spPr/>
      <dgm:t>
        <a:bodyPr/>
        <a:lstStyle/>
        <a:p>
          <a:endParaRPr lang="nb-NO"/>
        </a:p>
      </dgm:t>
    </dgm:pt>
    <dgm:pt modelId="{96E604A4-3C0D-41D3-ABC5-94258AA0117E}" type="pres">
      <dgm:prSet presAssocID="{A901C0D4-9298-4B99-A316-7926CAEA72B9}" presName="hierChild4" presStyleCnt="0"/>
      <dgm:spPr/>
    </dgm:pt>
    <dgm:pt modelId="{73A16024-35A9-401B-9AA7-FF0834DA31D9}" type="pres">
      <dgm:prSet presAssocID="{A901C0D4-9298-4B99-A316-7926CAEA72B9}" presName="hierChild5" presStyleCnt="0"/>
      <dgm:spPr/>
    </dgm:pt>
    <dgm:pt modelId="{5F16D006-9FDF-40C1-BA39-B636DE4D54DC}" type="pres">
      <dgm:prSet presAssocID="{805871FE-E7B8-497F-B8C0-AD8DE187A13E}" presName="Name37" presStyleLbl="parChTrans1D4" presStyleIdx="12" presStyleCnt="13"/>
      <dgm:spPr/>
      <dgm:t>
        <a:bodyPr/>
        <a:lstStyle/>
        <a:p>
          <a:endParaRPr lang="nb-NO"/>
        </a:p>
      </dgm:t>
    </dgm:pt>
    <dgm:pt modelId="{0DB82897-40D5-4EE6-A020-568E5190E283}" type="pres">
      <dgm:prSet presAssocID="{A5C3252C-5879-4EED-99D0-8C31B2AC89A2}" presName="hierRoot2" presStyleCnt="0">
        <dgm:presLayoutVars>
          <dgm:hierBranch val="init"/>
        </dgm:presLayoutVars>
      </dgm:prSet>
      <dgm:spPr/>
    </dgm:pt>
    <dgm:pt modelId="{E4C31DAC-BDF0-49C4-92E5-8FABE495C8BC}" type="pres">
      <dgm:prSet presAssocID="{A5C3252C-5879-4EED-99D0-8C31B2AC89A2}" presName="rootComposite" presStyleCnt="0"/>
      <dgm:spPr/>
    </dgm:pt>
    <dgm:pt modelId="{C9896EA4-5E76-4EF1-B382-654CBE6CBFE6}" type="pres">
      <dgm:prSet presAssocID="{A5C3252C-5879-4EED-99D0-8C31B2AC89A2}" presName="rootText" presStyleLbl="node4" presStyleIdx="12" presStyleCnt="13" custLinFactNeighborX="-3252" custLinFactNeighborY="-4758">
        <dgm:presLayoutVars>
          <dgm:chPref val="3"/>
        </dgm:presLayoutVars>
      </dgm:prSet>
      <dgm:spPr/>
      <dgm:t>
        <a:bodyPr/>
        <a:lstStyle/>
        <a:p>
          <a:endParaRPr lang="nb-NO"/>
        </a:p>
      </dgm:t>
    </dgm:pt>
    <dgm:pt modelId="{B1D1A65A-8A9A-4352-895B-C72569765FC6}" type="pres">
      <dgm:prSet presAssocID="{A5C3252C-5879-4EED-99D0-8C31B2AC89A2}" presName="rootConnector" presStyleLbl="node4" presStyleIdx="12" presStyleCnt="13"/>
      <dgm:spPr/>
      <dgm:t>
        <a:bodyPr/>
        <a:lstStyle/>
        <a:p>
          <a:endParaRPr lang="nb-NO"/>
        </a:p>
      </dgm:t>
    </dgm:pt>
    <dgm:pt modelId="{A4CC30D5-514C-472E-812F-7668DE2E929A}" type="pres">
      <dgm:prSet presAssocID="{A5C3252C-5879-4EED-99D0-8C31B2AC89A2}" presName="hierChild4" presStyleCnt="0"/>
      <dgm:spPr/>
    </dgm:pt>
    <dgm:pt modelId="{A5F90719-F6A8-4851-BAFE-B07D6D9A7236}" type="pres">
      <dgm:prSet presAssocID="{A5C3252C-5879-4EED-99D0-8C31B2AC89A2}" presName="hierChild5" presStyleCnt="0"/>
      <dgm:spPr/>
    </dgm:pt>
    <dgm:pt modelId="{89BA9E0F-1449-40DC-99BD-556CA83817AC}" type="pres">
      <dgm:prSet presAssocID="{DEAE1836-62F0-4574-A960-C3AB2158694C}" presName="hierChild5"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880B8915-FE07-4780-8CAE-7A301137D22B}" type="presOf" srcId="{05E9906C-7876-4143-90BC-378118B2237D}" destId="{3153AA20-47A4-4DE8-BE28-44B8CB04A7D9}" srcOrd="0" destOrd="0" presId="urn:microsoft.com/office/officeart/2005/8/layout/orgChart1"/>
    <dgm:cxn modelId="{F2DFA0C5-A90C-4075-B4E3-E4A028EC64DF}" type="presOf" srcId="{6994F024-24CC-4DE2-A039-AC54D06CC924}" destId="{E95C2112-3A1A-40AE-8268-A0D9FBD0A26E}" srcOrd="0" destOrd="0" presId="urn:microsoft.com/office/officeart/2005/8/layout/orgChart1"/>
    <dgm:cxn modelId="{DAEBB6BA-70BE-43F3-9CF9-6FB4D8C690D8}" type="presOf" srcId="{9CDE2291-57FF-40B3-9333-65171469F092}" destId="{78448DF0-1042-414A-BADB-0FE7651F77D4}" srcOrd="0" destOrd="0" presId="urn:microsoft.com/office/officeart/2005/8/layout/orgChart1"/>
    <dgm:cxn modelId="{D084F658-5186-4FFE-AAB3-6EA413B2EE82}" type="presOf" srcId="{D22907C0-CB64-48FD-9518-7D077E94B5F2}" destId="{84CA27CF-220E-46D7-8555-66424CEC0C4C}" srcOrd="1" destOrd="0" presId="urn:microsoft.com/office/officeart/2005/8/layout/orgChart1"/>
    <dgm:cxn modelId="{DD8DFA61-5C92-4E90-9F22-983D3A22D4EC}" type="presOf" srcId="{A901C0D4-9298-4B99-A316-7926CAEA72B9}" destId="{2CF36286-77DD-4504-8F4F-46792B349FB7}" srcOrd="1" destOrd="0" presId="urn:microsoft.com/office/officeart/2005/8/layout/orgChart1"/>
    <dgm:cxn modelId="{9D069F54-1EEA-4359-88FA-6D9E0965785A}" type="presOf" srcId="{6DF2A4EF-DD97-43A4-9A0F-3D7D9561BA5A}" destId="{A808ABED-78E5-47B1-AD0D-981B3A29BF52}" srcOrd="1" destOrd="0" presId="urn:microsoft.com/office/officeart/2005/8/layout/orgChart1"/>
    <dgm:cxn modelId="{9588BEEB-4B3A-4C8C-A624-8958DB9E1D77}" type="presOf" srcId="{805871FE-E7B8-497F-B8C0-AD8DE187A13E}" destId="{5F16D006-9FDF-40C1-BA39-B636DE4D54DC}" srcOrd="0" destOrd="0" presId="urn:microsoft.com/office/officeart/2005/8/layout/orgChart1"/>
    <dgm:cxn modelId="{4257E4F0-8424-4A90-B481-EA532FA159A8}" type="presOf" srcId="{DEAE1836-62F0-4574-A960-C3AB2158694C}" destId="{26DAB443-DE2E-4301-B3CB-B06481D37012}" srcOrd="1" destOrd="0" presId="urn:microsoft.com/office/officeart/2005/8/layout/orgChart1"/>
    <dgm:cxn modelId="{A6743589-671F-4B28-BC10-75AB565AF4BA}" type="presOf" srcId="{6DF2A4EF-DD97-43A4-9A0F-3D7D9561BA5A}" destId="{CB163965-A81C-4E54-B1B3-861853941CE2}" srcOrd="0" destOrd="0" presId="urn:microsoft.com/office/officeart/2005/8/layout/orgChart1"/>
    <dgm:cxn modelId="{2845020A-8E0A-466F-9C07-73F532FF0B63}" type="presOf" srcId="{8578CD9D-B64B-4A1A-B561-AA7DE3DE9002}" destId="{4D3E76DC-EA3C-4913-BD81-E8F4CF87917D}" srcOrd="0" destOrd="0" presId="urn:microsoft.com/office/officeart/2005/8/layout/orgChart1"/>
    <dgm:cxn modelId="{E8A464D1-CD69-4EB9-94EA-52279CFE6B33}" type="presOf" srcId="{9CDE2291-57FF-40B3-9333-65171469F092}" destId="{688CC0B0-EEFB-4FDC-9160-4E53EC9ACF43}" srcOrd="1" destOrd="0" presId="urn:microsoft.com/office/officeart/2005/8/layout/orgChart1"/>
    <dgm:cxn modelId="{E09ED749-FE24-470D-95FF-766C58851FCC}" srcId="{9870A2D4-8F34-4D49-823C-32AD31A5C2DD}" destId="{3D634CA7-F0FD-4922-9E5F-881D8C601D15}" srcOrd="0" destOrd="0" parTransId="{0CF7E2DD-59D9-45B7-AA9A-B77CB243F791}" sibTransId="{71209720-6391-4570-8F00-DDBC399E4419}"/>
    <dgm:cxn modelId="{7870B0ED-EC3D-4CC6-881A-8E05FDA30AB7}" type="presOf" srcId="{0A710C2F-11E1-419A-AE8A-02A3F710935E}" destId="{9D10BD22-0EA1-4256-B658-CA16712BE40C}" srcOrd="0" destOrd="0" presId="urn:microsoft.com/office/officeart/2005/8/layout/orgChart1"/>
    <dgm:cxn modelId="{B5843197-8D91-4042-B6E3-16BB8815A416}" type="presOf" srcId="{046831D1-6894-4AF5-A6FC-FEE4336DBA4B}" destId="{0C29CAF4-515C-41E7-A2F5-5DE834E29912}" srcOrd="1" destOrd="0" presId="urn:microsoft.com/office/officeart/2005/8/layout/orgChart1"/>
    <dgm:cxn modelId="{E8844DE8-9D62-42A0-A01A-3BA841B747C3}" type="presOf" srcId="{D06D6905-0380-48C8-A428-53D5D2CF3BAC}" destId="{25C79980-D730-4458-8229-C5A3BCBAD304}" srcOrd="0" destOrd="0" presId="urn:microsoft.com/office/officeart/2005/8/layout/orgChart1"/>
    <dgm:cxn modelId="{91FCBC89-02F7-4BC8-A47F-E3FA138E5903}" type="presOf" srcId="{1EA384D4-2BD2-4652-9D60-9FFBB6E5F87C}" destId="{C393C75A-7F0B-451B-9A63-9519C3522299}" srcOrd="0" destOrd="0" presId="urn:microsoft.com/office/officeart/2005/8/layout/orgChart1"/>
    <dgm:cxn modelId="{4B5EBEE6-F8E7-4F26-9626-E1CFFD429397}" type="presOf" srcId="{3D4622CA-CE55-4B59-80B0-3EDC3294BDF0}" destId="{663400F7-B751-437D-8E43-177979E03F10}" srcOrd="0" destOrd="0" presId="urn:microsoft.com/office/officeart/2005/8/layout/orgChart1"/>
    <dgm:cxn modelId="{E94A4C2B-85D3-4C27-9052-3DB2AE8FEC18}" type="presOf" srcId="{DEAE1836-62F0-4574-A960-C3AB2158694C}" destId="{64AF7956-DE88-4258-9F77-D8EE7AB77B60}" srcOrd="0" destOrd="0" presId="urn:microsoft.com/office/officeart/2005/8/layout/orgChart1"/>
    <dgm:cxn modelId="{BEBCFA40-E6BA-4E22-AADA-D08A3CFFE7D8}" type="presOf" srcId="{9870A2D4-8F34-4D49-823C-32AD31A5C2DD}" destId="{61ECADF3-6EFF-486D-B8DA-CEEEDC1BB3FB}" srcOrd="0" destOrd="0" presId="urn:microsoft.com/office/officeart/2005/8/layout/orgChart1"/>
    <dgm:cxn modelId="{6BAD1723-449F-4717-AA60-CA918F791457}" type="presOf" srcId="{98927BF6-4893-4986-A02A-05F30E2B0FF1}" destId="{0DE10CE8-0508-47CA-A307-12EDA1DC6C81}" srcOrd="0" destOrd="0" presId="urn:microsoft.com/office/officeart/2005/8/layout/orgChart1"/>
    <dgm:cxn modelId="{3B3FD723-546E-412F-9B0E-762E54794B93}" type="presOf" srcId="{263D07C6-04D3-4350-BEEF-2EE60C58B849}" destId="{BDC319EA-B1A7-4925-8D4B-971D2FA8D006}" srcOrd="1" destOrd="0" presId="urn:microsoft.com/office/officeart/2005/8/layout/orgChart1"/>
    <dgm:cxn modelId="{29D36007-1C09-45A3-B1E9-B8D06325418E}" srcId="{98927BF6-4893-4986-A02A-05F30E2B0FF1}" destId="{778E1636-2D4E-4F01-9407-30AE87964CCF}" srcOrd="1" destOrd="0" parTransId="{D06D6905-0380-48C8-A428-53D5D2CF3BAC}" sibTransId="{377D53C7-A7FD-4C37-9079-404AE6CAFE28}"/>
    <dgm:cxn modelId="{E98ED481-112B-4459-A839-B8AE1AC07624}" srcId="{778E1636-2D4E-4F01-9407-30AE87964CCF}" destId="{263D07C6-04D3-4350-BEEF-2EE60C58B849}" srcOrd="1" destOrd="0" parTransId="{9B1821E4-5015-4A16-B9B9-F5AB4BE471C6}" sibTransId="{751649F5-2471-450E-BDCA-3B91E86BC34E}"/>
    <dgm:cxn modelId="{3116A416-B423-4F14-BCB8-99A0D6FE3A5B}" srcId="{39A3066F-A70E-414C-ACBF-D195B2F4180C}" destId="{9CDE2291-57FF-40B3-9333-65171469F092}" srcOrd="0" destOrd="0" parTransId="{5BD7C560-B5EA-474A-B926-CEA98152E286}" sibTransId="{F9144001-D4D2-4CB4-AA91-C6722DE74E13}"/>
    <dgm:cxn modelId="{15125EB9-BE77-4F59-9C21-C7A83E1AA388}" type="presOf" srcId="{A38DB58B-A3B3-47CD-ADB8-65CB55492825}" destId="{51697CB0-C18F-43A2-8F0F-573E449B8868}" srcOrd="0" destOrd="0" presId="urn:microsoft.com/office/officeart/2005/8/layout/orgChart1"/>
    <dgm:cxn modelId="{2B785662-E27C-4A43-8820-563C46247AC2}" type="presOf" srcId="{BADA00DA-89E6-46E1-BA77-E6DC728079E8}" destId="{A7567DEF-B058-4665-A1FD-9744630C6E0A}" srcOrd="0" destOrd="0" presId="urn:microsoft.com/office/officeart/2005/8/layout/orgChart1"/>
    <dgm:cxn modelId="{D32F2A30-9D00-447C-956D-E40B313A8018}" srcId="{9870A2D4-8F34-4D49-823C-32AD31A5C2DD}" destId="{08749787-E539-45CF-8AD9-664AC582531F}" srcOrd="1" destOrd="0" parTransId="{659FF599-D52B-4459-B43A-3D7A63BF22E3}" sibTransId="{00E6A2FE-B1AA-4918-A815-2530C90F1EB6}"/>
    <dgm:cxn modelId="{0CD5EA87-CF12-45E1-B98D-50F797584938}" type="presOf" srcId="{BADA00DA-89E6-46E1-BA77-E6DC728079E8}" destId="{454E162B-BE87-4522-8AB2-D67B569FF782}" srcOrd="1" destOrd="0" presId="urn:microsoft.com/office/officeart/2005/8/layout/orgChart1"/>
    <dgm:cxn modelId="{23593A6C-5B57-41B4-86B3-93E6B0878A90}" type="presOf" srcId="{263D07C6-04D3-4350-BEEF-2EE60C58B849}" destId="{C4353EB1-B429-4619-9465-8D9333161A62}" srcOrd="0" destOrd="0" presId="urn:microsoft.com/office/officeart/2005/8/layout/orgChart1"/>
    <dgm:cxn modelId="{13998367-AE95-4E9A-ACA2-60C187E807DF}" type="presOf" srcId="{5BD7C560-B5EA-474A-B926-CEA98152E286}" destId="{0A0F57EE-6445-4A6D-AD89-B69792017623}" srcOrd="0" destOrd="0" presId="urn:microsoft.com/office/officeart/2005/8/layout/orgChart1"/>
    <dgm:cxn modelId="{BBD7F543-6DA6-4481-BB86-5E71E7696568}" type="presOf" srcId="{A5C3252C-5879-4EED-99D0-8C31B2AC89A2}" destId="{B1D1A65A-8A9A-4352-895B-C72569765FC6}" srcOrd="1" destOrd="0" presId="urn:microsoft.com/office/officeart/2005/8/layout/orgChart1"/>
    <dgm:cxn modelId="{870EB498-9677-43D9-A649-CEF04BA478B9}" type="presOf" srcId="{BCCB7D4B-0FCD-4275-803D-17AB65D7963E}" destId="{E6A9E043-2F66-4CA3-AB9E-BC6BADFE3600}" srcOrd="0" destOrd="0" presId="urn:microsoft.com/office/officeart/2005/8/layout/orgChart1"/>
    <dgm:cxn modelId="{2885C0D0-E750-4D4C-8210-1DFB2D4084A1}" type="presOf" srcId="{98927BF6-4893-4986-A02A-05F30E2B0FF1}" destId="{468C954D-A462-49CC-9D3C-5DF89E438CFB}" srcOrd="1" destOrd="0" presId="urn:microsoft.com/office/officeart/2005/8/layout/orgChart1"/>
    <dgm:cxn modelId="{07E6DC6E-2214-4384-94C3-1DAFB9F94E99}" type="presOf" srcId="{2A9358DD-9C68-44EE-9ECC-AFC6419F763F}" destId="{C7C61901-FF97-4340-B404-ADAABA2EF256}" srcOrd="0" destOrd="0" presId="urn:microsoft.com/office/officeart/2005/8/layout/orgChart1"/>
    <dgm:cxn modelId="{8048701A-B07B-4BAA-AAE9-0A8CA1F82F37}" type="presOf" srcId="{433F03CC-DCFC-4D2C-8473-EC4AB3124061}" destId="{46C4A8C9-46AB-40BA-BE2A-93F27A7B85AA}" srcOrd="0" destOrd="0" presId="urn:microsoft.com/office/officeart/2005/8/layout/orgChart1"/>
    <dgm:cxn modelId="{4285EC1D-FDCA-480C-AAFF-F42A62E48F09}" srcId="{98927BF6-4893-4986-A02A-05F30E2B0FF1}" destId="{DEAE1836-62F0-4574-A960-C3AB2158694C}" srcOrd="5" destOrd="0" parTransId="{2174E6EA-33A8-456E-ACDC-9C5C26483D2C}" sibTransId="{D788B3AC-1760-4849-B548-3F92C3B560EC}"/>
    <dgm:cxn modelId="{7EED737A-9E85-474B-918C-AD1EA79BCA1D}" type="presOf" srcId="{08749787-E539-45CF-8AD9-664AC582531F}" destId="{B95675BD-8438-460C-A8AD-CB1EC5E41BF3}" srcOrd="1" destOrd="0" presId="urn:microsoft.com/office/officeart/2005/8/layout/orgChart1"/>
    <dgm:cxn modelId="{CF0B003E-7049-4996-91AB-26BA4D5C4228}" type="presOf" srcId="{940C5A47-F812-4159-A30B-670BFF4D2536}" destId="{15CBB5AD-B928-45F7-A64D-F5A64C1EB4B2}" srcOrd="0" destOrd="0" presId="urn:microsoft.com/office/officeart/2005/8/layout/orgChart1"/>
    <dgm:cxn modelId="{D1CEBE3C-5599-43BE-8686-8F215F5DD41B}" type="presOf" srcId="{D22907C0-CB64-48FD-9518-7D077E94B5F2}" destId="{D85B1F43-8CC0-4EDD-B5AA-F83EF6EFF462}" srcOrd="0" destOrd="0" presId="urn:microsoft.com/office/officeart/2005/8/layout/orgChart1"/>
    <dgm:cxn modelId="{DD0B6DC0-61BC-490E-8D27-5858EDBF196C}" type="presOf" srcId="{659FF599-D52B-4459-B43A-3D7A63BF22E3}" destId="{332F0E2B-8913-471D-85C2-C60105DA06DA}" srcOrd="0" destOrd="0" presId="urn:microsoft.com/office/officeart/2005/8/layout/orgChart1"/>
    <dgm:cxn modelId="{A6044669-9037-4DBE-B28B-4A6D8B378AAC}" type="presOf" srcId="{2174E6EA-33A8-456E-ACDC-9C5C26483D2C}" destId="{CC93B894-C456-48AA-8483-D0256B9A8702}" srcOrd="0" destOrd="0" presId="urn:microsoft.com/office/officeart/2005/8/layout/orgChart1"/>
    <dgm:cxn modelId="{E438D302-7334-4857-B7C1-6E314CA77004}" type="presOf" srcId="{EB00B0D1-394D-45E6-8B6E-42359EEC3E8E}" destId="{41F2086F-AB83-4C51-A260-C239F7B88523}" srcOrd="0" destOrd="0" presId="urn:microsoft.com/office/officeart/2005/8/layout/orgChart1"/>
    <dgm:cxn modelId="{D925AFF1-11D6-4741-9510-55407BF85163}" srcId="{DEAE1836-62F0-4574-A960-C3AB2158694C}" destId="{A901C0D4-9298-4B99-A316-7926CAEA72B9}" srcOrd="0" destOrd="0" parTransId="{05E9906C-7876-4143-90BC-378118B2237D}" sibTransId="{CE274DC9-5560-43D1-9A40-F030F75BAE01}"/>
    <dgm:cxn modelId="{0009E36A-D175-4D7B-AAA5-6A353AFD6573}" type="presOf" srcId="{0A710C2F-11E1-419A-AE8A-02A3F710935E}" destId="{9CD53A5B-3138-461F-B84C-6CB57DB7A1E2}" srcOrd="1" destOrd="0" presId="urn:microsoft.com/office/officeart/2005/8/layout/orgChart1"/>
    <dgm:cxn modelId="{AD36A5B4-EDA5-4723-A3B9-C4D2FB55C934}" type="presOf" srcId="{0CF7E2DD-59D9-45B7-AA9A-B77CB243F791}" destId="{5A865C50-DAC3-4B6D-B8AD-9CF5ECA9B628}" srcOrd="0" destOrd="0" presId="urn:microsoft.com/office/officeart/2005/8/layout/orgChart1"/>
    <dgm:cxn modelId="{E49F2504-969F-4BB9-9DDE-2C01D11E9452}" srcId="{98927BF6-4893-4986-A02A-05F30E2B0FF1}" destId="{9870A2D4-8F34-4D49-823C-32AD31A5C2DD}" srcOrd="2" destOrd="0" parTransId="{A38DB58B-A3B3-47CD-ADB8-65CB55492825}" sibTransId="{879F16DE-4B8F-4E58-9E99-10D6A489B6A5}"/>
    <dgm:cxn modelId="{E028A3F5-E55C-443E-9810-3E17A9ACE265}" srcId="{778E1636-2D4E-4F01-9407-30AE87964CCF}" destId="{4658D2E9-E402-46AC-94F7-965FE75EE7D1}" srcOrd="0" destOrd="0" parTransId="{1E2D1EAB-9697-46D5-9237-83FF2B0E6E8F}" sibTransId="{04DDDA87-5351-4FDB-B216-1A50F134D52F}"/>
    <dgm:cxn modelId="{B3154E87-3E77-498E-8A20-35C6D3E96DBF}" type="presOf" srcId="{C2F38ABF-797B-4411-A21A-42724AE1D2C1}" destId="{3452B703-0DF3-4560-93EC-F660905FB73E}" srcOrd="1" destOrd="0" presId="urn:microsoft.com/office/officeart/2005/8/layout/orgChart1"/>
    <dgm:cxn modelId="{CB33C0F7-7634-4F7D-8453-61D00ECAD358}" type="presOf" srcId="{C96AEC06-B94D-480F-BF2E-B5AF9E8C15F6}" destId="{040FB6AF-4C50-436E-B46C-9A9258E1E3BE}" srcOrd="0" destOrd="0" presId="urn:microsoft.com/office/officeart/2005/8/layout/orgChart1"/>
    <dgm:cxn modelId="{0DE1A976-494D-4BE4-AE6F-03F3EEC065FD}" srcId="{046831D1-6894-4AF5-A6FC-FEE4336DBA4B}" destId="{D22907C0-CB64-48FD-9518-7D077E94B5F2}" srcOrd="1" destOrd="0" parTransId="{2A9358DD-9C68-44EE-9ECC-AFC6419F763F}" sibTransId="{5F1B285D-9289-4A38-BD40-A19BD1B2937A}"/>
    <dgm:cxn modelId="{7D973CC3-3611-4AFA-9DE7-172CF9DC0230}" type="presOf" srcId="{07006325-189D-4E8C-990E-DB5911DFF08C}" destId="{A200DA01-A641-45E8-A567-2F9202C5119E}" srcOrd="0" destOrd="0" presId="urn:microsoft.com/office/officeart/2005/8/layout/orgChart1"/>
    <dgm:cxn modelId="{486FDD59-B38B-48A7-9BED-D3C8546A0D86}" type="presOf" srcId="{C96AEC06-B94D-480F-BF2E-B5AF9E8C15F6}" destId="{64DDD32F-1A44-4894-8273-6BE1B7276EBB}" srcOrd="1" destOrd="0" presId="urn:microsoft.com/office/officeart/2005/8/layout/orgChart1"/>
    <dgm:cxn modelId="{BA116DBD-BB42-42FC-AD33-BFA5239F71BA}" type="presOf" srcId="{3D634CA7-F0FD-4922-9E5F-881D8C601D15}" destId="{A8738B83-916C-4F14-9EC1-9445B8524393}" srcOrd="0" destOrd="0" presId="urn:microsoft.com/office/officeart/2005/8/layout/orgChart1"/>
    <dgm:cxn modelId="{417D2493-444D-4184-A9DD-2E53AEB8D9E4}" type="presOf" srcId="{046831D1-6894-4AF5-A6FC-FEE4336DBA4B}" destId="{2CAE97A5-1E67-45DB-9C7C-DC06CE25B2ED}" srcOrd="0" destOrd="0" presId="urn:microsoft.com/office/officeart/2005/8/layout/orgChart1"/>
    <dgm:cxn modelId="{04893D64-8CC3-4B94-9E51-160AEA3AFFF3}" srcId="{08D7570B-7F60-45C4-A5BB-AAC3AFDA8848}" destId="{98927BF6-4893-4986-A02A-05F30E2B0FF1}" srcOrd="1" destOrd="0" parTransId="{3D75D2CC-1F37-42E6-BDC0-504AF1A8412A}" sibTransId="{788067D7-7E40-46AF-976D-A8175211D7DE}"/>
    <dgm:cxn modelId="{DD58F627-D3CF-4003-9B19-62B10682E516}" srcId="{433F03CC-DCFC-4D2C-8473-EC4AB3124061}" destId="{08D7570B-7F60-45C4-A5BB-AAC3AFDA8848}" srcOrd="0" destOrd="0" parTransId="{0A3FBE38-C8DC-4396-861D-B6EC532329D0}" sibTransId="{31B10B27-F58F-4856-80F9-E048798447B2}"/>
    <dgm:cxn modelId="{C9C2EBA0-C141-4636-8B29-43C2CA1F3992}" srcId="{0A710C2F-11E1-419A-AE8A-02A3F710935E}" destId="{6DF2A4EF-DD97-43A4-9A0F-3D7D9561BA5A}" srcOrd="0" destOrd="0" parTransId="{F4C81D9C-66BD-4755-9502-0F5A6B1B51C8}" sibTransId="{C5999F0B-B2B1-4D7C-AC12-5D68469D540B}"/>
    <dgm:cxn modelId="{145C9D06-5D53-4D69-8584-1C504FCB1783}" type="presOf" srcId="{D56B362D-7438-4082-A059-7607BF54D19D}" destId="{4E926DF3-1CA6-4F0D-9417-E0589D9397A5}" srcOrd="0" destOrd="0" presId="urn:microsoft.com/office/officeart/2005/8/layout/orgChart1"/>
    <dgm:cxn modelId="{6A34AF9B-CA61-4897-9680-2AA141BD8DA4}" type="presOf" srcId="{3D4622CA-CE55-4B59-80B0-3EDC3294BDF0}" destId="{D119BCDD-6987-4B95-BBDB-BBDC012E938B}" srcOrd="1" destOrd="0" presId="urn:microsoft.com/office/officeart/2005/8/layout/orgChart1"/>
    <dgm:cxn modelId="{CBAB9973-3077-4178-B3AB-8F76F2C77F8D}" srcId="{39A3066F-A70E-414C-ACBF-D195B2F4180C}" destId="{07006325-189D-4E8C-990E-DB5911DFF08C}" srcOrd="1" destOrd="0" parTransId="{1EA384D4-2BD2-4652-9D60-9FFBB6E5F87C}" sibTransId="{55500690-1078-4518-BC04-523F1B484D1C}"/>
    <dgm:cxn modelId="{2E9C2271-C504-4271-B801-9BE41D2DE2C0}" type="presOf" srcId="{07006325-189D-4E8C-990E-DB5911DFF08C}" destId="{89B279CF-7538-4715-8483-353B07A78F0F}" srcOrd="1" destOrd="0" presId="urn:microsoft.com/office/officeart/2005/8/layout/orgChart1"/>
    <dgm:cxn modelId="{9358BEB8-16D3-4DD5-8199-65A2464B0C3E}" type="presOf" srcId="{08749787-E539-45CF-8AD9-664AC582531F}" destId="{C0AA208A-3B8B-416D-A42F-FE739750A133}" srcOrd="0" destOrd="0" presId="urn:microsoft.com/office/officeart/2005/8/layout/orgChart1"/>
    <dgm:cxn modelId="{330C9E84-A8DF-480B-BC47-83DD9BD4AEC7}" type="presOf" srcId="{9870A2D4-8F34-4D49-823C-32AD31A5C2DD}" destId="{D3665173-9154-4DD9-82CD-DD10E26D2450}" srcOrd="1" destOrd="0" presId="urn:microsoft.com/office/officeart/2005/8/layout/orgChart1"/>
    <dgm:cxn modelId="{C8A84C30-1EF3-4690-9080-B081C78EE195}" srcId="{98927BF6-4893-4986-A02A-05F30E2B0FF1}" destId="{0A710C2F-11E1-419A-AE8A-02A3F710935E}" srcOrd="0" destOrd="0" parTransId="{BCCB7D4B-0FCD-4275-803D-17AB65D7963E}" sibTransId="{07AA8858-CFAE-4474-B9C7-AB9B85151160}"/>
    <dgm:cxn modelId="{1E830466-CD41-4897-98E6-84AF8F9BA2AE}" type="presOf" srcId="{A901C0D4-9298-4B99-A316-7926CAEA72B9}" destId="{D178ECEB-48E0-41F7-9E5E-5A6650E4E144}" srcOrd="0" destOrd="0" presId="urn:microsoft.com/office/officeart/2005/8/layout/orgChart1"/>
    <dgm:cxn modelId="{84370F28-F657-4D8C-9E18-C36A16D7105A}" type="presOf" srcId="{778E1636-2D4E-4F01-9407-30AE87964CCF}" destId="{8E97A481-8465-45CF-9DCF-9DE820E77D83}" srcOrd="1" destOrd="0" presId="urn:microsoft.com/office/officeart/2005/8/layout/orgChart1"/>
    <dgm:cxn modelId="{D204FF99-4EC6-448B-8C2E-9B84D0A71722}" srcId="{08D7570B-7F60-45C4-A5BB-AAC3AFDA8848}" destId="{C96AEC06-B94D-480F-BF2E-B5AF9E8C15F6}" srcOrd="0" destOrd="0" parTransId="{3E67E5BF-772B-4043-BDEF-C151E57CAF37}" sibTransId="{539954DA-9DA6-490E-96DA-FA59C2DE820B}"/>
    <dgm:cxn modelId="{BBAFECCA-3956-4793-A3F7-FB5E2A826E4A}" type="presOf" srcId="{39A3066F-A70E-414C-ACBF-D195B2F4180C}" destId="{24634150-7E85-41CA-97DA-8B25418274FC}" srcOrd="1" destOrd="0" presId="urn:microsoft.com/office/officeart/2005/8/layout/orgChart1"/>
    <dgm:cxn modelId="{5F072852-E56D-45FF-AE06-151B22FB78C6}" type="presOf" srcId="{A5C3252C-5879-4EED-99D0-8C31B2AC89A2}" destId="{C9896EA4-5E76-4EF1-B382-654CBE6CBFE6}" srcOrd="0" destOrd="0" presId="urn:microsoft.com/office/officeart/2005/8/layout/orgChart1"/>
    <dgm:cxn modelId="{D16289CE-B0DB-4E35-822F-2E9DA7427B3B}" srcId="{0A710C2F-11E1-419A-AE8A-02A3F710935E}" destId="{BADA00DA-89E6-46E1-BA77-E6DC728079E8}" srcOrd="1" destOrd="0" parTransId="{D56B362D-7438-4082-A059-7607BF54D19D}" sibTransId="{77A15015-6079-4F59-B697-7AFD8A51A869}"/>
    <dgm:cxn modelId="{DBA70C17-6964-4A2A-843E-6C78B5084477}" type="presOf" srcId="{940C5A47-F812-4159-A30B-670BFF4D2536}" destId="{CEEEB21F-FC3D-4BA3-BE25-28381B2833F7}" srcOrd="1" destOrd="0" presId="urn:microsoft.com/office/officeart/2005/8/layout/orgChart1"/>
    <dgm:cxn modelId="{31ECCDEA-DF78-4CB0-A002-3391C5F2482E}" srcId="{08D7570B-7F60-45C4-A5BB-AAC3AFDA8848}" destId="{3D4622CA-CE55-4B59-80B0-3EDC3294BDF0}" srcOrd="2" destOrd="0" parTransId="{FD175948-8E56-4907-A90D-D33026458406}" sibTransId="{88B71603-925E-4482-A942-D7E2882D0773}"/>
    <dgm:cxn modelId="{07CB4E64-8670-444F-98DB-7B68C3D292AE}" type="presOf" srcId="{C2F38ABF-797B-4411-A21A-42724AE1D2C1}" destId="{33F1CDE1-6062-4F53-A6DD-4D4DF7AB9946}" srcOrd="0" destOrd="0" presId="urn:microsoft.com/office/officeart/2005/8/layout/orgChart1"/>
    <dgm:cxn modelId="{A255537B-637D-41E0-8522-EA51FF195D90}" type="presOf" srcId="{3D75D2CC-1F37-42E6-BDC0-504AF1A8412A}" destId="{2FB20EAE-1799-4588-A05C-58D2BEC86ABD}" srcOrd="0" destOrd="0" presId="urn:microsoft.com/office/officeart/2005/8/layout/orgChart1"/>
    <dgm:cxn modelId="{14520CAA-6737-4139-91E3-C999C8DA8A21}" type="presOf" srcId="{4658D2E9-E402-46AC-94F7-965FE75EE7D1}" destId="{FB924574-F6D9-44E1-84F6-E65B1C65237E}" srcOrd="0" destOrd="0" presId="urn:microsoft.com/office/officeart/2005/8/layout/orgChart1"/>
    <dgm:cxn modelId="{75D5EE6C-229E-4644-9C47-340D97CE8063}" type="presOf" srcId="{9B1821E4-5015-4A16-B9B9-F5AB4BE471C6}" destId="{5EEA19AB-2C2B-41B0-9482-58688572A7E0}" srcOrd="0" destOrd="0" presId="urn:microsoft.com/office/officeart/2005/8/layout/orgChart1"/>
    <dgm:cxn modelId="{0F842C97-F8DA-4117-9EE2-3CFB94D306FA}" type="presOf" srcId="{778E1636-2D4E-4F01-9407-30AE87964CCF}" destId="{ACAF1969-8D6C-4DE0-AA89-87A4D18DD451}" srcOrd="0" destOrd="0" presId="urn:microsoft.com/office/officeart/2005/8/layout/orgChart1"/>
    <dgm:cxn modelId="{29CB5695-AE77-48EA-96B5-39E0D2280F95}" type="presOf" srcId="{08D7570B-7F60-45C4-A5BB-AAC3AFDA8848}" destId="{8CD2BC37-3900-49BB-97B0-B5628A5CCC9C}" srcOrd="0" destOrd="0" presId="urn:microsoft.com/office/officeart/2005/8/layout/orgChart1"/>
    <dgm:cxn modelId="{B05DB6E9-4575-433A-B128-4B30BDED16AA}" type="presOf" srcId="{4658D2E9-E402-46AC-94F7-965FE75EE7D1}" destId="{FEC85DE3-A67E-4268-B853-950A9B0069B2}" srcOrd="1" destOrd="0" presId="urn:microsoft.com/office/officeart/2005/8/layout/orgChart1"/>
    <dgm:cxn modelId="{BD5C98E1-A117-43D7-9AAE-098F49880CC2}" type="presOf" srcId="{F4C81D9C-66BD-4755-9502-0F5A6B1B51C8}" destId="{F2903C82-D2C3-47F5-A09E-BFD966220776}" srcOrd="0" destOrd="0" presId="urn:microsoft.com/office/officeart/2005/8/layout/orgChart1"/>
    <dgm:cxn modelId="{71D058E3-749F-4053-9670-C05A58DDE5DE}" type="presOf" srcId="{1E2D1EAB-9697-46D5-9237-83FF2B0E6E8F}" destId="{22D9E5E4-7121-4496-AC6E-6BF22B8DECE8}" srcOrd="0" destOrd="0" presId="urn:microsoft.com/office/officeart/2005/8/layout/orgChart1"/>
    <dgm:cxn modelId="{DE80D117-0325-459B-8920-BD42214D8673}" type="presOf" srcId="{3E67E5BF-772B-4043-BDEF-C151E57CAF37}" destId="{E6E8A09D-9B93-4D5F-9445-E5EC3172A664}" srcOrd="0" destOrd="0" presId="urn:microsoft.com/office/officeart/2005/8/layout/orgChart1"/>
    <dgm:cxn modelId="{B3C5F4CF-B042-4F6F-AEC8-37CF72A2D58E}" type="presOf" srcId="{39A3066F-A70E-414C-ACBF-D195B2F4180C}" destId="{B725E76A-9011-4A84-A0DC-C7C0800FAE0C}" srcOrd="0" destOrd="0" presId="urn:microsoft.com/office/officeart/2005/8/layout/orgChart1"/>
    <dgm:cxn modelId="{1EBC4293-3043-48D2-8815-BFAC102FBC40}" srcId="{98927BF6-4893-4986-A02A-05F30E2B0FF1}" destId="{39A3066F-A70E-414C-ACBF-D195B2F4180C}" srcOrd="4" destOrd="0" parTransId="{8578CD9D-B64B-4A1A-B561-AA7DE3DE9002}" sibTransId="{3B309FA3-920C-4B3F-84CB-2E4D4FD513F4}"/>
    <dgm:cxn modelId="{B66587C9-314F-4019-89D9-3C2379469C37}" type="presOf" srcId="{3D634CA7-F0FD-4922-9E5F-881D8C601D15}" destId="{51BD293A-72A8-4377-B83D-34E60E6CC9AE}" srcOrd="1" destOrd="0" presId="urn:microsoft.com/office/officeart/2005/8/layout/orgChart1"/>
    <dgm:cxn modelId="{1A11FCF6-DAEB-4A28-A727-EF9A181D9121}" srcId="{39A3066F-A70E-414C-ACBF-D195B2F4180C}" destId="{C2F38ABF-797B-4411-A21A-42724AE1D2C1}" srcOrd="2" destOrd="0" parTransId="{EB00B0D1-394D-45E6-8B6E-42359EEC3E8E}" sibTransId="{EB130014-C0A7-4EB7-94D1-FC241D479321}"/>
    <dgm:cxn modelId="{D02057F9-5A26-4EB1-A058-0B466D049F58}" type="presOf" srcId="{C10D4585-1573-4715-AE4B-609E227742CD}" destId="{F0E4C2CC-9C08-45C2-B910-283C5D3725B7}" srcOrd="0" destOrd="0" presId="urn:microsoft.com/office/officeart/2005/8/layout/orgChart1"/>
    <dgm:cxn modelId="{ED3129D9-F995-4FBB-80D9-D65FCEED13E7}" srcId="{046831D1-6894-4AF5-A6FC-FEE4336DBA4B}" destId="{940C5A47-F812-4159-A30B-670BFF4D2536}" srcOrd="0" destOrd="0" parTransId="{C10D4585-1573-4715-AE4B-609E227742CD}" sibTransId="{4841FBE7-29CC-4D24-BDE8-DACD4AB95F31}"/>
    <dgm:cxn modelId="{DF1B47FF-D53E-4DA8-8463-1F2C008D449E}" srcId="{DEAE1836-62F0-4574-A960-C3AB2158694C}" destId="{A5C3252C-5879-4EED-99D0-8C31B2AC89A2}" srcOrd="1" destOrd="0" parTransId="{805871FE-E7B8-497F-B8C0-AD8DE187A13E}" sibTransId="{ADB37D92-79EE-4F9A-85AA-FCD21A0F63BA}"/>
    <dgm:cxn modelId="{CB344BD7-7246-4DE1-B5F9-80AB4B525E9B}" type="presOf" srcId="{08D7570B-7F60-45C4-A5BB-AAC3AFDA8848}" destId="{DD724892-C7D1-4A1B-8704-5673780CFD0C}" srcOrd="1" destOrd="0" presId="urn:microsoft.com/office/officeart/2005/8/layout/orgChart1"/>
    <dgm:cxn modelId="{8E19EA55-494D-46D3-8DB7-78B76E5548E4}" type="presOf" srcId="{FD175948-8E56-4907-A90D-D33026458406}" destId="{FD377280-DB89-464B-8AB5-3FD633C31F64}" srcOrd="0" destOrd="0" presId="urn:microsoft.com/office/officeart/2005/8/layout/orgChart1"/>
    <dgm:cxn modelId="{8A078203-EBE0-4ED7-A4F8-0A0BD394D62A}" srcId="{98927BF6-4893-4986-A02A-05F30E2B0FF1}" destId="{046831D1-6894-4AF5-A6FC-FEE4336DBA4B}" srcOrd="3" destOrd="0" parTransId="{6994F024-24CC-4DE2-A039-AC54D06CC924}" sibTransId="{3078394C-8CA6-43CA-8F43-E3DB9ABD05E8}"/>
    <dgm:cxn modelId="{CDFFA1BA-3509-434D-ADBC-C259CA4E6FB1}" type="presParOf" srcId="{46C4A8C9-46AB-40BA-BE2A-93F27A7B85AA}" destId="{34E2A76A-9B7D-48CE-9A03-74F08393FD94}" srcOrd="0" destOrd="0" presId="urn:microsoft.com/office/officeart/2005/8/layout/orgChart1"/>
    <dgm:cxn modelId="{A91D2D1B-BD23-4A3D-9EEC-547BA6BF27E9}" type="presParOf" srcId="{34E2A76A-9B7D-48CE-9A03-74F08393FD94}" destId="{84B1B2FB-B134-4270-B3D5-F3EB4481AE1D}" srcOrd="0" destOrd="0" presId="urn:microsoft.com/office/officeart/2005/8/layout/orgChart1"/>
    <dgm:cxn modelId="{EA78C814-A9F1-4814-8F48-BAC034E3679D}" type="presParOf" srcId="{84B1B2FB-B134-4270-B3D5-F3EB4481AE1D}" destId="{8CD2BC37-3900-49BB-97B0-B5628A5CCC9C}" srcOrd="0" destOrd="0" presId="urn:microsoft.com/office/officeart/2005/8/layout/orgChart1"/>
    <dgm:cxn modelId="{32455944-DB1F-4E58-9991-903AB65CB63A}" type="presParOf" srcId="{84B1B2FB-B134-4270-B3D5-F3EB4481AE1D}" destId="{DD724892-C7D1-4A1B-8704-5673780CFD0C}" srcOrd="1" destOrd="0" presId="urn:microsoft.com/office/officeart/2005/8/layout/orgChart1"/>
    <dgm:cxn modelId="{9965DABF-8F1F-4DF7-B2F5-05DFE5F131CB}" type="presParOf" srcId="{34E2A76A-9B7D-48CE-9A03-74F08393FD94}" destId="{8A97831D-931A-469A-8C59-70D7858BD09B}" srcOrd="1" destOrd="0" presId="urn:microsoft.com/office/officeart/2005/8/layout/orgChart1"/>
    <dgm:cxn modelId="{590970B0-8A38-4598-B715-9D1AD980DE69}" type="presParOf" srcId="{8A97831D-931A-469A-8C59-70D7858BD09B}" destId="{E6E8A09D-9B93-4D5F-9445-E5EC3172A664}" srcOrd="0" destOrd="0" presId="urn:microsoft.com/office/officeart/2005/8/layout/orgChart1"/>
    <dgm:cxn modelId="{4427A8A9-4E87-4A6D-A50B-5FB1473A2D0E}" type="presParOf" srcId="{8A97831D-931A-469A-8C59-70D7858BD09B}" destId="{3A240B74-741B-46BC-9EC4-90597A714B3F}" srcOrd="1" destOrd="0" presId="urn:microsoft.com/office/officeart/2005/8/layout/orgChart1"/>
    <dgm:cxn modelId="{EC5BE2E6-365F-4DDC-BB81-16628D819293}" type="presParOf" srcId="{3A240B74-741B-46BC-9EC4-90597A714B3F}" destId="{B6E54CBB-042C-4E33-993A-CC70F64C159A}" srcOrd="0" destOrd="0" presId="urn:microsoft.com/office/officeart/2005/8/layout/orgChart1"/>
    <dgm:cxn modelId="{5CCDB0DE-B7DC-4187-B275-BB9EC8F8F7E9}" type="presParOf" srcId="{B6E54CBB-042C-4E33-993A-CC70F64C159A}" destId="{040FB6AF-4C50-436E-B46C-9A9258E1E3BE}" srcOrd="0" destOrd="0" presId="urn:microsoft.com/office/officeart/2005/8/layout/orgChart1"/>
    <dgm:cxn modelId="{15EC6DC6-7978-4786-84D1-A506EEC1D55D}" type="presParOf" srcId="{B6E54CBB-042C-4E33-993A-CC70F64C159A}" destId="{64DDD32F-1A44-4894-8273-6BE1B7276EBB}" srcOrd="1" destOrd="0" presId="urn:microsoft.com/office/officeart/2005/8/layout/orgChart1"/>
    <dgm:cxn modelId="{6D944EDE-84F2-4BAF-95F1-827779AE629B}" type="presParOf" srcId="{3A240B74-741B-46BC-9EC4-90597A714B3F}" destId="{38B5B1E5-0D4A-4586-838B-F6A2FEF11961}" srcOrd="1" destOrd="0" presId="urn:microsoft.com/office/officeart/2005/8/layout/orgChart1"/>
    <dgm:cxn modelId="{EDE04053-BF4F-4CFF-B731-0DBDE3724F7D}" type="presParOf" srcId="{3A240B74-741B-46BC-9EC4-90597A714B3F}" destId="{37B57425-C849-4BA4-8079-9E166259FD2D}" srcOrd="2" destOrd="0" presId="urn:microsoft.com/office/officeart/2005/8/layout/orgChart1"/>
    <dgm:cxn modelId="{8BD06F44-A6F4-4E49-AAF2-71A7FF704609}" type="presParOf" srcId="{8A97831D-931A-469A-8C59-70D7858BD09B}" destId="{2FB20EAE-1799-4588-A05C-58D2BEC86ABD}" srcOrd="2" destOrd="0" presId="urn:microsoft.com/office/officeart/2005/8/layout/orgChart1"/>
    <dgm:cxn modelId="{0243F7C5-C33F-4D5C-B15C-029FAED11C65}" type="presParOf" srcId="{8A97831D-931A-469A-8C59-70D7858BD09B}" destId="{9EC4FEDB-12B7-4593-9072-83324B75F068}" srcOrd="3" destOrd="0" presId="urn:microsoft.com/office/officeart/2005/8/layout/orgChart1"/>
    <dgm:cxn modelId="{B4EFA512-6D37-4498-8AB4-6597D82BB997}" type="presParOf" srcId="{9EC4FEDB-12B7-4593-9072-83324B75F068}" destId="{C90D31B2-75E7-4712-BD5E-3D6815056559}" srcOrd="0" destOrd="0" presId="urn:microsoft.com/office/officeart/2005/8/layout/orgChart1"/>
    <dgm:cxn modelId="{E0380C88-F790-4503-98DF-188323F5F10B}" type="presParOf" srcId="{C90D31B2-75E7-4712-BD5E-3D6815056559}" destId="{0DE10CE8-0508-47CA-A307-12EDA1DC6C81}" srcOrd="0" destOrd="0" presId="urn:microsoft.com/office/officeart/2005/8/layout/orgChart1"/>
    <dgm:cxn modelId="{FE98DAB1-46B5-4F68-98DF-23398ED519F9}" type="presParOf" srcId="{C90D31B2-75E7-4712-BD5E-3D6815056559}" destId="{468C954D-A462-49CC-9D3C-5DF89E438CFB}" srcOrd="1" destOrd="0" presId="urn:microsoft.com/office/officeart/2005/8/layout/orgChart1"/>
    <dgm:cxn modelId="{9661BC38-A39A-4353-AC79-D68AA9BBCC95}" type="presParOf" srcId="{9EC4FEDB-12B7-4593-9072-83324B75F068}" destId="{BD5B0BCB-C8C6-4FAB-879A-0D3B2D225A34}" srcOrd="1" destOrd="0" presId="urn:microsoft.com/office/officeart/2005/8/layout/orgChart1"/>
    <dgm:cxn modelId="{92454E5E-F9DD-4821-9D90-F1CBD19956DD}" type="presParOf" srcId="{BD5B0BCB-C8C6-4FAB-879A-0D3B2D225A34}" destId="{E6A9E043-2F66-4CA3-AB9E-BC6BADFE3600}" srcOrd="0" destOrd="0" presId="urn:microsoft.com/office/officeart/2005/8/layout/orgChart1"/>
    <dgm:cxn modelId="{632D00E3-4333-40FB-AB4C-8450506FB6CE}" type="presParOf" srcId="{BD5B0BCB-C8C6-4FAB-879A-0D3B2D225A34}" destId="{73BA8FAB-ACD3-45A5-9D9F-129291B01ED1}" srcOrd="1" destOrd="0" presId="urn:microsoft.com/office/officeart/2005/8/layout/orgChart1"/>
    <dgm:cxn modelId="{A5312497-B7E3-470A-8BDC-F67021951ED8}" type="presParOf" srcId="{73BA8FAB-ACD3-45A5-9D9F-129291B01ED1}" destId="{00037D4E-1883-4E46-91AB-84BCC685D7F4}" srcOrd="0" destOrd="0" presId="urn:microsoft.com/office/officeart/2005/8/layout/orgChart1"/>
    <dgm:cxn modelId="{F68D9A15-7043-4CCE-B42D-29E3F5DC67F6}" type="presParOf" srcId="{00037D4E-1883-4E46-91AB-84BCC685D7F4}" destId="{9D10BD22-0EA1-4256-B658-CA16712BE40C}" srcOrd="0" destOrd="0" presId="urn:microsoft.com/office/officeart/2005/8/layout/orgChart1"/>
    <dgm:cxn modelId="{051DCBBB-5918-41B4-8E27-391B75B6286F}" type="presParOf" srcId="{00037D4E-1883-4E46-91AB-84BCC685D7F4}" destId="{9CD53A5B-3138-461F-B84C-6CB57DB7A1E2}" srcOrd="1" destOrd="0" presId="urn:microsoft.com/office/officeart/2005/8/layout/orgChart1"/>
    <dgm:cxn modelId="{A635F9F4-7EE8-47F1-9255-9A932B5CD4E2}" type="presParOf" srcId="{73BA8FAB-ACD3-45A5-9D9F-129291B01ED1}" destId="{76A89C84-4C54-494B-A7ED-6A42373E1BD8}" srcOrd="1" destOrd="0" presId="urn:microsoft.com/office/officeart/2005/8/layout/orgChart1"/>
    <dgm:cxn modelId="{6B2DFB47-EAFA-474D-A711-45FC9B97B3B5}" type="presParOf" srcId="{76A89C84-4C54-494B-A7ED-6A42373E1BD8}" destId="{F2903C82-D2C3-47F5-A09E-BFD966220776}" srcOrd="0" destOrd="0" presId="urn:microsoft.com/office/officeart/2005/8/layout/orgChart1"/>
    <dgm:cxn modelId="{74605247-DC06-4579-94D2-F33B172BCF2E}" type="presParOf" srcId="{76A89C84-4C54-494B-A7ED-6A42373E1BD8}" destId="{E280B9CC-059D-482D-B9B6-DE1634AFD54D}" srcOrd="1" destOrd="0" presId="urn:microsoft.com/office/officeart/2005/8/layout/orgChart1"/>
    <dgm:cxn modelId="{B713BBBF-3FD3-434E-BD16-B6CAB4D7870A}" type="presParOf" srcId="{E280B9CC-059D-482D-B9B6-DE1634AFD54D}" destId="{8641DD6D-40ED-4347-8633-74720E0196C2}" srcOrd="0" destOrd="0" presId="urn:microsoft.com/office/officeart/2005/8/layout/orgChart1"/>
    <dgm:cxn modelId="{8FF6EA5A-B330-4AAC-BC99-525162ADD459}" type="presParOf" srcId="{8641DD6D-40ED-4347-8633-74720E0196C2}" destId="{CB163965-A81C-4E54-B1B3-861853941CE2}" srcOrd="0" destOrd="0" presId="urn:microsoft.com/office/officeart/2005/8/layout/orgChart1"/>
    <dgm:cxn modelId="{F1A3A5A6-6038-4D7F-B9D1-9A3FAC130FAD}" type="presParOf" srcId="{8641DD6D-40ED-4347-8633-74720E0196C2}" destId="{A808ABED-78E5-47B1-AD0D-981B3A29BF52}" srcOrd="1" destOrd="0" presId="urn:microsoft.com/office/officeart/2005/8/layout/orgChart1"/>
    <dgm:cxn modelId="{498256C2-A5F8-49A7-BA25-2FEC0356647D}" type="presParOf" srcId="{E280B9CC-059D-482D-B9B6-DE1634AFD54D}" destId="{0124C3B7-07BD-4F22-B3FE-892DC1104457}" srcOrd="1" destOrd="0" presId="urn:microsoft.com/office/officeart/2005/8/layout/orgChart1"/>
    <dgm:cxn modelId="{5544B111-B296-4521-B3BE-89290DE62101}" type="presParOf" srcId="{E280B9CC-059D-482D-B9B6-DE1634AFD54D}" destId="{D12FCF9E-456A-42DC-956A-A4B9B65B882A}" srcOrd="2" destOrd="0" presId="urn:microsoft.com/office/officeart/2005/8/layout/orgChart1"/>
    <dgm:cxn modelId="{D79DA378-8D9D-4D91-BCB1-C4B52569312B}" type="presParOf" srcId="{76A89C84-4C54-494B-A7ED-6A42373E1BD8}" destId="{4E926DF3-1CA6-4F0D-9417-E0589D9397A5}" srcOrd="2" destOrd="0" presId="urn:microsoft.com/office/officeart/2005/8/layout/orgChart1"/>
    <dgm:cxn modelId="{69670595-F813-4742-9669-8B72CC994EB9}" type="presParOf" srcId="{76A89C84-4C54-494B-A7ED-6A42373E1BD8}" destId="{B1036DFC-76C2-48DC-BD19-44A56F4AF3DB}" srcOrd="3" destOrd="0" presId="urn:microsoft.com/office/officeart/2005/8/layout/orgChart1"/>
    <dgm:cxn modelId="{EE00A343-A0DE-469D-A57F-D2131DDE2F15}" type="presParOf" srcId="{B1036DFC-76C2-48DC-BD19-44A56F4AF3DB}" destId="{C3152D63-34AC-4C0D-BE4E-43031DB23342}" srcOrd="0" destOrd="0" presId="urn:microsoft.com/office/officeart/2005/8/layout/orgChart1"/>
    <dgm:cxn modelId="{836A21A1-D287-4C6F-ABA9-EFA885559D04}" type="presParOf" srcId="{C3152D63-34AC-4C0D-BE4E-43031DB23342}" destId="{A7567DEF-B058-4665-A1FD-9744630C6E0A}" srcOrd="0" destOrd="0" presId="urn:microsoft.com/office/officeart/2005/8/layout/orgChart1"/>
    <dgm:cxn modelId="{673954B7-A2F3-44F3-9EA6-C41555A8DDE4}" type="presParOf" srcId="{C3152D63-34AC-4C0D-BE4E-43031DB23342}" destId="{454E162B-BE87-4522-8AB2-D67B569FF782}" srcOrd="1" destOrd="0" presId="urn:microsoft.com/office/officeart/2005/8/layout/orgChart1"/>
    <dgm:cxn modelId="{FA7068E3-FFC5-4799-8421-9F0CE180D18C}" type="presParOf" srcId="{B1036DFC-76C2-48DC-BD19-44A56F4AF3DB}" destId="{A3F0C0D0-AB60-46A3-A182-3E2BDBF0F903}" srcOrd="1" destOrd="0" presId="urn:microsoft.com/office/officeart/2005/8/layout/orgChart1"/>
    <dgm:cxn modelId="{C6A81071-E1BA-4ED8-B040-604751C37EC9}" type="presParOf" srcId="{B1036DFC-76C2-48DC-BD19-44A56F4AF3DB}" destId="{01B33CA6-C33C-4DE4-8DC7-F4050A4414A0}" srcOrd="2" destOrd="0" presId="urn:microsoft.com/office/officeart/2005/8/layout/orgChart1"/>
    <dgm:cxn modelId="{7E5F34E2-76FC-495E-8C76-8A4238A86B65}" type="presParOf" srcId="{73BA8FAB-ACD3-45A5-9D9F-129291B01ED1}" destId="{4CD95506-6811-418F-8D7B-753D6CB45C31}" srcOrd="2" destOrd="0" presId="urn:microsoft.com/office/officeart/2005/8/layout/orgChart1"/>
    <dgm:cxn modelId="{E264100B-389E-4CA8-A35F-AB88AF916720}" type="presParOf" srcId="{BD5B0BCB-C8C6-4FAB-879A-0D3B2D225A34}" destId="{25C79980-D730-4458-8229-C5A3BCBAD304}" srcOrd="2" destOrd="0" presId="urn:microsoft.com/office/officeart/2005/8/layout/orgChart1"/>
    <dgm:cxn modelId="{18E7BAAE-B197-4830-B24A-26876D7DA3E3}" type="presParOf" srcId="{BD5B0BCB-C8C6-4FAB-879A-0D3B2D225A34}" destId="{63C0A0D9-77C3-40FE-A025-9CAB38C81694}" srcOrd="3" destOrd="0" presId="urn:microsoft.com/office/officeart/2005/8/layout/orgChart1"/>
    <dgm:cxn modelId="{05142790-E4B3-40A0-A66F-E706D4D47CAE}" type="presParOf" srcId="{63C0A0D9-77C3-40FE-A025-9CAB38C81694}" destId="{365BF381-C5FC-4418-9613-1F47C8CDA297}" srcOrd="0" destOrd="0" presId="urn:microsoft.com/office/officeart/2005/8/layout/orgChart1"/>
    <dgm:cxn modelId="{8250A9C7-2A6E-43FE-A5A1-750B90DA548C}" type="presParOf" srcId="{365BF381-C5FC-4418-9613-1F47C8CDA297}" destId="{ACAF1969-8D6C-4DE0-AA89-87A4D18DD451}" srcOrd="0" destOrd="0" presId="urn:microsoft.com/office/officeart/2005/8/layout/orgChart1"/>
    <dgm:cxn modelId="{07B09654-775A-4F7F-89C2-CE7EB4CE1428}" type="presParOf" srcId="{365BF381-C5FC-4418-9613-1F47C8CDA297}" destId="{8E97A481-8465-45CF-9DCF-9DE820E77D83}" srcOrd="1" destOrd="0" presId="urn:microsoft.com/office/officeart/2005/8/layout/orgChart1"/>
    <dgm:cxn modelId="{47F4124A-3165-4639-AEA8-650BEDBF2714}" type="presParOf" srcId="{63C0A0D9-77C3-40FE-A025-9CAB38C81694}" destId="{35197300-96DB-4973-BD73-68BA448ED440}" srcOrd="1" destOrd="0" presId="urn:microsoft.com/office/officeart/2005/8/layout/orgChart1"/>
    <dgm:cxn modelId="{30B29C93-314A-4CF4-9914-4D3EABE90FC8}" type="presParOf" srcId="{35197300-96DB-4973-BD73-68BA448ED440}" destId="{22D9E5E4-7121-4496-AC6E-6BF22B8DECE8}" srcOrd="0" destOrd="0" presId="urn:microsoft.com/office/officeart/2005/8/layout/orgChart1"/>
    <dgm:cxn modelId="{4645E1B8-E900-4EBF-825D-49BF780887F3}" type="presParOf" srcId="{35197300-96DB-4973-BD73-68BA448ED440}" destId="{7BE0FA42-176A-4CEB-A197-3EF8BB5D7EB7}" srcOrd="1" destOrd="0" presId="urn:microsoft.com/office/officeart/2005/8/layout/orgChart1"/>
    <dgm:cxn modelId="{49A91D2D-5610-432F-8BDE-B56FB5ED4B98}" type="presParOf" srcId="{7BE0FA42-176A-4CEB-A197-3EF8BB5D7EB7}" destId="{64A25522-B243-4B0B-92D0-F3491ACFBB23}" srcOrd="0" destOrd="0" presId="urn:microsoft.com/office/officeart/2005/8/layout/orgChart1"/>
    <dgm:cxn modelId="{05FAEB33-3D2B-4BD8-97B4-1C76F76C880A}" type="presParOf" srcId="{64A25522-B243-4B0B-92D0-F3491ACFBB23}" destId="{FB924574-F6D9-44E1-84F6-E65B1C65237E}" srcOrd="0" destOrd="0" presId="urn:microsoft.com/office/officeart/2005/8/layout/orgChart1"/>
    <dgm:cxn modelId="{D406E302-7BAA-4E5F-9088-10F814227F4C}" type="presParOf" srcId="{64A25522-B243-4B0B-92D0-F3491ACFBB23}" destId="{FEC85DE3-A67E-4268-B853-950A9B0069B2}" srcOrd="1" destOrd="0" presId="urn:microsoft.com/office/officeart/2005/8/layout/orgChart1"/>
    <dgm:cxn modelId="{52D47696-8E57-4154-9F66-91CC0D2474BD}" type="presParOf" srcId="{7BE0FA42-176A-4CEB-A197-3EF8BB5D7EB7}" destId="{28F6A2B7-49AF-4D0E-8FD7-7D1D349071C7}" srcOrd="1" destOrd="0" presId="urn:microsoft.com/office/officeart/2005/8/layout/orgChart1"/>
    <dgm:cxn modelId="{36C0E2F3-7025-4CA3-87E1-D1A7EC766853}" type="presParOf" srcId="{7BE0FA42-176A-4CEB-A197-3EF8BB5D7EB7}" destId="{B313173A-1A02-40D3-8DE0-8B34CF942372}" srcOrd="2" destOrd="0" presId="urn:microsoft.com/office/officeart/2005/8/layout/orgChart1"/>
    <dgm:cxn modelId="{BC2E7E8F-CACB-4F69-B9D5-25A7CFAA04D5}" type="presParOf" srcId="{35197300-96DB-4973-BD73-68BA448ED440}" destId="{5EEA19AB-2C2B-41B0-9482-58688572A7E0}" srcOrd="2" destOrd="0" presId="urn:microsoft.com/office/officeart/2005/8/layout/orgChart1"/>
    <dgm:cxn modelId="{90B4E7B0-1621-4007-B381-ECAAF0BB1BCD}" type="presParOf" srcId="{35197300-96DB-4973-BD73-68BA448ED440}" destId="{9E28F55E-1635-40B1-ABAE-F1ECB7AE4473}" srcOrd="3" destOrd="0" presId="urn:microsoft.com/office/officeart/2005/8/layout/orgChart1"/>
    <dgm:cxn modelId="{3B65F847-380F-493A-BF5A-19EFBEED14C1}" type="presParOf" srcId="{9E28F55E-1635-40B1-ABAE-F1ECB7AE4473}" destId="{BC49D0C0-5D37-41E7-8900-FE4372C890E1}" srcOrd="0" destOrd="0" presId="urn:microsoft.com/office/officeart/2005/8/layout/orgChart1"/>
    <dgm:cxn modelId="{AB37DA0E-0503-4E73-B290-749F06B50033}" type="presParOf" srcId="{BC49D0C0-5D37-41E7-8900-FE4372C890E1}" destId="{C4353EB1-B429-4619-9465-8D9333161A62}" srcOrd="0" destOrd="0" presId="urn:microsoft.com/office/officeart/2005/8/layout/orgChart1"/>
    <dgm:cxn modelId="{F46DF090-FE8E-441E-B549-346428A70B05}" type="presParOf" srcId="{BC49D0C0-5D37-41E7-8900-FE4372C890E1}" destId="{BDC319EA-B1A7-4925-8D4B-971D2FA8D006}" srcOrd="1" destOrd="0" presId="urn:microsoft.com/office/officeart/2005/8/layout/orgChart1"/>
    <dgm:cxn modelId="{EEA43D6F-902A-432D-BBED-CEE371880118}" type="presParOf" srcId="{9E28F55E-1635-40B1-ABAE-F1ECB7AE4473}" destId="{3829A636-2BC4-4FC0-856D-68302B965559}" srcOrd="1" destOrd="0" presId="urn:microsoft.com/office/officeart/2005/8/layout/orgChart1"/>
    <dgm:cxn modelId="{7585CF65-7039-4E95-9D27-7434A07AE4EA}" type="presParOf" srcId="{9E28F55E-1635-40B1-ABAE-F1ECB7AE4473}" destId="{640EBBCC-2592-4416-8597-A68E3E377BAC}" srcOrd="2" destOrd="0" presId="urn:microsoft.com/office/officeart/2005/8/layout/orgChart1"/>
    <dgm:cxn modelId="{7B22B21D-995A-461C-BDA9-C05B871E93D4}" type="presParOf" srcId="{63C0A0D9-77C3-40FE-A025-9CAB38C81694}" destId="{48205DBE-AB63-4E72-B655-3104D37FDF9A}" srcOrd="2" destOrd="0" presId="urn:microsoft.com/office/officeart/2005/8/layout/orgChart1"/>
    <dgm:cxn modelId="{EBC976A7-C955-4CC4-9E3E-DB857EFD5F78}" type="presParOf" srcId="{BD5B0BCB-C8C6-4FAB-879A-0D3B2D225A34}" destId="{51697CB0-C18F-43A2-8F0F-573E449B8868}" srcOrd="4" destOrd="0" presId="urn:microsoft.com/office/officeart/2005/8/layout/orgChart1"/>
    <dgm:cxn modelId="{2CE2E6AE-A79E-40D8-A898-E329F3C9D780}" type="presParOf" srcId="{BD5B0BCB-C8C6-4FAB-879A-0D3B2D225A34}" destId="{3FF0D6A6-DAEC-44E8-9B06-35CC6CF5A4A0}" srcOrd="5" destOrd="0" presId="urn:microsoft.com/office/officeart/2005/8/layout/orgChart1"/>
    <dgm:cxn modelId="{910F7321-9AA8-4263-9D3D-CD39396B1245}" type="presParOf" srcId="{3FF0D6A6-DAEC-44E8-9B06-35CC6CF5A4A0}" destId="{078E3695-88A0-416A-BDFA-12F1F6534C5B}" srcOrd="0" destOrd="0" presId="urn:microsoft.com/office/officeart/2005/8/layout/orgChart1"/>
    <dgm:cxn modelId="{E247EE22-23AC-49F3-B01B-1EA06EC9E0C6}" type="presParOf" srcId="{078E3695-88A0-416A-BDFA-12F1F6534C5B}" destId="{61ECADF3-6EFF-486D-B8DA-CEEEDC1BB3FB}" srcOrd="0" destOrd="0" presId="urn:microsoft.com/office/officeart/2005/8/layout/orgChart1"/>
    <dgm:cxn modelId="{8D7E1E6C-69F6-420A-B6FC-F54D7CA594E6}" type="presParOf" srcId="{078E3695-88A0-416A-BDFA-12F1F6534C5B}" destId="{D3665173-9154-4DD9-82CD-DD10E26D2450}" srcOrd="1" destOrd="0" presId="urn:microsoft.com/office/officeart/2005/8/layout/orgChart1"/>
    <dgm:cxn modelId="{566C2414-99B0-49BE-80F1-71792777311A}" type="presParOf" srcId="{3FF0D6A6-DAEC-44E8-9B06-35CC6CF5A4A0}" destId="{1A07B035-6C09-4204-97AD-22B388D74AF8}" srcOrd="1" destOrd="0" presId="urn:microsoft.com/office/officeart/2005/8/layout/orgChart1"/>
    <dgm:cxn modelId="{ED136E67-2CAB-4B70-AB3A-434B83222AA5}" type="presParOf" srcId="{1A07B035-6C09-4204-97AD-22B388D74AF8}" destId="{5A865C50-DAC3-4B6D-B8AD-9CF5ECA9B628}" srcOrd="0" destOrd="0" presId="urn:microsoft.com/office/officeart/2005/8/layout/orgChart1"/>
    <dgm:cxn modelId="{8E62CBDE-FC74-4849-9D63-86FA7B21C994}" type="presParOf" srcId="{1A07B035-6C09-4204-97AD-22B388D74AF8}" destId="{350172C2-012F-4109-BAC2-261F3F898AEA}" srcOrd="1" destOrd="0" presId="urn:microsoft.com/office/officeart/2005/8/layout/orgChart1"/>
    <dgm:cxn modelId="{8F1D7BDA-32B2-4ABE-808B-F573EA9AEC5C}" type="presParOf" srcId="{350172C2-012F-4109-BAC2-261F3F898AEA}" destId="{27EB3124-B3D8-49D6-8755-1794D82B5AD9}" srcOrd="0" destOrd="0" presId="urn:microsoft.com/office/officeart/2005/8/layout/orgChart1"/>
    <dgm:cxn modelId="{79CA5667-B666-4BE6-BC55-18417EDEE49A}" type="presParOf" srcId="{27EB3124-B3D8-49D6-8755-1794D82B5AD9}" destId="{A8738B83-916C-4F14-9EC1-9445B8524393}" srcOrd="0" destOrd="0" presId="urn:microsoft.com/office/officeart/2005/8/layout/orgChart1"/>
    <dgm:cxn modelId="{11A66351-EFF9-4181-AB01-35C9E98007E3}" type="presParOf" srcId="{27EB3124-B3D8-49D6-8755-1794D82B5AD9}" destId="{51BD293A-72A8-4377-B83D-34E60E6CC9AE}" srcOrd="1" destOrd="0" presId="urn:microsoft.com/office/officeart/2005/8/layout/orgChart1"/>
    <dgm:cxn modelId="{B24E16EB-540F-4BE6-BD34-2759F9FED983}" type="presParOf" srcId="{350172C2-012F-4109-BAC2-261F3F898AEA}" destId="{C2F9117F-3D4B-458D-9CBE-803D7BC72B5F}" srcOrd="1" destOrd="0" presId="urn:microsoft.com/office/officeart/2005/8/layout/orgChart1"/>
    <dgm:cxn modelId="{1E333F42-98B0-4DF5-97ED-9ABFB773E817}" type="presParOf" srcId="{350172C2-012F-4109-BAC2-261F3F898AEA}" destId="{69597BE1-6D80-4346-9612-8CFAD16B9C2D}" srcOrd="2" destOrd="0" presId="urn:microsoft.com/office/officeart/2005/8/layout/orgChart1"/>
    <dgm:cxn modelId="{8BAEA3D2-38A0-4C87-A1CD-6DC5457C03EC}" type="presParOf" srcId="{1A07B035-6C09-4204-97AD-22B388D74AF8}" destId="{332F0E2B-8913-471D-85C2-C60105DA06DA}" srcOrd="2" destOrd="0" presId="urn:microsoft.com/office/officeart/2005/8/layout/orgChart1"/>
    <dgm:cxn modelId="{D0028750-A3E9-42E5-972C-AA361B14369E}" type="presParOf" srcId="{1A07B035-6C09-4204-97AD-22B388D74AF8}" destId="{889DCB59-1062-4B02-B868-923C2032D202}" srcOrd="3" destOrd="0" presId="urn:microsoft.com/office/officeart/2005/8/layout/orgChart1"/>
    <dgm:cxn modelId="{88360D34-C6EC-4A5A-A62A-CE981734F09C}" type="presParOf" srcId="{889DCB59-1062-4B02-B868-923C2032D202}" destId="{84CEE635-E8FA-4E28-B030-3C089129E8C5}" srcOrd="0" destOrd="0" presId="urn:microsoft.com/office/officeart/2005/8/layout/orgChart1"/>
    <dgm:cxn modelId="{86EA69B8-2759-4DC7-B9B6-34E1ED7A2005}" type="presParOf" srcId="{84CEE635-E8FA-4E28-B030-3C089129E8C5}" destId="{C0AA208A-3B8B-416D-A42F-FE739750A133}" srcOrd="0" destOrd="0" presId="urn:microsoft.com/office/officeart/2005/8/layout/orgChart1"/>
    <dgm:cxn modelId="{751EA165-BD4E-47A7-B7D4-6AE0EB49761D}" type="presParOf" srcId="{84CEE635-E8FA-4E28-B030-3C089129E8C5}" destId="{B95675BD-8438-460C-A8AD-CB1EC5E41BF3}" srcOrd="1" destOrd="0" presId="urn:microsoft.com/office/officeart/2005/8/layout/orgChart1"/>
    <dgm:cxn modelId="{43A1E0A2-9B04-4E3B-90A4-2D5AE577F486}" type="presParOf" srcId="{889DCB59-1062-4B02-B868-923C2032D202}" destId="{49D89897-889A-40E7-B38B-9FAE629196A0}" srcOrd="1" destOrd="0" presId="urn:microsoft.com/office/officeart/2005/8/layout/orgChart1"/>
    <dgm:cxn modelId="{86D7833B-DDEF-42BF-BC5C-C83453F8F731}" type="presParOf" srcId="{889DCB59-1062-4B02-B868-923C2032D202}" destId="{999C5E05-4BAA-40B6-8206-7D7EACDF44AF}" srcOrd="2" destOrd="0" presId="urn:microsoft.com/office/officeart/2005/8/layout/orgChart1"/>
    <dgm:cxn modelId="{65A2E9C7-A145-4CD0-A3B4-13A05ADCF093}" type="presParOf" srcId="{3FF0D6A6-DAEC-44E8-9B06-35CC6CF5A4A0}" destId="{58A42151-5EAF-4332-8AA5-F29E0EFE35F9}" srcOrd="2" destOrd="0" presId="urn:microsoft.com/office/officeart/2005/8/layout/orgChart1"/>
    <dgm:cxn modelId="{5D144F67-5B17-4C66-986C-2574707862CA}" type="presParOf" srcId="{BD5B0BCB-C8C6-4FAB-879A-0D3B2D225A34}" destId="{E95C2112-3A1A-40AE-8268-A0D9FBD0A26E}" srcOrd="6" destOrd="0" presId="urn:microsoft.com/office/officeart/2005/8/layout/orgChart1"/>
    <dgm:cxn modelId="{8D13EB06-4281-4C7B-A353-D910FBCC860E}" type="presParOf" srcId="{BD5B0BCB-C8C6-4FAB-879A-0D3B2D225A34}" destId="{B353E762-70B5-43D8-88DB-B6F58B7F23BA}" srcOrd="7" destOrd="0" presId="urn:microsoft.com/office/officeart/2005/8/layout/orgChart1"/>
    <dgm:cxn modelId="{65389AD2-5AED-4BEA-9C36-5AAA5F4264B6}" type="presParOf" srcId="{B353E762-70B5-43D8-88DB-B6F58B7F23BA}" destId="{84B39BDC-D7B4-4B23-AB9C-9E91B715CD9B}" srcOrd="0" destOrd="0" presId="urn:microsoft.com/office/officeart/2005/8/layout/orgChart1"/>
    <dgm:cxn modelId="{AD99B18C-9715-4B01-B9A6-5ED81197D50B}" type="presParOf" srcId="{84B39BDC-D7B4-4B23-AB9C-9E91B715CD9B}" destId="{2CAE97A5-1E67-45DB-9C7C-DC06CE25B2ED}" srcOrd="0" destOrd="0" presId="urn:microsoft.com/office/officeart/2005/8/layout/orgChart1"/>
    <dgm:cxn modelId="{DED0A72E-432F-442A-9DA9-1DAB47A2A70B}" type="presParOf" srcId="{84B39BDC-D7B4-4B23-AB9C-9E91B715CD9B}" destId="{0C29CAF4-515C-41E7-A2F5-5DE834E29912}" srcOrd="1" destOrd="0" presId="urn:microsoft.com/office/officeart/2005/8/layout/orgChart1"/>
    <dgm:cxn modelId="{AE2CD9BF-29D9-4EDC-954E-554B5AB942F4}" type="presParOf" srcId="{B353E762-70B5-43D8-88DB-B6F58B7F23BA}" destId="{30A9C17C-1CBA-49C3-835D-B29FA0B344BD}" srcOrd="1" destOrd="0" presId="urn:microsoft.com/office/officeart/2005/8/layout/orgChart1"/>
    <dgm:cxn modelId="{F194329F-F4B6-46A3-BEEA-D68838296BE8}" type="presParOf" srcId="{30A9C17C-1CBA-49C3-835D-B29FA0B344BD}" destId="{F0E4C2CC-9C08-45C2-B910-283C5D3725B7}" srcOrd="0" destOrd="0" presId="urn:microsoft.com/office/officeart/2005/8/layout/orgChart1"/>
    <dgm:cxn modelId="{BBA780FE-9FA0-4D3D-917C-D7B01EEAF56F}" type="presParOf" srcId="{30A9C17C-1CBA-49C3-835D-B29FA0B344BD}" destId="{C4C7BD5B-4E92-45D9-8F10-A617F625DC07}" srcOrd="1" destOrd="0" presId="urn:microsoft.com/office/officeart/2005/8/layout/orgChart1"/>
    <dgm:cxn modelId="{7DC0FBD5-89AA-4E00-9D38-EC5726165157}" type="presParOf" srcId="{C4C7BD5B-4E92-45D9-8F10-A617F625DC07}" destId="{B3A6D762-0563-4AFA-A8AB-FB854C7A31A8}" srcOrd="0" destOrd="0" presId="urn:microsoft.com/office/officeart/2005/8/layout/orgChart1"/>
    <dgm:cxn modelId="{23A749DA-81BF-4C6B-91A6-1024B1028806}" type="presParOf" srcId="{B3A6D762-0563-4AFA-A8AB-FB854C7A31A8}" destId="{15CBB5AD-B928-45F7-A64D-F5A64C1EB4B2}" srcOrd="0" destOrd="0" presId="urn:microsoft.com/office/officeart/2005/8/layout/orgChart1"/>
    <dgm:cxn modelId="{4D3A63FC-BA1B-4B87-AB73-FF82C2133144}" type="presParOf" srcId="{B3A6D762-0563-4AFA-A8AB-FB854C7A31A8}" destId="{CEEEB21F-FC3D-4BA3-BE25-28381B2833F7}" srcOrd="1" destOrd="0" presId="urn:microsoft.com/office/officeart/2005/8/layout/orgChart1"/>
    <dgm:cxn modelId="{843ECA18-C711-4BDC-919A-68F8EEC0EAC5}" type="presParOf" srcId="{C4C7BD5B-4E92-45D9-8F10-A617F625DC07}" destId="{8D45C447-4BB4-4E86-8F4A-0BB36ECD1AFD}" srcOrd="1" destOrd="0" presId="urn:microsoft.com/office/officeart/2005/8/layout/orgChart1"/>
    <dgm:cxn modelId="{AA088E95-A176-4224-B8DD-5194CD2A6E3F}" type="presParOf" srcId="{C4C7BD5B-4E92-45D9-8F10-A617F625DC07}" destId="{A644B7E5-2F00-4ED7-B83A-DF6CCB5DD901}" srcOrd="2" destOrd="0" presId="urn:microsoft.com/office/officeart/2005/8/layout/orgChart1"/>
    <dgm:cxn modelId="{7BF4ACDA-1790-4013-84C7-C9134DF5463F}" type="presParOf" srcId="{30A9C17C-1CBA-49C3-835D-B29FA0B344BD}" destId="{C7C61901-FF97-4340-B404-ADAABA2EF256}" srcOrd="2" destOrd="0" presId="urn:microsoft.com/office/officeart/2005/8/layout/orgChart1"/>
    <dgm:cxn modelId="{D96D99E6-016E-43FD-ABAB-D703A1EEF35A}" type="presParOf" srcId="{30A9C17C-1CBA-49C3-835D-B29FA0B344BD}" destId="{102B30AC-EBBC-471A-BBB3-9F78564849BF}" srcOrd="3" destOrd="0" presId="urn:microsoft.com/office/officeart/2005/8/layout/orgChart1"/>
    <dgm:cxn modelId="{4A8FE31C-D4F3-4580-8F28-68C150672A09}" type="presParOf" srcId="{102B30AC-EBBC-471A-BBB3-9F78564849BF}" destId="{FE7D8E69-F298-4426-9D09-AC523EC52CA3}" srcOrd="0" destOrd="0" presId="urn:microsoft.com/office/officeart/2005/8/layout/orgChart1"/>
    <dgm:cxn modelId="{FE8ABBBA-14A3-42A0-A2DE-642490BE7E41}" type="presParOf" srcId="{FE7D8E69-F298-4426-9D09-AC523EC52CA3}" destId="{D85B1F43-8CC0-4EDD-B5AA-F83EF6EFF462}" srcOrd="0" destOrd="0" presId="urn:microsoft.com/office/officeart/2005/8/layout/orgChart1"/>
    <dgm:cxn modelId="{5344BC54-6074-4278-A111-BF213EA7E826}" type="presParOf" srcId="{FE7D8E69-F298-4426-9D09-AC523EC52CA3}" destId="{84CA27CF-220E-46D7-8555-66424CEC0C4C}" srcOrd="1" destOrd="0" presId="urn:microsoft.com/office/officeart/2005/8/layout/orgChart1"/>
    <dgm:cxn modelId="{1543D2ED-9893-44C7-8F1D-C60C5D141966}" type="presParOf" srcId="{102B30AC-EBBC-471A-BBB3-9F78564849BF}" destId="{330DC0F5-1809-4975-8994-368886479C4C}" srcOrd="1" destOrd="0" presId="urn:microsoft.com/office/officeart/2005/8/layout/orgChart1"/>
    <dgm:cxn modelId="{43C1E580-4DFE-4E06-B257-A50BC39C36DF}" type="presParOf" srcId="{102B30AC-EBBC-471A-BBB3-9F78564849BF}" destId="{FD49BF04-22CD-4160-96C8-8617F687E97D}" srcOrd="2" destOrd="0" presId="urn:microsoft.com/office/officeart/2005/8/layout/orgChart1"/>
    <dgm:cxn modelId="{2C6E94C2-1444-4727-B5B4-4E82DBCA1480}" type="presParOf" srcId="{B353E762-70B5-43D8-88DB-B6F58B7F23BA}" destId="{E7F79036-81A1-44BB-B49E-82BE2629C05E}" srcOrd="2" destOrd="0" presId="urn:microsoft.com/office/officeart/2005/8/layout/orgChart1"/>
    <dgm:cxn modelId="{CA80E0BE-CAB3-4216-8A47-85A6B8B878C4}" type="presParOf" srcId="{BD5B0BCB-C8C6-4FAB-879A-0D3B2D225A34}" destId="{4D3E76DC-EA3C-4913-BD81-E8F4CF87917D}" srcOrd="8" destOrd="0" presId="urn:microsoft.com/office/officeart/2005/8/layout/orgChart1"/>
    <dgm:cxn modelId="{F56BD409-3A18-4001-AB25-01D7D2E46A9B}" type="presParOf" srcId="{BD5B0BCB-C8C6-4FAB-879A-0D3B2D225A34}" destId="{A6FB063E-6BF4-4D22-A37C-E5E2DECA3B22}" srcOrd="9" destOrd="0" presId="urn:microsoft.com/office/officeart/2005/8/layout/orgChart1"/>
    <dgm:cxn modelId="{3BEEFACC-E2D1-47C2-985C-D625552F4BB7}" type="presParOf" srcId="{A6FB063E-6BF4-4D22-A37C-E5E2DECA3B22}" destId="{175178DC-871F-4454-8FB0-EAF0ABE306CE}" srcOrd="0" destOrd="0" presId="urn:microsoft.com/office/officeart/2005/8/layout/orgChart1"/>
    <dgm:cxn modelId="{19CAA891-24BC-4644-B1BD-46AE7300E2FA}" type="presParOf" srcId="{175178DC-871F-4454-8FB0-EAF0ABE306CE}" destId="{B725E76A-9011-4A84-A0DC-C7C0800FAE0C}" srcOrd="0" destOrd="0" presId="urn:microsoft.com/office/officeart/2005/8/layout/orgChart1"/>
    <dgm:cxn modelId="{E33C2B8E-CE10-450D-B868-4852C65D00E7}" type="presParOf" srcId="{175178DC-871F-4454-8FB0-EAF0ABE306CE}" destId="{24634150-7E85-41CA-97DA-8B25418274FC}" srcOrd="1" destOrd="0" presId="urn:microsoft.com/office/officeart/2005/8/layout/orgChart1"/>
    <dgm:cxn modelId="{CB53DA21-B477-4EF9-ACB2-8DBC5287866D}" type="presParOf" srcId="{A6FB063E-6BF4-4D22-A37C-E5E2DECA3B22}" destId="{266E704C-94D0-4AB5-9D90-4A275FB2A16F}" srcOrd="1" destOrd="0" presId="urn:microsoft.com/office/officeart/2005/8/layout/orgChart1"/>
    <dgm:cxn modelId="{EEFCB86E-4253-4755-9EB6-4C526F205128}" type="presParOf" srcId="{266E704C-94D0-4AB5-9D90-4A275FB2A16F}" destId="{0A0F57EE-6445-4A6D-AD89-B69792017623}" srcOrd="0" destOrd="0" presId="urn:microsoft.com/office/officeart/2005/8/layout/orgChart1"/>
    <dgm:cxn modelId="{D38C8082-7BA2-485D-9E97-D81A97F0A4DA}" type="presParOf" srcId="{266E704C-94D0-4AB5-9D90-4A275FB2A16F}" destId="{3DB74381-2C1D-4EE6-94A6-D6F99658ECB2}" srcOrd="1" destOrd="0" presId="urn:microsoft.com/office/officeart/2005/8/layout/orgChart1"/>
    <dgm:cxn modelId="{63864E1C-AA51-4823-8D29-4203BFDC7F11}" type="presParOf" srcId="{3DB74381-2C1D-4EE6-94A6-D6F99658ECB2}" destId="{D27A8E1F-0193-4EA0-A6DE-D9571FD97FBC}" srcOrd="0" destOrd="0" presId="urn:microsoft.com/office/officeart/2005/8/layout/orgChart1"/>
    <dgm:cxn modelId="{6FA0CC39-EEE8-4B43-9EEA-286C51CF87E8}" type="presParOf" srcId="{D27A8E1F-0193-4EA0-A6DE-D9571FD97FBC}" destId="{78448DF0-1042-414A-BADB-0FE7651F77D4}" srcOrd="0" destOrd="0" presId="urn:microsoft.com/office/officeart/2005/8/layout/orgChart1"/>
    <dgm:cxn modelId="{9B3835E3-9790-40E7-BD2D-606472789A1B}" type="presParOf" srcId="{D27A8E1F-0193-4EA0-A6DE-D9571FD97FBC}" destId="{688CC0B0-EEFB-4FDC-9160-4E53EC9ACF43}" srcOrd="1" destOrd="0" presId="urn:microsoft.com/office/officeart/2005/8/layout/orgChart1"/>
    <dgm:cxn modelId="{E69811C9-619F-4E53-AB3C-7CF22DA4110C}" type="presParOf" srcId="{3DB74381-2C1D-4EE6-94A6-D6F99658ECB2}" destId="{CDAC5B48-FCB8-4658-A494-39A2B6E75976}" srcOrd="1" destOrd="0" presId="urn:microsoft.com/office/officeart/2005/8/layout/orgChart1"/>
    <dgm:cxn modelId="{2A7B3DFA-2558-4A48-AACD-1D4D1A1FB076}" type="presParOf" srcId="{3DB74381-2C1D-4EE6-94A6-D6F99658ECB2}" destId="{DF10C10A-DE20-4FAC-8BC5-525AC08CBFE6}" srcOrd="2" destOrd="0" presId="urn:microsoft.com/office/officeart/2005/8/layout/orgChart1"/>
    <dgm:cxn modelId="{EBA69012-FAE6-4DE6-8221-AD005D393AE9}" type="presParOf" srcId="{266E704C-94D0-4AB5-9D90-4A275FB2A16F}" destId="{C393C75A-7F0B-451B-9A63-9519C3522299}" srcOrd="2" destOrd="0" presId="urn:microsoft.com/office/officeart/2005/8/layout/orgChart1"/>
    <dgm:cxn modelId="{A7BCA09E-CE7F-481B-A8BD-A0293DF95497}" type="presParOf" srcId="{266E704C-94D0-4AB5-9D90-4A275FB2A16F}" destId="{3EA9E2FF-BB49-46C1-9ACB-F33A2B6B66C4}" srcOrd="3" destOrd="0" presId="urn:microsoft.com/office/officeart/2005/8/layout/orgChart1"/>
    <dgm:cxn modelId="{58AAC3F9-C85E-45B3-BECF-791F4AA6CF28}" type="presParOf" srcId="{3EA9E2FF-BB49-46C1-9ACB-F33A2B6B66C4}" destId="{62E7806B-9C89-4A51-85BB-936955CF5844}" srcOrd="0" destOrd="0" presId="urn:microsoft.com/office/officeart/2005/8/layout/orgChart1"/>
    <dgm:cxn modelId="{DF3C9E5C-F609-471E-8E3F-E651FD81846C}" type="presParOf" srcId="{62E7806B-9C89-4A51-85BB-936955CF5844}" destId="{A200DA01-A641-45E8-A567-2F9202C5119E}" srcOrd="0" destOrd="0" presId="urn:microsoft.com/office/officeart/2005/8/layout/orgChart1"/>
    <dgm:cxn modelId="{29BC4DE2-A899-42BB-BDB9-A90EB655B50A}" type="presParOf" srcId="{62E7806B-9C89-4A51-85BB-936955CF5844}" destId="{89B279CF-7538-4715-8483-353B07A78F0F}" srcOrd="1" destOrd="0" presId="urn:microsoft.com/office/officeart/2005/8/layout/orgChart1"/>
    <dgm:cxn modelId="{4BE4194E-B0F2-4FBB-9B4B-41A8626FCE85}" type="presParOf" srcId="{3EA9E2FF-BB49-46C1-9ACB-F33A2B6B66C4}" destId="{53987FA3-3D20-45FC-AFA7-4B84E72C3A9E}" srcOrd="1" destOrd="0" presId="urn:microsoft.com/office/officeart/2005/8/layout/orgChart1"/>
    <dgm:cxn modelId="{EDE8DDE9-7770-4BA6-ADCD-76A51A1EED23}" type="presParOf" srcId="{3EA9E2FF-BB49-46C1-9ACB-F33A2B6B66C4}" destId="{D6FFD262-EEED-4DB7-A77D-2D9D86592361}" srcOrd="2" destOrd="0" presId="urn:microsoft.com/office/officeart/2005/8/layout/orgChart1"/>
    <dgm:cxn modelId="{FF8F504E-A7DB-4312-AAA7-3D4E8B3A2E63}" type="presParOf" srcId="{266E704C-94D0-4AB5-9D90-4A275FB2A16F}" destId="{41F2086F-AB83-4C51-A260-C239F7B88523}" srcOrd="4" destOrd="0" presId="urn:microsoft.com/office/officeart/2005/8/layout/orgChart1"/>
    <dgm:cxn modelId="{CE46D596-AC8E-4C30-8E01-0C4A5D2E5CF8}" type="presParOf" srcId="{266E704C-94D0-4AB5-9D90-4A275FB2A16F}" destId="{439F5577-5CAC-4DCD-B4F0-8284735EB4D4}" srcOrd="5" destOrd="0" presId="urn:microsoft.com/office/officeart/2005/8/layout/orgChart1"/>
    <dgm:cxn modelId="{35E5E9BA-3B5F-4462-B822-0A4B8834AB56}" type="presParOf" srcId="{439F5577-5CAC-4DCD-B4F0-8284735EB4D4}" destId="{A55002A7-660F-4070-8D42-BEF5B92D98CF}" srcOrd="0" destOrd="0" presId="urn:microsoft.com/office/officeart/2005/8/layout/orgChart1"/>
    <dgm:cxn modelId="{6A3EB056-02F7-4A2D-A6A5-9C0377E89D03}" type="presParOf" srcId="{A55002A7-660F-4070-8D42-BEF5B92D98CF}" destId="{33F1CDE1-6062-4F53-A6DD-4D4DF7AB9946}" srcOrd="0" destOrd="0" presId="urn:microsoft.com/office/officeart/2005/8/layout/orgChart1"/>
    <dgm:cxn modelId="{CFC786A1-072C-47E5-9B03-190399F6DBEA}" type="presParOf" srcId="{A55002A7-660F-4070-8D42-BEF5B92D98CF}" destId="{3452B703-0DF3-4560-93EC-F660905FB73E}" srcOrd="1" destOrd="0" presId="urn:microsoft.com/office/officeart/2005/8/layout/orgChart1"/>
    <dgm:cxn modelId="{4C1453E5-698D-457F-9352-9D2E40212558}" type="presParOf" srcId="{439F5577-5CAC-4DCD-B4F0-8284735EB4D4}" destId="{623851DA-6B35-4940-88D2-4D64DDED7A2C}" srcOrd="1" destOrd="0" presId="urn:microsoft.com/office/officeart/2005/8/layout/orgChart1"/>
    <dgm:cxn modelId="{B3693B8E-78AC-4283-8991-AE58F94E29ED}" type="presParOf" srcId="{439F5577-5CAC-4DCD-B4F0-8284735EB4D4}" destId="{CBE10D7B-474E-47E9-9573-260E61827CC4}" srcOrd="2" destOrd="0" presId="urn:microsoft.com/office/officeart/2005/8/layout/orgChart1"/>
    <dgm:cxn modelId="{470711C4-C696-40F4-B4B4-CD275F6B88E1}" type="presParOf" srcId="{A6FB063E-6BF4-4D22-A37C-E5E2DECA3B22}" destId="{22E370E1-CB83-43EF-83A3-2DA512C01FF7}" srcOrd="2" destOrd="0" presId="urn:microsoft.com/office/officeart/2005/8/layout/orgChart1"/>
    <dgm:cxn modelId="{FB887936-E8CF-4EF8-9652-DDB2154451DE}" type="presParOf" srcId="{BD5B0BCB-C8C6-4FAB-879A-0D3B2D225A34}" destId="{CC93B894-C456-48AA-8483-D0256B9A8702}" srcOrd="10" destOrd="0" presId="urn:microsoft.com/office/officeart/2005/8/layout/orgChart1"/>
    <dgm:cxn modelId="{6A39DEE9-BBCF-409C-925F-97CD847E6475}" type="presParOf" srcId="{BD5B0BCB-C8C6-4FAB-879A-0D3B2D225A34}" destId="{C851347C-9DC3-4381-976F-1AE81DE021F1}" srcOrd="11" destOrd="0" presId="urn:microsoft.com/office/officeart/2005/8/layout/orgChart1"/>
    <dgm:cxn modelId="{326377B2-4501-477C-BEBC-C1750F438A54}" type="presParOf" srcId="{C851347C-9DC3-4381-976F-1AE81DE021F1}" destId="{10F067DB-C867-4174-B129-E0D43881973C}" srcOrd="0" destOrd="0" presId="urn:microsoft.com/office/officeart/2005/8/layout/orgChart1"/>
    <dgm:cxn modelId="{F2109E33-6480-4CDC-AB8F-B939799979BD}" type="presParOf" srcId="{10F067DB-C867-4174-B129-E0D43881973C}" destId="{64AF7956-DE88-4258-9F77-D8EE7AB77B60}" srcOrd="0" destOrd="0" presId="urn:microsoft.com/office/officeart/2005/8/layout/orgChart1"/>
    <dgm:cxn modelId="{1035AAA6-C2AC-4AD2-95AD-4BFC0217DECF}" type="presParOf" srcId="{10F067DB-C867-4174-B129-E0D43881973C}" destId="{26DAB443-DE2E-4301-B3CB-B06481D37012}" srcOrd="1" destOrd="0" presId="urn:microsoft.com/office/officeart/2005/8/layout/orgChart1"/>
    <dgm:cxn modelId="{679210B5-34B1-4CB5-8E61-8618DCFA1B2C}" type="presParOf" srcId="{C851347C-9DC3-4381-976F-1AE81DE021F1}" destId="{062407B0-E6E4-4E9C-959C-FB4369DBE7FA}" srcOrd="1" destOrd="0" presId="urn:microsoft.com/office/officeart/2005/8/layout/orgChart1"/>
    <dgm:cxn modelId="{A84A3043-C68F-426B-A1B9-8A119D1578F7}" type="presParOf" srcId="{062407B0-E6E4-4E9C-959C-FB4369DBE7FA}" destId="{3153AA20-47A4-4DE8-BE28-44B8CB04A7D9}" srcOrd="0" destOrd="0" presId="urn:microsoft.com/office/officeart/2005/8/layout/orgChart1"/>
    <dgm:cxn modelId="{98709CCD-4D51-43D0-B2CE-AC47B29771A0}" type="presParOf" srcId="{062407B0-E6E4-4E9C-959C-FB4369DBE7FA}" destId="{A9E1D170-D26B-4910-8F16-88996668A7B5}" srcOrd="1" destOrd="0" presId="urn:microsoft.com/office/officeart/2005/8/layout/orgChart1"/>
    <dgm:cxn modelId="{741222AD-598E-4CB3-BA81-35747A8650AC}" type="presParOf" srcId="{A9E1D170-D26B-4910-8F16-88996668A7B5}" destId="{F369AA6A-6520-4075-9456-CD96263D01A3}" srcOrd="0" destOrd="0" presId="urn:microsoft.com/office/officeart/2005/8/layout/orgChart1"/>
    <dgm:cxn modelId="{3949D4A0-94E3-42EA-A7BE-597E98FC4746}" type="presParOf" srcId="{F369AA6A-6520-4075-9456-CD96263D01A3}" destId="{D178ECEB-48E0-41F7-9E5E-5A6650E4E144}" srcOrd="0" destOrd="0" presId="urn:microsoft.com/office/officeart/2005/8/layout/orgChart1"/>
    <dgm:cxn modelId="{CFF58935-76B6-46D0-90B1-B5DE951AD851}" type="presParOf" srcId="{F369AA6A-6520-4075-9456-CD96263D01A3}" destId="{2CF36286-77DD-4504-8F4F-46792B349FB7}" srcOrd="1" destOrd="0" presId="urn:microsoft.com/office/officeart/2005/8/layout/orgChart1"/>
    <dgm:cxn modelId="{2593088D-52A3-43FF-9AB8-F08AA232FA26}" type="presParOf" srcId="{A9E1D170-D26B-4910-8F16-88996668A7B5}" destId="{96E604A4-3C0D-41D3-ABC5-94258AA0117E}" srcOrd="1" destOrd="0" presId="urn:microsoft.com/office/officeart/2005/8/layout/orgChart1"/>
    <dgm:cxn modelId="{E487A826-D291-4E7B-B348-CA84F1518F38}" type="presParOf" srcId="{A9E1D170-D26B-4910-8F16-88996668A7B5}" destId="{73A16024-35A9-401B-9AA7-FF0834DA31D9}" srcOrd="2" destOrd="0" presId="urn:microsoft.com/office/officeart/2005/8/layout/orgChart1"/>
    <dgm:cxn modelId="{FC693390-6B5B-4413-BD0B-A3DC19DF706C}" type="presParOf" srcId="{062407B0-E6E4-4E9C-959C-FB4369DBE7FA}" destId="{5F16D006-9FDF-40C1-BA39-B636DE4D54DC}" srcOrd="2" destOrd="0" presId="urn:microsoft.com/office/officeart/2005/8/layout/orgChart1"/>
    <dgm:cxn modelId="{21D50F6B-ACE5-4BDF-BD8D-4BB1A664C093}" type="presParOf" srcId="{062407B0-E6E4-4E9C-959C-FB4369DBE7FA}" destId="{0DB82897-40D5-4EE6-A020-568E5190E283}" srcOrd="3" destOrd="0" presId="urn:microsoft.com/office/officeart/2005/8/layout/orgChart1"/>
    <dgm:cxn modelId="{FC722344-516C-4BCF-9E75-8D147012A888}" type="presParOf" srcId="{0DB82897-40D5-4EE6-A020-568E5190E283}" destId="{E4C31DAC-BDF0-49C4-92E5-8FABE495C8BC}" srcOrd="0" destOrd="0" presId="urn:microsoft.com/office/officeart/2005/8/layout/orgChart1"/>
    <dgm:cxn modelId="{9FC0477A-362F-4CF3-8378-66B477C4125A}" type="presParOf" srcId="{E4C31DAC-BDF0-49C4-92E5-8FABE495C8BC}" destId="{C9896EA4-5E76-4EF1-B382-654CBE6CBFE6}" srcOrd="0" destOrd="0" presId="urn:microsoft.com/office/officeart/2005/8/layout/orgChart1"/>
    <dgm:cxn modelId="{E31DEDBF-042A-4ACE-AC21-525BC820644E}" type="presParOf" srcId="{E4C31DAC-BDF0-49C4-92E5-8FABE495C8BC}" destId="{B1D1A65A-8A9A-4352-895B-C72569765FC6}" srcOrd="1" destOrd="0" presId="urn:microsoft.com/office/officeart/2005/8/layout/orgChart1"/>
    <dgm:cxn modelId="{0132A763-F41F-4792-957F-D0128BD9F1F9}" type="presParOf" srcId="{0DB82897-40D5-4EE6-A020-568E5190E283}" destId="{A4CC30D5-514C-472E-812F-7668DE2E929A}" srcOrd="1" destOrd="0" presId="urn:microsoft.com/office/officeart/2005/8/layout/orgChart1"/>
    <dgm:cxn modelId="{BCC0BEE5-9D32-4BA9-A3C0-D0A096ABEC73}" type="presParOf" srcId="{0DB82897-40D5-4EE6-A020-568E5190E283}" destId="{A5F90719-F6A8-4851-BAFE-B07D6D9A7236}" srcOrd="2" destOrd="0" presId="urn:microsoft.com/office/officeart/2005/8/layout/orgChart1"/>
    <dgm:cxn modelId="{2796F5DC-331D-4BCA-A1B4-ACD0A3AB161F}" type="presParOf" srcId="{C851347C-9DC3-4381-976F-1AE81DE021F1}" destId="{89BA9E0F-1449-40DC-99BD-556CA83817AC}" srcOrd="2" destOrd="0" presId="urn:microsoft.com/office/officeart/2005/8/layout/orgChart1"/>
    <dgm:cxn modelId="{9A3EA436-D9AD-4C8E-921F-E67E9CAEF251}" type="presParOf" srcId="{9EC4FEDB-12B7-4593-9072-83324B75F068}" destId="{8BBAFCD3-8832-43AC-AED7-FD763B3FB9F6}" srcOrd="2" destOrd="0" presId="urn:microsoft.com/office/officeart/2005/8/layout/orgChart1"/>
    <dgm:cxn modelId="{18D82249-EC87-428C-8ED1-9A08B38950CA}" type="presParOf" srcId="{8A97831D-931A-469A-8C59-70D7858BD09B}" destId="{FD377280-DB89-464B-8AB5-3FD633C31F64}" srcOrd="4" destOrd="0" presId="urn:microsoft.com/office/officeart/2005/8/layout/orgChart1"/>
    <dgm:cxn modelId="{D073E84E-2579-4021-A6DD-A92415796E82}" type="presParOf" srcId="{8A97831D-931A-469A-8C59-70D7858BD09B}" destId="{EFED7868-A9A3-4931-BE2D-B0D9457B0E61}" srcOrd="5" destOrd="0" presId="urn:microsoft.com/office/officeart/2005/8/layout/orgChart1"/>
    <dgm:cxn modelId="{86A4290D-6EAC-422B-B6B8-67AE213446BD}" type="presParOf" srcId="{EFED7868-A9A3-4931-BE2D-B0D9457B0E61}" destId="{82BFB123-9E84-4B1A-8057-BFC83C96685A}" srcOrd="0" destOrd="0" presId="urn:microsoft.com/office/officeart/2005/8/layout/orgChart1"/>
    <dgm:cxn modelId="{FDDE423F-B195-4CFC-A4C9-301F556B7428}" type="presParOf" srcId="{82BFB123-9E84-4B1A-8057-BFC83C96685A}" destId="{663400F7-B751-437D-8E43-177979E03F10}" srcOrd="0" destOrd="0" presId="urn:microsoft.com/office/officeart/2005/8/layout/orgChart1"/>
    <dgm:cxn modelId="{8115CCDA-E939-4F1A-B1C7-4A507B663042}" type="presParOf" srcId="{82BFB123-9E84-4B1A-8057-BFC83C96685A}" destId="{D119BCDD-6987-4B95-BBDB-BBDC012E938B}" srcOrd="1" destOrd="0" presId="urn:microsoft.com/office/officeart/2005/8/layout/orgChart1"/>
    <dgm:cxn modelId="{154AFF49-5A5F-433D-B8B4-A139F73EC24F}" type="presParOf" srcId="{EFED7868-A9A3-4931-BE2D-B0D9457B0E61}" destId="{ACF243B4-4780-44EF-9F30-0D87A597551D}" srcOrd="1" destOrd="0" presId="urn:microsoft.com/office/officeart/2005/8/layout/orgChart1"/>
    <dgm:cxn modelId="{764AC8D8-D620-4317-B1CE-8F9A58B6D6D3}" type="presParOf" srcId="{EFED7868-A9A3-4931-BE2D-B0D9457B0E61}" destId="{855EF416-6BED-451D-94B2-A9714C6B3136}" srcOrd="2" destOrd="0" presId="urn:microsoft.com/office/officeart/2005/8/layout/orgChart1"/>
    <dgm:cxn modelId="{7D9D638E-6812-4C5C-98E8-A57657166983}" type="presParOf" srcId="{34E2A76A-9B7D-48CE-9A03-74F08393FD94}" destId="{59B802E0-6671-4386-A36F-32AC8CEEAB9D}" srcOrd="2" destOrd="0" presId="urn:microsoft.com/office/officeart/2005/8/layout/orgChart1"/>
  </dgm:cxnLst>
  <dgm:bg>
    <a:noFill/>
  </dgm:bg>
  <dgm:whole>
    <a:ln>
      <a:noFill/>
    </a:ln>
  </dgm:whole>
  <dgm:extLst>
    <a:ext uri="http://schemas.microsoft.com/office/drawing/2008/diagram">
      <dsp:dataModelExt xmlns:dsp="http://schemas.microsoft.com/office/drawing/2008/diagram" xmlns=""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SYR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C96AEC06-B94D-480F-BF2E-B5AF9E8C15F6}">
      <dgm:prSet phldrT="[Tekst]" custT="1"/>
      <dgm:spPr>
        <a:solidFill>
          <a:srgbClr val="00B0F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60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Division</a:t>
          </a:r>
        </a:p>
        <a:p>
          <a:r>
            <a:rPr lang="en-US" sz="800" dirty="0" smtClean="0">
              <a:solidFill>
                <a:schemeClr val="tx1"/>
              </a:solidFill>
              <a:latin typeface="Arial" pitchFamily="34" charset="0"/>
              <a:cs typeface="Arial" pitchFamily="34" charset="0"/>
            </a:rPr>
            <a:t>A-A role</a:t>
          </a:r>
          <a:endParaRPr lang="en-US" sz="800" dirty="0">
            <a:solidFill>
              <a:schemeClr val="tx1"/>
            </a:solidFill>
            <a:latin typeface="Arial" pitchFamily="34" charset="0"/>
            <a:cs typeface="Arial" pitchFamily="34" charset="0"/>
          </a:endParaRPr>
        </a:p>
      </dgm:t>
    </dgm:pt>
    <dgm:pt modelId="{3E67E5BF-772B-4043-BDEF-C151E57CAF37}" type="parTrans" cxnId="{D204FF99-4EC6-448B-8C2E-9B84D0A71722}">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539954DA-9DA6-490E-96DA-FA59C2DE820B}" type="sibTrans" cxnId="{D204FF99-4EC6-448B-8C2E-9B84D0A71722}">
      <dgm:prSet/>
      <dgm:spPr/>
      <dgm:t>
        <a:bodyPr/>
        <a:lstStyle/>
        <a:p>
          <a:endParaRPr lang="en-US" sz="800">
            <a:solidFill>
              <a:schemeClr val="tx1"/>
            </a:solidFill>
            <a:latin typeface="Arial" pitchFamily="34" charset="0"/>
            <a:cs typeface="Arial" pitchFamily="34" charset="0"/>
          </a:endParaRPr>
        </a:p>
      </dgm:t>
    </dgm:pt>
    <dgm:pt modelId="{98927BF6-4893-4986-A02A-05F30E2B0FF1}">
      <dgm:prSet phldrT="[Tekst]" custT="1"/>
      <dgm:spPr>
        <a:solidFill>
          <a:srgbClr val="92D05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70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Air </a:t>
          </a:r>
          <a:r>
            <a:rPr lang="en-US" sz="800" dirty="0" err="1" smtClean="0">
              <a:solidFill>
                <a:schemeClr val="tx1"/>
              </a:solidFill>
              <a:latin typeface="Arial" pitchFamily="34" charset="0"/>
              <a:cs typeface="Arial" pitchFamily="34" charset="0"/>
            </a:rPr>
            <a:t>Divison</a:t>
          </a:r>
          <a:endParaRPr lang="en-US" sz="800" dirty="0" smtClean="0">
            <a:solidFill>
              <a:schemeClr val="tx1"/>
            </a:solidFill>
            <a:latin typeface="Arial" pitchFamily="34" charset="0"/>
            <a:cs typeface="Arial" pitchFamily="34" charset="0"/>
          </a:endParaRPr>
        </a:p>
        <a:p>
          <a:r>
            <a:rPr lang="en-US" sz="800" dirty="0" smtClean="0">
              <a:solidFill>
                <a:schemeClr val="tx1"/>
              </a:solidFill>
              <a:latin typeface="Arial" pitchFamily="34" charset="0"/>
              <a:cs typeface="Arial" pitchFamily="34" charset="0"/>
            </a:rPr>
            <a:t>A-G role</a:t>
          </a:r>
          <a:endParaRPr lang="en-US" sz="800" dirty="0">
            <a:solidFill>
              <a:schemeClr val="tx1"/>
            </a:solidFill>
            <a:latin typeface="Arial" pitchFamily="34" charset="0"/>
            <a:cs typeface="Arial" pitchFamily="34" charset="0"/>
          </a:endParaRPr>
        </a:p>
      </dgm:t>
    </dgm:pt>
    <dgm:pt modelId="{3D75D2CC-1F37-42E6-BDC0-504AF1A8412A}" type="parTrans" cxnId="{04893D64-8CC3-4B94-9E51-160AEA3AFFF3}">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788067D7-7E40-46AF-976D-A8175211D7DE}" type="sibTrans" cxnId="{04893D64-8CC3-4B94-9E51-160AEA3AFFF3}">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7030A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80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a:t>
          </a:r>
          <a:r>
            <a:rPr lang="en-US" sz="800" dirty="0" smtClean="0">
              <a:solidFill>
                <a:schemeClr val="tx1"/>
              </a:solidFill>
              <a:latin typeface="Arial" pitchFamily="34" charset="0"/>
              <a:cs typeface="Arial" pitchFamily="34" charset="0"/>
            </a:rPr>
            <a:t>Air Support </a:t>
          </a:r>
          <a:r>
            <a:rPr lang="en-US" sz="800" dirty="0" smtClean="0">
              <a:solidFill>
                <a:schemeClr val="tx1"/>
              </a:solidFill>
              <a:latin typeface="Arial" pitchFamily="34" charset="0"/>
              <a:cs typeface="Arial" pitchFamily="34" charset="0"/>
            </a:rPr>
            <a:t>Division</a:t>
          </a:r>
        </a:p>
        <a:p>
          <a:r>
            <a:rPr lang="en-US" sz="800" dirty="0" smtClean="0">
              <a:solidFill>
                <a:schemeClr val="tx1"/>
              </a:solidFill>
              <a:latin typeface="Arial" pitchFamily="34" charset="0"/>
              <a:cs typeface="Arial" pitchFamily="34" charset="0"/>
            </a:rPr>
            <a:t>Support role</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9</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Aviation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811</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Transport Squadron (YAK-40)</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801st Transport Squadron (IL76)</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802nd Transport Squadron (IL-76)</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7B5FBDA8-E0F1-4E85-9AC9-B1F08DE0108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803</a:t>
          </a:r>
          <a:r>
            <a:rPr lang="en-US" sz="800" baseline="30000" dirty="0" smtClean="0">
              <a:solidFill>
                <a:schemeClr val="tx1"/>
              </a:solidFill>
              <a:latin typeface="Arial" pitchFamily="34" charset="0"/>
              <a:cs typeface="Arial" pitchFamily="34" charset="0"/>
            </a:rPr>
            <a:t>rd</a:t>
          </a:r>
          <a:r>
            <a:rPr lang="en-US" sz="800" dirty="0" smtClean="0">
              <a:solidFill>
                <a:schemeClr val="tx1"/>
              </a:solidFill>
              <a:latin typeface="Arial" pitchFamily="34" charset="0"/>
              <a:cs typeface="Arial" pitchFamily="34" charset="0"/>
            </a:rPr>
            <a:t>  Transport Squadron (AN-26B)</a:t>
          </a:r>
          <a:endParaRPr lang="en-US" sz="800" dirty="0">
            <a:solidFill>
              <a:schemeClr val="tx1"/>
            </a:solidFill>
            <a:latin typeface="Arial" pitchFamily="34" charset="0"/>
            <a:cs typeface="Arial" pitchFamily="34" charset="0"/>
          </a:endParaRPr>
        </a:p>
      </dgm:t>
    </dgm:pt>
    <dgm:pt modelId="{65762C9F-A42C-4C50-A29B-97D00DB5F3B5}" type="parTrans" cxnId="{3FBEB420-A3E2-4D8B-ADED-B30C38D0BCBC}">
      <dgm:prSet/>
      <dgm:spPr>
        <a:ln>
          <a:solidFill>
            <a:schemeClr val="tx1"/>
          </a:solidFill>
        </a:ln>
      </dgm:spPr>
      <dgm:t>
        <a:bodyPr/>
        <a:lstStyle/>
        <a:p>
          <a:endParaRPr lang="nb-NO"/>
        </a:p>
      </dgm:t>
    </dgm:pt>
    <dgm:pt modelId="{750E0A95-17DD-4B8E-8983-90F00FC4B428}" type="sibTrans" cxnId="{3FBEB420-A3E2-4D8B-ADED-B30C38D0BCBC}">
      <dgm:prSet/>
      <dgm:spPr/>
      <dgm:t>
        <a:bodyPr/>
        <a:lstStyle/>
        <a:p>
          <a:endParaRPr lang="nb-NO"/>
        </a:p>
      </dgm:t>
    </dgm:pt>
    <dgm:pt modelId="{F432106B-6544-4843-9FDE-C68B3FBFD266}">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8th AEW Regiment (A-50)</a:t>
          </a:r>
          <a:endParaRPr lang="en-US" sz="800" dirty="0">
            <a:solidFill>
              <a:schemeClr val="tx1"/>
            </a:solidFill>
            <a:latin typeface="Arial" pitchFamily="34" charset="0"/>
            <a:cs typeface="Arial" pitchFamily="34" charset="0"/>
          </a:endParaRPr>
        </a:p>
      </dgm:t>
    </dgm:pt>
    <dgm:pt modelId="{F5B0F976-4370-4DFE-82B8-C5A097EEA79F}" type="parTrans" cxnId="{75D303C9-FEC4-46A2-B6F2-BDB121EE6BBE}">
      <dgm:prSet/>
      <dgm:spPr>
        <a:ln>
          <a:solidFill>
            <a:schemeClr val="tx1"/>
          </a:solidFill>
        </a:ln>
      </dgm:spPr>
      <dgm:t>
        <a:bodyPr/>
        <a:lstStyle/>
        <a:p>
          <a:endParaRPr lang="nb-NO"/>
        </a:p>
      </dgm:t>
    </dgm:pt>
    <dgm:pt modelId="{080154E2-8950-4E4F-B675-6218E1E08C5C}" type="sibTrans" cxnId="{75D303C9-FEC4-46A2-B6F2-BDB121EE6BBE}">
      <dgm:prSet/>
      <dgm:spPr/>
      <dgm:t>
        <a:bodyPr/>
        <a:lstStyle/>
        <a:p>
          <a:endParaRPr lang="nb-NO"/>
        </a:p>
      </dgm:t>
    </dgm:pt>
    <dgm:pt modelId="{336DCC11-22EC-4EB2-90BB-D68139BEBB15}">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821st   AEW Squadron (A-50)</a:t>
          </a:r>
          <a:endParaRPr lang="en-US" sz="800" dirty="0">
            <a:solidFill>
              <a:schemeClr val="tx1"/>
            </a:solidFill>
            <a:latin typeface="Arial" pitchFamily="34" charset="0"/>
            <a:cs typeface="Arial" pitchFamily="34" charset="0"/>
          </a:endParaRPr>
        </a:p>
      </dgm:t>
    </dgm:pt>
    <dgm:pt modelId="{696A2768-06D7-4E96-A798-CF8917DD9548}" type="parTrans" cxnId="{192D95C7-8A39-4342-A23F-0D210276991B}">
      <dgm:prSet/>
      <dgm:spPr>
        <a:ln>
          <a:solidFill>
            <a:schemeClr val="tx1"/>
          </a:solidFill>
        </a:ln>
      </dgm:spPr>
      <dgm:t>
        <a:bodyPr/>
        <a:lstStyle/>
        <a:p>
          <a:endParaRPr lang="nb-NO"/>
        </a:p>
      </dgm:t>
    </dgm:pt>
    <dgm:pt modelId="{2D05EE94-ED91-4622-B3A4-D61F04371835}" type="sibTrans" cxnId="{192D95C7-8A39-4342-A23F-0D210276991B}">
      <dgm:prSet/>
      <dgm:spPr/>
      <dgm:t>
        <a:bodyPr/>
        <a:lstStyle/>
        <a:p>
          <a:endParaRPr lang="nb-NO"/>
        </a:p>
      </dgm:t>
    </dgm:pt>
    <dgm:pt modelId="{4AF5BEF4-1167-4A15-814A-659F495E43A4}">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822nd  AEW Squadron (A-50)</a:t>
          </a:r>
          <a:endParaRPr lang="en-US" sz="800" dirty="0">
            <a:solidFill>
              <a:schemeClr val="tx1"/>
            </a:solidFill>
            <a:latin typeface="Arial" pitchFamily="34" charset="0"/>
            <a:cs typeface="Arial" pitchFamily="34" charset="0"/>
          </a:endParaRPr>
        </a:p>
      </dgm:t>
    </dgm:pt>
    <dgm:pt modelId="{7A04208D-D087-48F4-B6D8-E2FC8501DC52}" type="parTrans" cxnId="{603C9460-A90F-4A16-B2E3-C0DBA4137755}">
      <dgm:prSet/>
      <dgm:spPr>
        <a:ln>
          <a:solidFill>
            <a:schemeClr val="tx1"/>
          </a:solidFill>
        </a:ln>
      </dgm:spPr>
      <dgm:t>
        <a:bodyPr/>
        <a:lstStyle/>
        <a:p>
          <a:endParaRPr lang="nb-NO"/>
        </a:p>
      </dgm:t>
    </dgm:pt>
    <dgm:pt modelId="{A33DFB17-B07E-44F9-AF67-A4C2B7C76081}" type="sibTrans" cxnId="{603C9460-A90F-4A16-B2E3-C0DBA4137755}">
      <dgm:prSet/>
      <dgm:spPr/>
      <dgm:t>
        <a:bodyPr/>
        <a:lstStyle/>
        <a:p>
          <a:endParaRPr lang="nb-NO"/>
        </a:p>
      </dgm:t>
    </dgm:pt>
    <dgm:pt modelId="{9CEDCDF2-8C82-41ED-8E96-8B4230CA8D64}">
      <dgm:prSet custT="1"/>
      <dgm:spPr>
        <a:solidFill>
          <a:srgbClr val="7030A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831st   Tanker Squadron (IL-78)</a:t>
          </a:r>
          <a:endParaRPr lang="en-US" sz="800" dirty="0">
            <a:solidFill>
              <a:schemeClr val="tx1"/>
            </a:solidFill>
            <a:latin typeface="Arial" pitchFamily="34" charset="0"/>
            <a:cs typeface="Arial" pitchFamily="34" charset="0"/>
          </a:endParaRPr>
        </a:p>
      </dgm:t>
    </dgm:pt>
    <dgm:pt modelId="{13FF5777-3A2C-4D95-A42E-2B66F9B39AC7}" type="parTrans" cxnId="{58C11BCD-7C00-4D68-A9F7-9FA8182A66D4}">
      <dgm:prSet/>
      <dgm:spPr>
        <a:ln>
          <a:solidFill>
            <a:schemeClr val="tx1"/>
          </a:solidFill>
        </a:ln>
      </dgm:spPr>
      <dgm:t>
        <a:bodyPr/>
        <a:lstStyle/>
        <a:p>
          <a:endParaRPr lang="nb-NO"/>
        </a:p>
      </dgm:t>
    </dgm:pt>
    <dgm:pt modelId="{CAD47CC7-4136-48EC-A06E-F46557D33F4C}" type="sibTrans" cxnId="{58C11BCD-7C00-4D68-A9F7-9FA8182A66D4}">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E6E8A09D-9B93-4D5F-9445-E5EC3172A664}" type="pres">
      <dgm:prSet presAssocID="{3E67E5BF-772B-4043-BDEF-C151E57CAF37}" presName="Name37" presStyleLbl="parChTrans1D2" presStyleIdx="0" presStyleCnt="3"/>
      <dgm:spPr/>
      <dgm:t>
        <a:bodyPr/>
        <a:lstStyle/>
        <a:p>
          <a:endParaRPr lang="en-US"/>
        </a:p>
      </dgm:t>
    </dgm:pt>
    <dgm:pt modelId="{3A240B74-741B-46BC-9EC4-90597A714B3F}" type="pres">
      <dgm:prSet presAssocID="{C96AEC06-B94D-480F-BF2E-B5AF9E8C15F6}" presName="hierRoot2" presStyleCnt="0">
        <dgm:presLayoutVars>
          <dgm:hierBranch val="init"/>
        </dgm:presLayoutVars>
      </dgm:prSet>
      <dgm:spPr/>
    </dgm:pt>
    <dgm:pt modelId="{B6E54CBB-042C-4E33-993A-CC70F64C159A}" type="pres">
      <dgm:prSet presAssocID="{C96AEC06-B94D-480F-BF2E-B5AF9E8C15F6}" presName="rootComposite" presStyleCnt="0"/>
      <dgm:spPr/>
    </dgm:pt>
    <dgm:pt modelId="{040FB6AF-4C50-436E-B46C-9A9258E1E3BE}" type="pres">
      <dgm:prSet presAssocID="{C96AEC06-B94D-480F-BF2E-B5AF9E8C15F6}" presName="rootText" presStyleLbl="node2" presStyleIdx="0" presStyleCnt="3" custScaleX="83876" custScaleY="81364">
        <dgm:presLayoutVars>
          <dgm:chPref val="3"/>
        </dgm:presLayoutVars>
      </dgm:prSet>
      <dgm:spPr/>
      <dgm:t>
        <a:bodyPr/>
        <a:lstStyle/>
        <a:p>
          <a:endParaRPr lang="en-US"/>
        </a:p>
      </dgm:t>
    </dgm:pt>
    <dgm:pt modelId="{64DDD32F-1A44-4894-8273-6BE1B7276EBB}" type="pres">
      <dgm:prSet presAssocID="{C96AEC06-B94D-480F-BF2E-B5AF9E8C15F6}" presName="rootConnector" presStyleLbl="node2" presStyleIdx="0" presStyleCnt="3"/>
      <dgm:spPr/>
      <dgm:t>
        <a:bodyPr/>
        <a:lstStyle/>
        <a:p>
          <a:endParaRPr lang="en-US"/>
        </a:p>
      </dgm:t>
    </dgm:pt>
    <dgm:pt modelId="{38B5B1E5-0D4A-4586-838B-F6A2FEF11961}" type="pres">
      <dgm:prSet presAssocID="{C96AEC06-B94D-480F-BF2E-B5AF9E8C15F6}" presName="hierChild4" presStyleCnt="0"/>
      <dgm:spPr/>
    </dgm:pt>
    <dgm:pt modelId="{37B57425-C849-4BA4-8079-9E166259FD2D}" type="pres">
      <dgm:prSet presAssocID="{C96AEC06-B94D-480F-BF2E-B5AF9E8C15F6}" presName="hierChild5" presStyleCnt="0"/>
      <dgm:spPr/>
    </dgm:pt>
    <dgm:pt modelId="{2FB20EAE-1799-4588-A05C-58D2BEC86ABD}" type="pres">
      <dgm:prSet presAssocID="{3D75D2CC-1F37-42E6-BDC0-504AF1A8412A}" presName="Name37" presStyleLbl="parChTrans1D2" presStyleIdx="1" presStyleCnt="3"/>
      <dgm:spPr/>
      <dgm:t>
        <a:bodyPr/>
        <a:lstStyle/>
        <a:p>
          <a:endParaRPr lang="en-US"/>
        </a:p>
      </dgm:t>
    </dgm:pt>
    <dgm:pt modelId="{9EC4FEDB-12B7-4593-9072-83324B75F068}" type="pres">
      <dgm:prSet presAssocID="{98927BF6-4893-4986-A02A-05F30E2B0FF1}" presName="hierRoot2" presStyleCnt="0">
        <dgm:presLayoutVars>
          <dgm:hierBranch val="init"/>
        </dgm:presLayoutVars>
      </dgm:prSet>
      <dgm:spPr/>
    </dgm:pt>
    <dgm:pt modelId="{C90D31B2-75E7-4712-BD5E-3D6815056559}" type="pres">
      <dgm:prSet presAssocID="{98927BF6-4893-4986-A02A-05F30E2B0FF1}" presName="rootComposite" presStyleCnt="0"/>
      <dgm:spPr/>
    </dgm:pt>
    <dgm:pt modelId="{0DE10CE8-0508-47CA-A307-12EDA1DC6C81}" type="pres">
      <dgm:prSet presAssocID="{98927BF6-4893-4986-A02A-05F30E2B0FF1}" presName="rootText" presStyleLbl="node2" presStyleIdx="1" presStyleCnt="3" custScaleX="83876" custScaleY="81364">
        <dgm:presLayoutVars>
          <dgm:chPref val="3"/>
        </dgm:presLayoutVars>
      </dgm:prSet>
      <dgm:spPr/>
      <dgm:t>
        <a:bodyPr/>
        <a:lstStyle/>
        <a:p>
          <a:endParaRPr lang="en-US"/>
        </a:p>
      </dgm:t>
    </dgm:pt>
    <dgm:pt modelId="{468C954D-A462-49CC-9D3C-5DF89E438CFB}" type="pres">
      <dgm:prSet presAssocID="{98927BF6-4893-4986-A02A-05F30E2B0FF1}" presName="rootConnector" presStyleLbl="node2" presStyleIdx="1" presStyleCnt="3"/>
      <dgm:spPr/>
      <dgm:t>
        <a:bodyPr/>
        <a:lstStyle/>
        <a:p>
          <a:endParaRPr lang="en-US"/>
        </a:p>
      </dgm:t>
    </dgm:pt>
    <dgm:pt modelId="{BD5B0BCB-C8C6-4FAB-879A-0D3B2D225A34}" type="pres">
      <dgm:prSet presAssocID="{98927BF6-4893-4986-A02A-05F30E2B0FF1}" presName="hierChild4" presStyleCnt="0"/>
      <dgm:spPr/>
    </dgm:pt>
    <dgm:pt modelId="{8BBAFCD3-8832-43AC-AED7-FD763B3FB9F6}" type="pres">
      <dgm:prSet presAssocID="{98927BF6-4893-4986-A02A-05F30E2B0FF1}" presName="hierChild5" presStyleCnt="0"/>
      <dgm:spPr/>
    </dgm:pt>
    <dgm:pt modelId="{FD377280-DB89-464B-8AB5-3FD633C31F64}" type="pres">
      <dgm:prSet presAssocID="{FD175948-8E56-4907-A90D-D33026458406}" presName="Name37" presStyleLbl="parChTrans1D2" presStyleIdx="2" presStyleCnt="3"/>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2" presStyleCnt="3"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2" presStyleCnt="3"/>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4"/>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4"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4"/>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5"/>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5"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5"/>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5"/>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5"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5"/>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E5162D12-5102-4F53-8E39-D1B681A47A86}" type="pres">
      <dgm:prSet presAssocID="{65762C9F-A42C-4C50-A29B-97D00DB5F3B5}" presName="Name37" presStyleLbl="parChTrans1D4" presStyleIdx="2" presStyleCnt="5"/>
      <dgm:spPr/>
      <dgm:t>
        <a:bodyPr/>
        <a:lstStyle/>
        <a:p>
          <a:endParaRPr lang="nb-NO"/>
        </a:p>
      </dgm:t>
    </dgm:pt>
    <dgm:pt modelId="{C5BDD5E8-85CB-425F-B854-2192F83C3464}" type="pres">
      <dgm:prSet presAssocID="{7B5FBDA8-E0F1-4E85-9AC9-B1F08DE01086}" presName="hierRoot2" presStyleCnt="0">
        <dgm:presLayoutVars>
          <dgm:hierBranch val="init"/>
        </dgm:presLayoutVars>
      </dgm:prSet>
      <dgm:spPr/>
    </dgm:pt>
    <dgm:pt modelId="{6CAF4DBD-ECB8-42A1-8CC2-E387C253A16A}" type="pres">
      <dgm:prSet presAssocID="{7B5FBDA8-E0F1-4E85-9AC9-B1F08DE01086}" presName="rootComposite" presStyleCnt="0"/>
      <dgm:spPr/>
    </dgm:pt>
    <dgm:pt modelId="{3DC24730-086C-4720-9CC2-6F458C375AB8}" type="pres">
      <dgm:prSet presAssocID="{7B5FBDA8-E0F1-4E85-9AC9-B1F08DE01086}" presName="rootText" presStyleLbl="node4" presStyleIdx="2" presStyleCnt="5" custScaleX="87311" custScaleY="81172">
        <dgm:presLayoutVars>
          <dgm:chPref val="3"/>
        </dgm:presLayoutVars>
      </dgm:prSet>
      <dgm:spPr/>
      <dgm:t>
        <a:bodyPr/>
        <a:lstStyle/>
        <a:p>
          <a:endParaRPr lang="nb-NO"/>
        </a:p>
      </dgm:t>
    </dgm:pt>
    <dgm:pt modelId="{DCDC6F48-BC1D-42CD-96E6-390718ED234D}" type="pres">
      <dgm:prSet presAssocID="{7B5FBDA8-E0F1-4E85-9AC9-B1F08DE01086}" presName="rootConnector" presStyleLbl="node4" presStyleIdx="2" presStyleCnt="5"/>
      <dgm:spPr/>
      <dgm:t>
        <a:bodyPr/>
        <a:lstStyle/>
        <a:p>
          <a:endParaRPr lang="nb-NO"/>
        </a:p>
      </dgm:t>
    </dgm:pt>
    <dgm:pt modelId="{4561FE82-A9B1-42C8-869D-1831C3E6C379}" type="pres">
      <dgm:prSet presAssocID="{7B5FBDA8-E0F1-4E85-9AC9-B1F08DE01086}" presName="hierChild4" presStyleCnt="0"/>
      <dgm:spPr/>
    </dgm:pt>
    <dgm:pt modelId="{D270EB73-1845-4468-863E-890FA0F000F9}" type="pres">
      <dgm:prSet presAssocID="{7B5FBDA8-E0F1-4E85-9AC9-B1F08DE01086}"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4"/>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4"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4"/>
      <dgm:spPr/>
      <dgm:t>
        <a:bodyPr/>
        <a:lstStyle/>
        <a:p>
          <a:endParaRPr lang="en-US"/>
        </a:p>
      </dgm:t>
    </dgm:pt>
    <dgm:pt modelId="{EE312781-B252-4754-9FE6-D978C59EDDCE}" type="pres">
      <dgm:prSet presAssocID="{857F7267-01E0-41B4-AEDD-C0E896D32DBB}" presName="hierChild4" presStyleCnt="0"/>
      <dgm:spPr/>
    </dgm:pt>
    <dgm:pt modelId="{A0D34680-6A9D-4757-83BA-EAF9B6A0F982}" type="pres">
      <dgm:prSet presAssocID="{857F7267-01E0-41B4-AEDD-C0E896D32DBB}" presName="hierChild5" presStyleCnt="0"/>
      <dgm:spPr/>
    </dgm:pt>
    <dgm:pt modelId="{E4D47D8C-F1B0-4921-9C78-48D8EE3931CC}" type="pres">
      <dgm:prSet presAssocID="{F5B0F976-4370-4DFE-82B8-C5A097EEA79F}" presName="Name37" presStyleLbl="parChTrans1D3" presStyleIdx="2" presStyleCnt="4"/>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2" presStyleCnt="4"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2" presStyleCnt="4"/>
      <dgm:spPr/>
      <dgm:t>
        <a:bodyPr/>
        <a:lstStyle/>
        <a:p>
          <a:endParaRPr lang="nb-NO"/>
        </a:p>
      </dgm:t>
    </dgm:pt>
    <dgm:pt modelId="{655FEB70-7EB2-4789-936C-7534CC15B456}" type="pres">
      <dgm:prSet presAssocID="{F432106B-6544-4843-9FDE-C68B3FBFD266}" presName="hierChild4" presStyleCnt="0"/>
      <dgm:spPr/>
    </dgm:pt>
    <dgm:pt modelId="{C706E341-B0DE-441C-A6B6-2FDF440B49A0}" type="pres">
      <dgm:prSet presAssocID="{696A2768-06D7-4E96-A798-CF8917DD9548}" presName="Name37" presStyleLbl="parChTrans1D4" presStyleIdx="3" presStyleCnt="5"/>
      <dgm:spPr/>
      <dgm:t>
        <a:bodyPr/>
        <a:lstStyle/>
        <a:p>
          <a:endParaRPr lang="nb-NO"/>
        </a:p>
      </dgm:t>
    </dgm:pt>
    <dgm:pt modelId="{0682ACBF-41EC-4014-8494-DF166CF24441}" type="pres">
      <dgm:prSet presAssocID="{336DCC11-22EC-4EB2-90BB-D68139BEBB15}" presName="hierRoot2" presStyleCnt="0">
        <dgm:presLayoutVars>
          <dgm:hierBranch val="init"/>
        </dgm:presLayoutVars>
      </dgm:prSet>
      <dgm:spPr/>
    </dgm:pt>
    <dgm:pt modelId="{B343E6FD-2389-44EC-AC0C-B5609B97E68B}" type="pres">
      <dgm:prSet presAssocID="{336DCC11-22EC-4EB2-90BB-D68139BEBB15}" presName="rootComposite" presStyleCnt="0"/>
      <dgm:spPr/>
    </dgm:pt>
    <dgm:pt modelId="{F47F3D9C-D554-41DB-B2E0-CC7134FEE93B}" type="pres">
      <dgm:prSet presAssocID="{336DCC11-22EC-4EB2-90BB-D68139BEBB15}" presName="rootText" presStyleLbl="node4" presStyleIdx="3" presStyleCnt="5" custScaleX="87311" custScaleY="81172">
        <dgm:presLayoutVars>
          <dgm:chPref val="3"/>
        </dgm:presLayoutVars>
      </dgm:prSet>
      <dgm:spPr/>
      <dgm:t>
        <a:bodyPr/>
        <a:lstStyle/>
        <a:p>
          <a:endParaRPr lang="nb-NO"/>
        </a:p>
      </dgm:t>
    </dgm:pt>
    <dgm:pt modelId="{69F3A632-F62F-49EB-83BA-13647499828A}" type="pres">
      <dgm:prSet presAssocID="{336DCC11-22EC-4EB2-90BB-D68139BEBB15}" presName="rootConnector" presStyleLbl="node4" presStyleIdx="3" presStyleCnt="5"/>
      <dgm:spPr/>
      <dgm:t>
        <a:bodyPr/>
        <a:lstStyle/>
        <a:p>
          <a:endParaRPr lang="nb-NO"/>
        </a:p>
      </dgm:t>
    </dgm:pt>
    <dgm:pt modelId="{BCFF5892-DE0D-44F7-9415-87B41F7FF6DC}" type="pres">
      <dgm:prSet presAssocID="{336DCC11-22EC-4EB2-90BB-D68139BEBB15}" presName="hierChild4" presStyleCnt="0"/>
      <dgm:spPr/>
    </dgm:pt>
    <dgm:pt modelId="{E51C1252-A3E1-48CC-9698-19E58EC25E18}" type="pres">
      <dgm:prSet presAssocID="{336DCC11-22EC-4EB2-90BB-D68139BEBB15}" presName="hierChild5" presStyleCnt="0"/>
      <dgm:spPr/>
    </dgm:pt>
    <dgm:pt modelId="{3C6F0BF8-D5B8-491D-8233-06B5306AF4A9}" type="pres">
      <dgm:prSet presAssocID="{7A04208D-D087-48F4-B6D8-E2FC8501DC52}" presName="Name37" presStyleLbl="parChTrans1D4" presStyleIdx="4" presStyleCnt="5"/>
      <dgm:spPr/>
      <dgm:t>
        <a:bodyPr/>
        <a:lstStyle/>
        <a:p>
          <a:endParaRPr lang="nb-NO"/>
        </a:p>
      </dgm:t>
    </dgm:pt>
    <dgm:pt modelId="{595361B3-E3BA-414C-9E2C-46FABBA3C1E9}" type="pres">
      <dgm:prSet presAssocID="{4AF5BEF4-1167-4A15-814A-659F495E43A4}" presName="hierRoot2" presStyleCnt="0">
        <dgm:presLayoutVars>
          <dgm:hierBranch val="init"/>
        </dgm:presLayoutVars>
      </dgm:prSet>
      <dgm:spPr/>
    </dgm:pt>
    <dgm:pt modelId="{BCECE484-B20E-442D-AFE7-3EFC5D5C41DF}" type="pres">
      <dgm:prSet presAssocID="{4AF5BEF4-1167-4A15-814A-659F495E43A4}" presName="rootComposite" presStyleCnt="0"/>
      <dgm:spPr/>
    </dgm:pt>
    <dgm:pt modelId="{B4A46B01-5340-49E6-9E29-C11624A87CA3}" type="pres">
      <dgm:prSet presAssocID="{4AF5BEF4-1167-4A15-814A-659F495E43A4}" presName="rootText" presStyleLbl="node4" presStyleIdx="4" presStyleCnt="5" custScaleX="87311" custScaleY="81172">
        <dgm:presLayoutVars>
          <dgm:chPref val="3"/>
        </dgm:presLayoutVars>
      </dgm:prSet>
      <dgm:spPr/>
      <dgm:t>
        <a:bodyPr/>
        <a:lstStyle/>
        <a:p>
          <a:endParaRPr lang="nb-NO"/>
        </a:p>
      </dgm:t>
    </dgm:pt>
    <dgm:pt modelId="{04B6D051-AE68-4161-8C94-5E883CF85DA6}" type="pres">
      <dgm:prSet presAssocID="{4AF5BEF4-1167-4A15-814A-659F495E43A4}" presName="rootConnector" presStyleLbl="node4" presStyleIdx="4" presStyleCnt="5"/>
      <dgm:spPr/>
      <dgm:t>
        <a:bodyPr/>
        <a:lstStyle/>
        <a:p>
          <a:endParaRPr lang="nb-NO"/>
        </a:p>
      </dgm:t>
    </dgm:pt>
    <dgm:pt modelId="{26CFE484-48D4-44F4-BAC8-8F858065FC51}" type="pres">
      <dgm:prSet presAssocID="{4AF5BEF4-1167-4A15-814A-659F495E43A4}" presName="hierChild4" presStyleCnt="0"/>
      <dgm:spPr/>
    </dgm:pt>
    <dgm:pt modelId="{A74423B8-D5B3-4B99-B7FD-C038B38F1CB3}" type="pres">
      <dgm:prSet presAssocID="{4AF5BEF4-1167-4A15-814A-659F495E43A4}" presName="hierChild5" presStyleCnt="0"/>
      <dgm:spPr/>
    </dgm:pt>
    <dgm:pt modelId="{3ABB03A2-3F5C-49CD-B70E-34C9A729331A}" type="pres">
      <dgm:prSet presAssocID="{F432106B-6544-4843-9FDE-C68B3FBFD266}" presName="hierChild5" presStyleCnt="0"/>
      <dgm:spPr/>
    </dgm:pt>
    <dgm:pt modelId="{F690BF48-3B25-4FB0-9531-F56039C0244B}" type="pres">
      <dgm:prSet presAssocID="{13FF5777-3A2C-4D95-A42E-2B66F9B39AC7}" presName="Name37" presStyleLbl="parChTrans1D3" presStyleIdx="3" presStyleCnt="4"/>
      <dgm:spPr/>
      <dgm:t>
        <a:bodyPr/>
        <a:lstStyle/>
        <a:p>
          <a:endParaRPr lang="nb-NO"/>
        </a:p>
      </dgm:t>
    </dgm:pt>
    <dgm:pt modelId="{69B7C272-CCA1-4B63-A849-475F4DCB42AB}" type="pres">
      <dgm:prSet presAssocID="{9CEDCDF2-8C82-41ED-8E96-8B4230CA8D64}" presName="hierRoot2" presStyleCnt="0">
        <dgm:presLayoutVars>
          <dgm:hierBranch val="init"/>
        </dgm:presLayoutVars>
      </dgm:prSet>
      <dgm:spPr/>
    </dgm:pt>
    <dgm:pt modelId="{A163AC39-BD49-4F14-9F23-A910B660A7F3}" type="pres">
      <dgm:prSet presAssocID="{9CEDCDF2-8C82-41ED-8E96-8B4230CA8D64}" presName="rootComposite" presStyleCnt="0"/>
      <dgm:spPr/>
    </dgm:pt>
    <dgm:pt modelId="{0060FE2E-C5D8-40BE-A424-9A431CCFD44E}" type="pres">
      <dgm:prSet presAssocID="{9CEDCDF2-8C82-41ED-8E96-8B4230CA8D64}" presName="rootText" presStyleLbl="node3" presStyleIdx="3" presStyleCnt="4" custScaleX="87311" custScaleY="81172">
        <dgm:presLayoutVars>
          <dgm:chPref val="3"/>
        </dgm:presLayoutVars>
      </dgm:prSet>
      <dgm:spPr/>
      <dgm:t>
        <a:bodyPr/>
        <a:lstStyle/>
        <a:p>
          <a:endParaRPr lang="nb-NO"/>
        </a:p>
      </dgm:t>
    </dgm:pt>
    <dgm:pt modelId="{1ABACA40-9E79-4817-BD47-038E618F2D94}" type="pres">
      <dgm:prSet presAssocID="{9CEDCDF2-8C82-41ED-8E96-8B4230CA8D64}" presName="rootConnector" presStyleLbl="node3" presStyleIdx="3" presStyleCnt="4"/>
      <dgm:spPr/>
      <dgm:t>
        <a:bodyPr/>
        <a:lstStyle/>
        <a:p>
          <a:endParaRPr lang="nb-NO"/>
        </a:p>
      </dgm:t>
    </dgm:pt>
    <dgm:pt modelId="{F449D8A3-7524-4E5E-B223-B32546ED9819}" type="pres">
      <dgm:prSet presAssocID="{9CEDCDF2-8C82-41ED-8E96-8B4230CA8D64}" presName="hierChild4" presStyleCnt="0"/>
      <dgm:spPr/>
    </dgm:pt>
    <dgm:pt modelId="{7DB809D9-5AFA-4E7B-B823-F3EB3CAE6D68}" type="pres">
      <dgm:prSet presAssocID="{9CEDCDF2-8C82-41ED-8E96-8B4230CA8D64}"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666A0EFB-09C9-4DE9-B727-A13523DB51DE}" type="presOf" srcId="{7B5FBDA8-E0F1-4E85-9AC9-B1F08DE01086}" destId="{3DC24730-086C-4720-9CC2-6F458C375AB8}"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D988C00C-2FC5-4874-B583-C39245E90436}" type="presOf" srcId="{3D4622CA-CE55-4B59-80B0-3EDC3294BDF0}" destId="{D119BCDD-6987-4B95-BBDB-BBDC012E938B}" srcOrd="1" destOrd="0" presId="urn:microsoft.com/office/officeart/2005/8/layout/orgChart1"/>
    <dgm:cxn modelId="{D95A30EE-76E3-47F4-ADB2-140578AFC0ED}" type="presOf" srcId="{3D75D2CC-1F37-42E6-BDC0-504AF1A8412A}" destId="{2FB20EAE-1799-4588-A05C-58D2BEC86ABD}" srcOrd="0" destOrd="0" presId="urn:microsoft.com/office/officeart/2005/8/layout/orgChart1"/>
    <dgm:cxn modelId="{01ADD300-E412-4C99-97C6-C28FA60C1570}" type="presOf" srcId="{7A04208D-D087-48F4-B6D8-E2FC8501DC52}" destId="{3C6F0BF8-D5B8-491D-8233-06B5306AF4A9}" srcOrd="0" destOrd="0" presId="urn:microsoft.com/office/officeart/2005/8/layout/orgChart1"/>
    <dgm:cxn modelId="{3BE885FC-4832-4E43-AC64-E8D162BFE2EF}" type="presOf" srcId="{71AF828E-4469-4C8B-9A5F-7304A6891836}" destId="{0909A6FC-841C-4E9F-826E-AB95BDB894A1}" srcOrd="0"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75D303C9-FEC4-46A2-B6F2-BDB121EE6BBE}" srcId="{3D4622CA-CE55-4B59-80B0-3EDC3294BDF0}" destId="{F432106B-6544-4843-9FDE-C68B3FBFD266}" srcOrd="2" destOrd="0" parTransId="{F5B0F976-4370-4DFE-82B8-C5A097EEA79F}" sibTransId="{080154E2-8950-4E4F-B675-6218E1E08C5C}"/>
    <dgm:cxn modelId="{6D11C262-8E10-4D47-ACEF-0954D59D172C}" type="presOf" srcId="{90E4403F-5571-4DD9-B4FB-3AD70BA76238}" destId="{2A5F244D-DF58-4AE9-8FDE-500689A3A900}" srcOrd="0" destOrd="0" presId="urn:microsoft.com/office/officeart/2005/8/layout/orgChart1"/>
    <dgm:cxn modelId="{0A859026-5C89-4065-A281-E7C846270A4E}" type="presOf" srcId="{4AF5BEF4-1167-4A15-814A-659F495E43A4}" destId="{B4A46B01-5340-49E6-9E29-C11624A87CA3}" srcOrd="0" destOrd="0" presId="urn:microsoft.com/office/officeart/2005/8/layout/orgChart1"/>
    <dgm:cxn modelId="{25A34819-B9AC-453F-893C-7446EBCCCFE7}" type="presOf" srcId="{08D7570B-7F60-45C4-A5BB-AAC3AFDA8848}" destId="{8CD2BC37-3900-49BB-97B0-B5628A5CCC9C}" srcOrd="0"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603C9460-A90F-4A16-B2E3-C0DBA4137755}" srcId="{F432106B-6544-4843-9FDE-C68B3FBFD266}" destId="{4AF5BEF4-1167-4A15-814A-659F495E43A4}" srcOrd="1" destOrd="0" parTransId="{7A04208D-D087-48F4-B6D8-E2FC8501DC52}" sibTransId="{A33DFB17-B07E-44F9-AF67-A4C2B7C76081}"/>
    <dgm:cxn modelId="{EDD5153E-2C7C-4E70-A02B-2C474BF70DFD}" type="presOf" srcId="{98927BF6-4893-4986-A02A-05F30E2B0FF1}" destId="{0DE10CE8-0508-47CA-A307-12EDA1DC6C81}" srcOrd="0" destOrd="0" presId="urn:microsoft.com/office/officeart/2005/8/layout/orgChart1"/>
    <dgm:cxn modelId="{142D7720-9938-4E3F-8345-FD7AE03AA67B}" type="presOf" srcId="{336DCC11-22EC-4EB2-90BB-D68139BEBB15}" destId="{69F3A632-F62F-49EB-83BA-13647499828A}" srcOrd="1" destOrd="0" presId="urn:microsoft.com/office/officeart/2005/8/layout/orgChart1"/>
    <dgm:cxn modelId="{3FBEB420-A3E2-4D8B-ADED-B30C38D0BCBC}" srcId="{31F75589-71C7-4560-8B8D-7ACEF423E831}" destId="{7B5FBDA8-E0F1-4E85-9AC9-B1F08DE01086}" srcOrd="2" destOrd="0" parTransId="{65762C9F-A42C-4C50-A29B-97D00DB5F3B5}" sibTransId="{750E0A95-17DD-4B8E-8983-90F00FC4B428}"/>
    <dgm:cxn modelId="{EA71E7E5-720B-40C2-B886-A2B89C903715}" type="presOf" srcId="{4744A484-9592-4027-A386-04DD85902563}" destId="{C17F96E8-73BB-4BFF-8E03-0BEC4655B205}" srcOrd="0" destOrd="0" presId="urn:microsoft.com/office/officeart/2005/8/layout/orgChart1"/>
    <dgm:cxn modelId="{6206F5AA-D7E9-4101-8EFD-87C4BEC9DDA8}" type="presOf" srcId="{336DCC11-22EC-4EB2-90BB-D68139BEBB15}" destId="{F47F3D9C-D554-41DB-B2E0-CC7134FEE93B}" srcOrd="0" destOrd="0" presId="urn:microsoft.com/office/officeart/2005/8/layout/orgChart1"/>
    <dgm:cxn modelId="{D9451280-ACFF-4AF1-92D8-4BC3832C8846}" type="presOf" srcId="{4AF5BEF4-1167-4A15-814A-659F495E43A4}" destId="{04B6D051-AE68-4161-8C94-5E883CF85DA6}" srcOrd="1" destOrd="0" presId="urn:microsoft.com/office/officeart/2005/8/layout/orgChart1"/>
    <dgm:cxn modelId="{B73CDD13-5470-4FBA-BAAD-1D18D9E6BFBE}" type="presOf" srcId="{785253EA-5200-452B-B878-F83B60EF8F3C}" destId="{D8BC130A-BC96-46AD-B6AA-0DFB21BA11A5}" srcOrd="0" destOrd="0" presId="urn:microsoft.com/office/officeart/2005/8/layout/orgChart1"/>
    <dgm:cxn modelId="{9535BD74-0A0C-4F4E-9248-4ABE4235BBBF}" type="presOf" srcId="{65762C9F-A42C-4C50-A29B-97D00DB5F3B5}" destId="{E5162D12-5102-4F53-8E39-D1B681A47A86}" srcOrd="0" destOrd="0" presId="urn:microsoft.com/office/officeart/2005/8/layout/orgChart1"/>
    <dgm:cxn modelId="{D810C3AE-2389-45FE-9AEC-AB927CA8CB3D}" type="presOf" srcId="{F5B0F976-4370-4DFE-82B8-C5A097EEA79F}" destId="{E4D47D8C-F1B0-4921-9C78-48D8EE3931CC}" srcOrd="0" destOrd="0" presId="urn:microsoft.com/office/officeart/2005/8/layout/orgChart1"/>
    <dgm:cxn modelId="{58C11BCD-7C00-4D68-A9F7-9FA8182A66D4}" srcId="{3D4622CA-CE55-4B59-80B0-3EDC3294BDF0}" destId="{9CEDCDF2-8C82-41ED-8E96-8B4230CA8D64}" srcOrd="3" destOrd="0" parTransId="{13FF5777-3A2C-4D95-A42E-2B66F9B39AC7}" sibTransId="{CAD47CC7-4136-48EC-A06E-F46557D33F4C}"/>
    <dgm:cxn modelId="{04893D64-8CC3-4B94-9E51-160AEA3AFFF3}" srcId="{08D7570B-7F60-45C4-A5BB-AAC3AFDA8848}" destId="{98927BF6-4893-4986-A02A-05F30E2B0FF1}" srcOrd="1" destOrd="0" parTransId="{3D75D2CC-1F37-42E6-BDC0-504AF1A8412A}" sibTransId="{788067D7-7E40-46AF-976D-A8175211D7DE}"/>
    <dgm:cxn modelId="{53324DA5-CA27-4EF0-8A15-344E46109C6F}" type="presOf" srcId="{F432106B-6544-4843-9FDE-C68B3FBFD266}" destId="{5A6EBF34-082E-4042-BFD6-E327BBFEBEF6}" srcOrd="0" destOrd="0" presId="urn:microsoft.com/office/officeart/2005/8/layout/orgChart1"/>
    <dgm:cxn modelId="{B6643702-6C67-4C45-84A0-437F6F520D8B}" type="presOf" srcId="{08D7570B-7F60-45C4-A5BB-AAC3AFDA8848}" destId="{DD724892-C7D1-4A1B-8704-5673780CFD0C}" srcOrd="1" destOrd="0" presId="urn:microsoft.com/office/officeart/2005/8/layout/orgChart1"/>
    <dgm:cxn modelId="{36ED3114-16E3-49F5-8B67-4EBBDF3495C8}" type="presOf" srcId="{C96AEC06-B94D-480F-BF2E-B5AF9E8C15F6}" destId="{040FB6AF-4C50-436E-B46C-9A9258E1E3BE}" srcOrd="0" destOrd="0" presId="urn:microsoft.com/office/officeart/2005/8/layout/orgChart1"/>
    <dgm:cxn modelId="{192D95C7-8A39-4342-A23F-0D210276991B}" srcId="{F432106B-6544-4843-9FDE-C68B3FBFD266}" destId="{336DCC11-22EC-4EB2-90BB-D68139BEBB15}" srcOrd="0" destOrd="0" parTransId="{696A2768-06D7-4E96-A798-CF8917DD9548}" sibTransId="{2D05EE94-ED91-4622-B3A4-D61F04371835}"/>
    <dgm:cxn modelId="{D204FF99-4EC6-448B-8C2E-9B84D0A71722}" srcId="{08D7570B-7F60-45C4-A5BB-AAC3AFDA8848}" destId="{C96AEC06-B94D-480F-BF2E-B5AF9E8C15F6}" srcOrd="0" destOrd="0" parTransId="{3E67E5BF-772B-4043-BDEF-C151E57CAF37}" sibTransId="{539954DA-9DA6-490E-96DA-FA59C2DE820B}"/>
    <dgm:cxn modelId="{31ECCDEA-DF78-4CB0-A002-3391C5F2482E}" srcId="{08D7570B-7F60-45C4-A5BB-AAC3AFDA8848}" destId="{3D4622CA-CE55-4B59-80B0-3EDC3294BDF0}" srcOrd="2" destOrd="0" parTransId="{FD175948-8E56-4907-A90D-D33026458406}" sibTransId="{88B71603-925E-4482-A942-D7E2882D0773}"/>
    <dgm:cxn modelId="{8B6AA6BE-37DE-4268-834E-16DA3BF2AC80}" type="presOf" srcId="{98927BF6-4893-4986-A02A-05F30E2B0FF1}" destId="{468C954D-A462-49CC-9D3C-5DF89E438CFB}" srcOrd="1" destOrd="0" presId="urn:microsoft.com/office/officeart/2005/8/layout/orgChart1"/>
    <dgm:cxn modelId="{B1A713E1-D92C-4C66-91C1-A25F82363390}" type="presOf" srcId="{13FF5777-3A2C-4D95-A42E-2B66F9B39AC7}" destId="{F690BF48-3B25-4FB0-9531-F56039C0244B}" srcOrd="0" destOrd="0" presId="urn:microsoft.com/office/officeart/2005/8/layout/orgChart1"/>
    <dgm:cxn modelId="{8FC681CC-CDF4-404D-80FF-519A27C0B4E5}" type="presOf" srcId="{71AF828E-4469-4C8B-9A5F-7304A6891836}" destId="{3CB3AB02-96E2-41C9-9C6A-FE779847D82F}" srcOrd="1" destOrd="0" presId="urn:microsoft.com/office/officeart/2005/8/layout/orgChart1"/>
    <dgm:cxn modelId="{63B2DA67-9FD0-409E-9135-8BF8D17F0ACF}" type="presOf" srcId="{C6FE7B80-815E-4790-8D9A-706AC530E2DB}" destId="{EB7A2584-A87C-4408-825C-ED2B08115187}" srcOrd="0" destOrd="0" presId="urn:microsoft.com/office/officeart/2005/8/layout/orgChart1"/>
    <dgm:cxn modelId="{EE146F08-5EAA-4CA5-ADF6-897029EB1B90}" type="presOf" srcId="{433F03CC-DCFC-4D2C-8473-EC4AB3124061}" destId="{46C4A8C9-46AB-40BA-BE2A-93F27A7B85AA}" srcOrd="0" destOrd="0" presId="urn:microsoft.com/office/officeart/2005/8/layout/orgChart1"/>
    <dgm:cxn modelId="{FC3981E2-BD6A-45D1-886E-7FBE93DF340E}" type="presOf" srcId="{31F75589-71C7-4560-8B8D-7ACEF423E831}" destId="{67CCD494-5ACB-4043-B066-D50635942A40}" srcOrd="0" destOrd="0" presId="urn:microsoft.com/office/officeart/2005/8/layout/orgChart1"/>
    <dgm:cxn modelId="{C46E803F-CF92-454B-AFA4-52472F4DD539}" type="presOf" srcId="{3D4622CA-CE55-4B59-80B0-3EDC3294BDF0}" destId="{663400F7-B751-437D-8E43-177979E03F10}" srcOrd="0"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3130F69A-6C1B-49B9-B4E6-198B14D3523B}" type="presOf" srcId="{3E67E5BF-772B-4043-BDEF-C151E57CAF37}" destId="{E6E8A09D-9B93-4D5F-9445-E5EC3172A664}" srcOrd="0" destOrd="0" presId="urn:microsoft.com/office/officeart/2005/8/layout/orgChart1"/>
    <dgm:cxn modelId="{7FCEF1D2-8A21-4B99-A9C4-839E6840596F}" type="presOf" srcId="{857F7267-01E0-41B4-AEDD-C0E896D32DBB}" destId="{4FE8359D-D7BF-4C72-B346-4B8D54ACA7F0}" srcOrd="0" destOrd="0" presId="urn:microsoft.com/office/officeart/2005/8/layout/orgChart1"/>
    <dgm:cxn modelId="{6CD228B4-A070-4E38-B6A9-81B30AC577CC}" type="presOf" srcId="{857F7267-01E0-41B4-AEDD-C0E896D32DBB}" destId="{950DE4FA-1EDF-4CCA-AF0F-9CE1ECCC0C0A}"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C3211A91-BA89-467A-A020-5E2E1DCC6FD1}" type="presOf" srcId="{F432106B-6544-4843-9FDE-C68B3FBFD266}" destId="{73FFD7F9-44AC-4A47-BB94-0F279F008982}" srcOrd="1" destOrd="0" presId="urn:microsoft.com/office/officeart/2005/8/layout/orgChart1"/>
    <dgm:cxn modelId="{9EE6544C-0519-44D1-841F-D2F8B434ADA1}" type="presOf" srcId="{9CEDCDF2-8C82-41ED-8E96-8B4230CA8D64}" destId="{0060FE2E-C5D8-40BE-A424-9A431CCFD44E}" srcOrd="0" destOrd="0" presId="urn:microsoft.com/office/officeart/2005/8/layout/orgChart1"/>
    <dgm:cxn modelId="{C426621A-BC11-41E3-9E43-386FF59A8483}" type="presOf" srcId="{31F75589-71C7-4560-8B8D-7ACEF423E831}" destId="{16671BCE-57AF-463A-9BDF-1D780F79A168}" srcOrd="1" destOrd="0" presId="urn:microsoft.com/office/officeart/2005/8/layout/orgChart1"/>
    <dgm:cxn modelId="{5F7E6891-6761-41F3-B710-F62FEDB9C9FC}" type="presOf" srcId="{9CEDCDF2-8C82-41ED-8E96-8B4230CA8D64}" destId="{1ABACA40-9E79-4817-BD47-038E618F2D94}" srcOrd="1" destOrd="0" presId="urn:microsoft.com/office/officeart/2005/8/layout/orgChart1"/>
    <dgm:cxn modelId="{61124CB9-7C87-4CB4-BBD5-185DA6E11CB1}" type="presOf" srcId="{FD175948-8E56-4907-A90D-D33026458406}" destId="{FD377280-DB89-464B-8AB5-3FD633C31F64}" srcOrd="0" destOrd="0" presId="urn:microsoft.com/office/officeart/2005/8/layout/orgChart1"/>
    <dgm:cxn modelId="{7BFF26F3-4E6F-47F7-96EA-67BE7B11E1A4}" type="presOf" srcId="{C96AEC06-B94D-480F-BF2E-B5AF9E8C15F6}" destId="{64DDD32F-1A44-4894-8273-6BE1B7276EBB}" srcOrd="1" destOrd="0" presId="urn:microsoft.com/office/officeart/2005/8/layout/orgChart1"/>
    <dgm:cxn modelId="{6F96E6C9-CEB1-4497-BD9D-77347B7EA3F6}" type="presOf" srcId="{7B5FBDA8-E0F1-4E85-9AC9-B1F08DE01086}" destId="{DCDC6F48-BC1D-42CD-96E6-390718ED234D}" srcOrd="1" destOrd="0" presId="urn:microsoft.com/office/officeart/2005/8/layout/orgChart1"/>
    <dgm:cxn modelId="{A8500EC2-580A-4321-94F3-0AA0BF907ACF}" type="presOf" srcId="{4744A484-9592-4027-A386-04DD85902563}" destId="{7D10EBB4-654B-4C64-A0E6-C5883F324664}" srcOrd="1" destOrd="0" presId="urn:microsoft.com/office/officeart/2005/8/layout/orgChart1"/>
    <dgm:cxn modelId="{CA188FD4-A133-4D87-AEC7-ABF4485167E8}" type="presOf" srcId="{696A2768-06D7-4E96-A798-CF8917DD9548}" destId="{C706E341-B0DE-441C-A6B6-2FDF440B49A0}" srcOrd="0" destOrd="0" presId="urn:microsoft.com/office/officeart/2005/8/layout/orgChart1"/>
    <dgm:cxn modelId="{62B0CB4F-144D-4387-B236-E1FB1F8DA6C5}" type="presOf" srcId="{516D82E2-F1C1-48C1-9581-28AFAB241B56}" destId="{48B5F079-A5F9-4833-A823-6B4CE7A5B7F1}" srcOrd="0" destOrd="0" presId="urn:microsoft.com/office/officeart/2005/8/layout/orgChart1"/>
    <dgm:cxn modelId="{FB6B2591-9A7E-41E8-B251-C23A441E5314}" type="presParOf" srcId="{46C4A8C9-46AB-40BA-BE2A-93F27A7B85AA}" destId="{34E2A76A-9B7D-48CE-9A03-74F08393FD94}" srcOrd="0" destOrd="0" presId="urn:microsoft.com/office/officeart/2005/8/layout/orgChart1"/>
    <dgm:cxn modelId="{F4ED10EE-87A4-424A-AFDE-6F281AA618F5}" type="presParOf" srcId="{34E2A76A-9B7D-48CE-9A03-74F08393FD94}" destId="{84B1B2FB-B134-4270-B3D5-F3EB4481AE1D}" srcOrd="0" destOrd="0" presId="urn:microsoft.com/office/officeart/2005/8/layout/orgChart1"/>
    <dgm:cxn modelId="{5C0BDE34-B8BA-4B27-AC06-C494A6D41414}" type="presParOf" srcId="{84B1B2FB-B134-4270-B3D5-F3EB4481AE1D}" destId="{8CD2BC37-3900-49BB-97B0-B5628A5CCC9C}" srcOrd="0" destOrd="0" presId="urn:microsoft.com/office/officeart/2005/8/layout/orgChart1"/>
    <dgm:cxn modelId="{D6F8E68A-EC85-4A9D-978B-3C9F3E8DFBC1}" type="presParOf" srcId="{84B1B2FB-B134-4270-B3D5-F3EB4481AE1D}" destId="{DD724892-C7D1-4A1B-8704-5673780CFD0C}" srcOrd="1" destOrd="0" presId="urn:microsoft.com/office/officeart/2005/8/layout/orgChart1"/>
    <dgm:cxn modelId="{2DB54F44-394D-4192-ABA1-3739EBB7CB1A}" type="presParOf" srcId="{34E2A76A-9B7D-48CE-9A03-74F08393FD94}" destId="{8A97831D-931A-469A-8C59-70D7858BD09B}" srcOrd="1" destOrd="0" presId="urn:microsoft.com/office/officeart/2005/8/layout/orgChart1"/>
    <dgm:cxn modelId="{CDBB1539-0753-4084-BA6C-AB57BC2700AD}" type="presParOf" srcId="{8A97831D-931A-469A-8C59-70D7858BD09B}" destId="{E6E8A09D-9B93-4D5F-9445-E5EC3172A664}" srcOrd="0" destOrd="0" presId="urn:microsoft.com/office/officeart/2005/8/layout/orgChart1"/>
    <dgm:cxn modelId="{28CDB892-3C00-45FB-9F94-590FFF770E2F}" type="presParOf" srcId="{8A97831D-931A-469A-8C59-70D7858BD09B}" destId="{3A240B74-741B-46BC-9EC4-90597A714B3F}" srcOrd="1" destOrd="0" presId="urn:microsoft.com/office/officeart/2005/8/layout/orgChart1"/>
    <dgm:cxn modelId="{7C30305B-EAAB-4014-B1F4-B89BED8F2F5C}" type="presParOf" srcId="{3A240B74-741B-46BC-9EC4-90597A714B3F}" destId="{B6E54CBB-042C-4E33-993A-CC70F64C159A}" srcOrd="0" destOrd="0" presId="urn:microsoft.com/office/officeart/2005/8/layout/orgChart1"/>
    <dgm:cxn modelId="{6E3BA35F-6702-4DD7-86C7-80B92C18BB49}" type="presParOf" srcId="{B6E54CBB-042C-4E33-993A-CC70F64C159A}" destId="{040FB6AF-4C50-436E-B46C-9A9258E1E3BE}" srcOrd="0" destOrd="0" presId="urn:microsoft.com/office/officeart/2005/8/layout/orgChart1"/>
    <dgm:cxn modelId="{FE82AEFA-F7B9-4C13-842B-FDE59C769E07}" type="presParOf" srcId="{B6E54CBB-042C-4E33-993A-CC70F64C159A}" destId="{64DDD32F-1A44-4894-8273-6BE1B7276EBB}" srcOrd="1" destOrd="0" presId="urn:microsoft.com/office/officeart/2005/8/layout/orgChart1"/>
    <dgm:cxn modelId="{9905C331-79BC-4B59-BAF7-93706A669CA7}" type="presParOf" srcId="{3A240B74-741B-46BC-9EC4-90597A714B3F}" destId="{38B5B1E5-0D4A-4586-838B-F6A2FEF11961}" srcOrd="1" destOrd="0" presId="urn:microsoft.com/office/officeart/2005/8/layout/orgChart1"/>
    <dgm:cxn modelId="{E1704FC9-2553-4C6C-80C4-BC94193FEF41}" type="presParOf" srcId="{3A240B74-741B-46BC-9EC4-90597A714B3F}" destId="{37B57425-C849-4BA4-8079-9E166259FD2D}" srcOrd="2" destOrd="0" presId="urn:microsoft.com/office/officeart/2005/8/layout/orgChart1"/>
    <dgm:cxn modelId="{B1EF1D50-9800-4D5E-B6DC-D6C3C95FC1A1}" type="presParOf" srcId="{8A97831D-931A-469A-8C59-70D7858BD09B}" destId="{2FB20EAE-1799-4588-A05C-58D2BEC86ABD}" srcOrd="2" destOrd="0" presId="urn:microsoft.com/office/officeart/2005/8/layout/orgChart1"/>
    <dgm:cxn modelId="{20A705F8-7886-4F30-90CA-D8232B2C3A8F}" type="presParOf" srcId="{8A97831D-931A-469A-8C59-70D7858BD09B}" destId="{9EC4FEDB-12B7-4593-9072-83324B75F068}" srcOrd="3" destOrd="0" presId="urn:microsoft.com/office/officeart/2005/8/layout/orgChart1"/>
    <dgm:cxn modelId="{8C7FE14F-01F1-4CA7-8902-E3AC87CBA81A}" type="presParOf" srcId="{9EC4FEDB-12B7-4593-9072-83324B75F068}" destId="{C90D31B2-75E7-4712-BD5E-3D6815056559}" srcOrd="0" destOrd="0" presId="urn:microsoft.com/office/officeart/2005/8/layout/orgChart1"/>
    <dgm:cxn modelId="{BC774946-589B-498F-8CE1-F80597D206D9}" type="presParOf" srcId="{C90D31B2-75E7-4712-BD5E-3D6815056559}" destId="{0DE10CE8-0508-47CA-A307-12EDA1DC6C81}" srcOrd="0" destOrd="0" presId="urn:microsoft.com/office/officeart/2005/8/layout/orgChart1"/>
    <dgm:cxn modelId="{5981A442-7B25-4865-A570-B1E5E842AB2A}" type="presParOf" srcId="{C90D31B2-75E7-4712-BD5E-3D6815056559}" destId="{468C954D-A462-49CC-9D3C-5DF89E438CFB}" srcOrd="1" destOrd="0" presId="urn:microsoft.com/office/officeart/2005/8/layout/orgChart1"/>
    <dgm:cxn modelId="{313973B0-A7B6-48C5-BAEB-79D2E9E731B6}" type="presParOf" srcId="{9EC4FEDB-12B7-4593-9072-83324B75F068}" destId="{BD5B0BCB-C8C6-4FAB-879A-0D3B2D225A34}" srcOrd="1" destOrd="0" presId="urn:microsoft.com/office/officeart/2005/8/layout/orgChart1"/>
    <dgm:cxn modelId="{A0041DF5-7E24-4F98-8F83-3217C53A3480}" type="presParOf" srcId="{9EC4FEDB-12B7-4593-9072-83324B75F068}" destId="{8BBAFCD3-8832-43AC-AED7-FD763B3FB9F6}" srcOrd="2" destOrd="0" presId="urn:microsoft.com/office/officeart/2005/8/layout/orgChart1"/>
    <dgm:cxn modelId="{3F72DA3B-9853-49C6-A388-EDAEDFB5AD0D}" type="presParOf" srcId="{8A97831D-931A-469A-8C59-70D7858BD09B}" destId="{FD377280-DB89-464B-8AB5-3FD633C31F64}" srcOrd="4" destOrd="0" presId="urn:microsoft.com/office/officeart/2005/8/layout/orgChart1"/>
    <dgm:cxn modelId="{43483E51-9BDA-4921-92FC-C4312994914A}" type="presParOf" srcId="{8A97831D-931A-469A-8C59-70D7858BD09B}" destId="{EFED7868-A9A3-4931-BE2D-B0D9457B0E61}" srcOrd="5" destOrd="0" presId="urn:microsoft.com/office/officeart/2005/8/layout/orgChart1"/>
    <dgm:cxn modelId="{78B8FDE4-1EDE-4E48-8E14-1DB6C9F74264}" type="presParOf" srcId="{EFED7868-A9A3-4931-BE2D-B0D9457B0E61}" destId="{82BFB123-9E84-4B1A-8057-BFC83C96685A}" srcOrd="0" destOrd="0" presId="urn:microsoft.com/office/officeart/2005/8/layout/orgChart1"/>
    <dgm:cxn modelId="{F8ED822A-DF5C-4FA5-A069-68532129BB94}" type="presParOf" srcId="{82BFB123-9E84-4B1A-8057-BFC83C96685A}" destId="{663400F7-B751-437D-8E43-177979E03F10}" srcOrd="0" destOrd="0" presId="urn:microsoft.com/office/officeart/2005/8/layout/orgChart1"/>
    <dgm:cxn modelId="{262B9601-4A21-423D-B641-4E27770641A9}" type="presParOf" srcId="{82BFB123-9E84-4B1A-8057-BFC83C96685A}" destId="{D119BCDD-6987-4B95-BBDB-BBDC012E938B}" srcOrd="1" destOrd="0" presId="urn:microsoft.com/office/officeart/2005/8/layout/orgChart1"/>
    <dgm:cxn modelId="{CEEA28CB-23E1-4384-A146-35CFB802E9DF}" type="presParOf" srcId="{EFED7868-A9A3-4931-BE2D-B0D9457B0E61}" destId="{ACF243B4-4780-44EF-9F30-0D87A597551D}" srcOrd="1" destOrd="0" presId="urn:microsoft.com/office/officeart/2005/8/layout/orgChart1"/>
    <dgm:cxn modelId="{53915922-48D8-4318-8C54-36B98FB7A5C3}" type="presParOf" srcId="{ACF243B4-4780-44EF-9F30-0D87A597551D}" destId="{48B5F079-A5F9-4833-A823-6B4CE7A5B7F1}" srcOrd="0" destOrd="0" presId="urn:microsoft.com/office/officeart/2005/8/layout/orgChart1"/>
    <dgm:cxn modelId="{4C11FE69-07A1-41DE-93F8-11A16F3FAB59}" type="presParOf" srcId="{ACF243B4-4780-44EF-9F30-0D87A597551D}" destId="{82523701-021B-4BC8-A9BA-4C97378F09D2}" srcOrd="1" destOrd="0" presId="urn:microsoft.com/office/officeart/2005/8/layout/orgChart1"/>
    <dgm:cxn modelId="{7F708BAE-4D2A-413A-8E84-A826F4E1602D}" type="presParOf" srcId="{82523701-021B-4BC8-A9BA-4C97378F09D2}" destId="{2182C7FD-3E42-489D-8FF1-11D95C46023B}" srcOrd="0" destOrd="0" presId="urn:microsoft.com/office/officeart/2005/8/layout/orgChart1"/>
    <dgm:cxn modelId="{318F0D7D-01E7-4303-94A1-9FF68CB783DB}" type="presParOf" srcId="{2182C7FD-3E42-489D-8FF1-11D95C46023B}" destId="{67CCD494-5ACB-4043-B066-D50635942A40}" srcOrd="0" destOrd="0" presId="urn:microsoft.com/office/officeart/2005/8/layout/orgChart1"/>
    <dgm:cxn modelId="{8B69CC72-D30C-43D0-BEB1-3E5F378FAEC6}" type="presParOf" srcId="{2182C7FD-3E42-489D-8FF1-11D95C46023B}" destId="{16671BCE-57AF-463A-9BDF-1D780F79A168}" srcOrd="1" destOrd="0" presId="urn:microsoft.com/office/officeart/2005/8/layout/orgChart1"/>
    <dgm:cxn modelId="{D7C539AE-4B08-48AC-976D-358DACA67AA8}" type="presParOf" srcId="{82523701-021B-4BC8-A9BA-4C97378F09D2}" destId="{D5C41493-E956-49AF-A344-5827BC970A5A}" srcOrd="1" destOrd="0" presId="urn:microsoft.com/office/officeart/2005/8/layout/orgChart1"/>
    <dgm:cxn modelId="{708DCAAC-4818-44E1-AFE1-51F77C84130F}" type="presParOf" srcId="{D5C41493-E956-49AF-A344-5827BC970A5A}" destId="{EB7A2584-A87C-4408-825C-ED2B08115187}" srcOrd="0" destOrd="0" presId="urn:microsoft.com/office/officeart/2005/8/layout/orgChart1"/>
    <dgm:cxn modelId="{D1531DF9-27FB-4C9D-BEE5-27F740250C0C}" type="presParOf" srcId="{D5C41493-E956-49AF-A344-5827BC970A5A}" destId="{A9BE84F7-C2B3-41A5-B81A-1DB61C4D25E6}" srcOrd="1" destOrd="0" presId="urn:microsoft.com/office/officeart/2005/8/layout/orgChart1"/>
    <dgm:cxn modelId="{23067B00-50BC-46ED-82DE-52D4C7EDE13E}" type="presParOf" srcId="{A9BE84F7-C2B3-41A5-B81A-1DB61C4D25E6}" destId="{96A13D87-EDD5-4377-B2F6-95B894D3F55A}" srcOrd="0" destOrd="0" presId="urn:microsoft.com/office/officeart/2005/8/layout/orgChart1"/>
    <dgm:cxn modelId="{EEB0D463-DE57-4765-ACC8-54218037D8A9}" type="presParOf" srcId="{96A13D87-EDD5-4377-B2F6-95B894D3F55A}" destId="{0909A6FC-841C-4E9F-826E-AB95BDB894A1}" srcOrd="0" destOrd="0" presId="urn:microsoft.com/office/officeart/2005/8/layout/orgChart1"/>
    <dgm:cxn modelId="{B5C03411-C3AD-4797-B7A4-09908144E867}" type="presParOf" srcId="{96A13D87-EDD5-4377-B2F6-95B894D3F55A}" destId="{3CB3AB02-96E2-41C9-9C6A-FE779847D82F}" srcOrd="1" destOrd="0" presId="urn:microsoft.com/office/officeart/2005/8/layout/orgChart1"/>
    <dgm:cxn modelId="{557E13AC-3C11-417B-B1B2-44AF5CC8E144}" type="presParOf" srcId="{A9BE84F7-C2B3-41A5-B81A-1DB61C4D25E6}" destId="{BEEC9173-6436-419F-9638-D4866DFA22A9}" srcOrd="1" destOrd="0" presId="urn:microsoft.com/office/officeart/2005/8/layout/orgChart1"/>
    <dgm:cxn modelId="{6D741C96-CEFD-4812-968D-4A612013320E}" type="presParOf" srcId="{A9BE84F7-C2B3-41A5-B81A-1DB61C4D25E6}" destId="{DE097E9B-20A6-4278-9CCB-4B37B2B1EC3D}" srcOrd="2" destOrd="0" presId="urn:microsoft.com/office/officeart/2005/8/layout/orgChart1"/>
    <dgm:cxn modelId="{3385AFFA-8E23-4726-B7CB-741F3D5E19EB}" type="presParOf" srcId="{D5C41493-E956-49AF-A344-5827BC970A5A}" destId="{D8BC130A-BC96-46AD-B6AA-0DFB21BA11A5}" srcOrd="2" destOrd="0" presId="urn:microsoft.com/office/officeart/2005/8/layout/orgChart1"/>
    <dgm:cxn modelId="{409C617C-9EC2-47DC-BC37-D2281CFCD6D8}" type="presParOf" srcId="{D5C41493-E956-49AF-A344-5827BC970A5A}" destId="{CF9B8F4D-DA9B-4FB1-882C-4E38B198FCF8}" srcOrd="3" destOrd="0" presId="urn:microsoft.com/office/officeart/2005/8/layout/orgChart1"/>
    <dgm:cxn modelId="{BEAB2EAD-3590-49B6-863D-8AA02407C07E}" type="presParOf" srcId="{CF9B8F4D-DA9B-4FB1-882C-4E38B198FCF8}" destId="{A95A8EBB-521B-4E5F-96F5-FA8570773BF6}" srcOrd="0" destOrd="0" presId="urn:microsoft.com/office/officeart/2005/8/layout/orgChart1"/>
    <dgm:cxn modelId="{B89EC4AB-226B-4E30-A689-6181B0F10EF5}" type="presParOf" srcId="{A95A8EBB-521B-4E5F-96F5-FA8570773BF6}" destId="{C17F96E8-73BB-4BFF-8E03-0BEC4655B205}" srcOrd="0" destOrd="0" presId="urn:microsoft.com/office/officeart/2005/8/layout/orgChart1"/>
    <dgm:cxn modelId="{A825770D-F86E-4A68-B3AE-F3F3F012F2FC}" type="presParOf" srcId="{A95A8EBB-521B-4E5F-96F5-FA8570773BF6}" destId="{7D10EBB4-654B-4C64-A0E6-C5883F324664}" srcOrd="1" destOrd="0" presId="urn:microsoft.com/office/officeart/2005/8/layout/orgChart1"/>
    <dgm:cxn modelId="{64090024-CBFA-466E-A306-45C7DE8BE244}" type="presParOf" srcId="{CF9B8F4D-DA9B-4FB1-882C-4E38B198FCF8}" destId="{236F2569-F7AC-4A29-80BE-AC57A7F89002}" srcOrd="1" destOrd="0" presId="urn:microsoft.com/office/officeart/2005/8/layout/orgChart1"/>
    <dgm:cxn modelId="{292567D1-84EE-4B2C-9CCA-7CA6A30F6207}" type="presParOf" srcId="{CF9B8F4D-DA9B-4FB1-882C-4E38B198FCF8}" destId="{EB42C4C1-2CDE-47FB-A790-AEC7EEF02596}" srcOrd="2" destOrd="0" presId="urn:microsoft.com/office/officeart/2005/8/layout/orgChart1"/>
    <dgm:cxn modelId="{C8AA1598-456B-4552-A1DA-DF2A1FBCACDC}" type="presParOf" srcId="{D5C41493-E956-49AF-A344-5827BC970A5A}" destId="{E5162D12-5102-4F53-8E39-D1B681A47A86}" srcOrd="4" destOrd="0" presId="urn:microsoft.com/office/officeart/2005/8/layout/orgChart1"/>
    <dgm:cxn modelId="{5F8671E9-FD4C-40C2-A249-565480DB4ED9}" type="presParOf" srcId="{D5C41493-E956-49AF-A344-5827BC970A5A}" destId="{C5BDD5E8-85CB-425F-B854-2192F83C3464}" srcOrd="5" destOrd="0" presId="urn:microsoft.com/office/officeart/2005/8/layout/orgChart1"/>
    <dgm:cxn modelId="{B5CE2BEB-246F-475E-877B-E487E54E8BD4}" type="presParOf" srcId="{C5BDD5E8-85CB-425F-B854-2192F83C3464}" destId="{6CAF4DBD-ECB8-42A1-8CC2-E387C253A16A}" srcOrd="0" destOrd="0" presId="urn:microsoft.com/office/officeart/2005/8/layout/orgChart1"/>
    <dgm:cxn modelId="{1E9B274F-AAA9-4C7A-9DD1-07D47FF1AD82}" type="presParOf" srcId="{6CAF4DBD-ECB8-42A1-8CC2-E387C253A16A}" destId="{3DC24730-086C-4720-9CC2-6F458C375AB8}" srcOrd="0" destOrd="0" presId="urn:microsoft.com/office/officeart/2005/8/layout/orgChart1"/>
    <dgm:cxn modelId="{CC60AE2B-7CB0-4254-A31F-189B06CCFEA2}" type="presParOf" srcId="{6CAF4DBD-ECB8-42A1-8CC2-E387C253A16A}" destId="{DCDC6F48-BC1D-42CD-96E6-390718ED234D}" srcOrd="1" destOrd="0" presId="urn:microsoft.com/office/officeart/2005/8/layout/orgChart1"/>
    <dgm:cxn modelId="{CBD66B9E-955E-4C11-BCD3-9D46003BFB46}" type="presParOf" srcId="{C5BDD5E8-85CB-425F-B854-2192F83C3464}" destId="{4561FE82-A9B1-42C8-869D-1831C3E6C379}" srcOrd="1" destOrd="0" presId="urn:microsoft.com/office/officeart/2005/8/layout/orgChart1"/>
    <dgm:cxn modelId="{1345712F-40EA-4B83-B8EA-91DFA0130448}" type="presParOf" srcId="{C5BDD5E8-85CB-425F-B854-2192F83C3464}" destId="{D270EB73-1845-4468-863E-890FA0F000F9}" srcOrd="2" destOrd="0" presId="urn:microsoft.com/office/officeart/2005/8/layout/orgChart1"/>
    <dgm:cxn modelId="{CF46906A-292C-40DC-A609-9F77B5C4341F}" type="presParOf" srcId="{82523701-021B-4BC8-A9BA-4C97378F09D2}" destId="{BE253D02-76B8-4A20-83BA-0FBFE4BC98CF}" srcOrd="2" destOrd="0" presId="urn:microsoft.com/office/officeart/2005/8/layout/orgChart1"/>
    <dgm:cxn modelId="{87AABC55-94DE-48E6-A423-7A3B0FEFF635}" type="presParOf" srcId="{ACF243B4-4780-44EF-9F30-0D87A597551D}" destId="{2A5F244D-DF58-4AE9-8FDE-500689A3A900}" srcOrd="2" destOrd="0" presId="urn:microsoft.com/office/officeart/2005/8/layout/orgChart1"/>
    <dgm:cxn modelId="{F9BFABDB-E584-48F5-A94E-1B9C6B97BD0C}" type="presParOf" srcId="{ACF243B4-4780-44EF-9F30-0D87A597551D}" destId="{13167C80-C46B-4501-94B8-75B41EEB84CA}" srcOrd="3" destOrd="0" presId="urn:microsoft.com/office/officeart/2005/8/layout/orgChart1"/>
    <dgm:cxn modelId="{15B62838-A920-4435-8EF2-622DD5FFC551}" type="presParOf" srcId="{13167C80-C46B-4501-94B8-75B41EEB84CA}" destId="{D74697A7-FDD9-4008-9E15-1FCDE202E867}" srcOrd="0" destOrd="0" presId="urn:microsoft.com/office/officeart/2005/8/layout/orgChart1"/>
    <dgm:cxn modelId="{6847E35C-5054-4226-B83F-0CE93DCDDD6D}" type="presParOf" srcId="{D74697A7-FDD9-4008-9E15-1FCDE202E867}" destId="{4FE8359D-D7BF-4C72-B346-4B8D54ACA7F0}" srcOrd="0" destOrd="0" presId="urn:microsoft.com/office/officeart/2005/8/layout/orgChart1"/>
    <dgm:cxn modelId="{660AFDF4-595A-41C3-9175-AC793095E70A}" type="presParOf" srcId="{D74697A7-FDD9-4008-9E15-1FCDE202E867}" destId="{950DE4FA-1EDF-4CCA-AF0F-9CE1ECCC0C0A}" srcOrd="1" destOrd="0" presId="urn:microsoft.com/office/officeart/2005/8/layout/orgChart1"/>
    <dgm:cxn modelId="{CBB06BA3-3931-4E7C-8AFE-A0016F44B325}" type="presParOf" srcId="{13167C80-C46B-4501-94B8-75B41EEB84CA}" destId="{EE312781-B252-4754-9FE6-D978C59EDDCE}" srcOrd="1" destOrd="0" presId="urn:microsoft.com/office/officeart/2005/8/layout/orgChart1"/>
    <dgm:cxn modelId="{61A5B113-E8B7-4467-A384-DB6F7872529F}" type="presParOf" srcId="{13167C80-C46B-4501-94B8-75B41EEB84CA}" destId="{A0D34680-6A9D-4757-83BA-EAF9B6A0F982}" srcOrd="2" destOrd="0" presId="urn:microsoft.com/office/officeart/2005/8/layout/orgChart1"/>
    <dgm:cxn modelId="{D3245E53-FBE6-4847-8B06-9979D9778D90}" type="presParOf" srcId="{ACF243B4-4780-44EF-9F30-0D87A597551D}" destId="{E4D47D8C-F1B0-4921-9C78-48D8EE3931CC}" srcOrd="4" destOrd="0" presId="urn:microsoft.com/office/officeart/2005/8/layout/orgChart1"/>
    <dgm:cxn modelId="{6334DFAD-23D2-42E8-8F4B-7CA6CE09A210}" type="presParOf" srcId="{ACF243B4-4780-44EF-9F30-0D87A597551D}" destId="{B3C2D367-58E1-4C33-A4B6-59C03DB5C7D5}" srcOrd="5" destOrd="0" presId="urn:microsoft.com/office/officeart/2005/8/layout/orgChart1"/>
    <dgm:cxn modelId="{202CD0C6-73F2-4F2E-B364-EA81E6D86E9D}" type="presParOf" srcId="{B3C2D367-58E1-4C33-A4B6-59C03DB5C7D5}" destId="{4986ED75-BF7E-4819-989F-8C7795FB3D50}" srcOrd="0" destOrd="0" presId="urn:microsoft.com/office/officeart/2005/8/layout/orgChart1"/>
    <dgm:cxn modelId="{B6096EE9-020A-4822-92C1-DB996097A3D2}" type="presParOf" srcId="{4986ED75-BF7E-4819-989F-8C7795FB3D50}" destId="{5A6EBF34-082E-4042-BFD6-E327BBFEBEF6}" srcOrd="0" destOrd="0" presId="urn:microsoft.com/office/officeart/2005/8/layout/orgChart1"/>
    <dgm:cxn modelId="{448B84C9-2374-4AA0-BF3F-A5E346CFCE25}" type="presParOf" srcId="{4986ED75-BF7E-4819-989F-8C7795FB3D50}" destId="{73FFD7F9-44AC-4A47-BB94-0F279F008982}" srcOrd="1" destOrd="0" presId="urn:microsoft.com/office/officeart/2005/8/layout/orgChart1"/>
    <dgm:cxn modelId="{ED62EE9B-4173-401D-BA4D-E9DCC1A9AC5B}" type="presParOf" srcId="{B3C2D367-58E1-4C33-A4B6-59C03DB5C7D5}" destId="{655FEB70-7EB2-4789-936C-7534CC15B456}" srcOrd="1" destOrd="0" presId="urn:microsoft.com/office/officeart/2005/8/layout/orgChart1"/>
    <dgm:cxn modelId="{03D5F668-918F-4311-A78A-8B425A43BF2A}" type="presParOf" srcId="{655FEB70-7EB2-4789-936C-7534CC15B456}" destId="{C706E341-B0DE-441C-A6B6-2FDF440B49A0}" srcOrd="0" destOrd="0" presId="urn:microsoft.com/office/officeart/2005/8/layout/orgChart1"/>
    <dgm:cxn modelId="{E49C61D9-06C4-45E1-8617-823427279C19}" type="presParOf" srcId="{655FEB70-7EB2-4789-936C-7534CC15B456}" destId="{0682ACBF-41EC-4014-8494-DF166CF24441}" srcOrd="1" destOrd="0" presId="urn:microsoft.com/office/officeart/2005/8/layout/orgChart1"/>
    <dgm:cxn modelId="{279A9E0A-B298-4D0B-883F-CBAE86CC64AF}" type="presParOf" srcId="{0682ACBF-41EC-4014-8494-DF166CF24441}" destId="{B343E6FD-2389-44EC-AC0C-B5609B97E68B}" srcOrd="0" destOrd="0" presId="urn:microsoft.com/office/officeart/2005/8/layout/orgChart1"/>
    <dgm:cxn modelId="{6F1E8677-2C65-4E12-88B4-923BF508C48B}" type="presParOf" srcId="{B343E6FD-2389-44EC-AC0C-B5609B97E68B}" destId="{F47F3D9C-D554-41DB-B2E0-CC7134FEE93B}" srcOrd="0" destOrd="0" presId="urn:microsoft.com/office/officeart/2005/8/layout/orgChart1"/>
    <dgm:cxn modelId="{FF9F5B9C-D640-407C-954B-BB33DF2559BA}" type="presParOf" srcId="{B343E6FD-2389-44EC-AC0C-B5609B97E68B}" destId="{69F3A632-F62F-49EB-83BA-13647499828A}" srcOrd="1" destOrd="0" presId="urn:microsoft.com/office/officeart/2005/8/layout/orgChart1"/>
    <dgm:cxn modelId="{86D3C8A4-730C-473D-A72A-C3745B88D31D}" type="presParOf" srcId="{0682ACBF-41EC-4014-8494-DF166CF24441}" destId="{BCFF5892-DE0D-44F7-9415-87B41F7FF6DC}" srcOrd="1" destOrd="0" presId="urn:microsoft.com/office/officeart/2005/8/layout/orgChart1"/>
    <dgm:cxn modelId="{CC681447-0678-4C85-A601-9C3E4B234AB3}" type="presParOf" srcId="{0682ACBF-41EC-4014-8494-DF166CF24441}" destId="{E51C1252-A3E1-48CC-9698-19E58EC25E18}" srcOrd="2" destOrd="0" presId="urn:microsoft.com/office/officeart/2005/8/layout/orgChart1"/>
    <dgm:cxn modelId="{0CA2BB7C-E63B-42D6-9572-833DAD733C7F}" type="presParOf" srcId="{655FEB70-7EB2-4789-936C-7534CC15B456}" destId="{3C6F0BF8-D5B8-491D-8233-06B5306AF4A9}" srcOrd="2" destOrd="0" presId="urn:microsoft.com/office/officeart/2005/8/layout/orgChart1"/>
    <dgm:cxn modelId="{E632789F-8A44-40D1-A40F-6E0EA9CDE7FA}" type="presParOf" srcId="{655FEB70-7EB2-4789-936C-7534CC15B456}" destId="{595361B3-E3BA-414C-9E2C-46FABBA3C1E9}" srcOrd="3" destOrd="0" presId="urn:microsoft.com/office/officeart/2005/8/layout/orgChart1"/>
    <dgm:cxn modelId="{46582463-9086-45BE-9C92-C5A78E7ABA75}" type="presParOf" srcId="{595361B3-E3BA-414C-9E2C-46FABBA3C1E9}" destId="{BCECE484-B20E-442D-AFE7-3EFC5D5C41DF}" srcOrd="0" destOrd="0" presId="urn:microsoft.com/office/officeart/2005/8/layout/orgChart1"/>
    <dgm:cxn modelId="{6FCC3E7E-4407-4E87-8561-31A4CCB5DA26}" type="presParOf" srcId="{BCECE484-B20E-442D-AFE7-3EFC5D5C41DF}" destId="{B4A46B01-5340-49E6-9E29-C11624A87CA3}" srcOrd="0" destOrd="0" presId="urn:microsoft.com/office/officeart/2005/8/layout/orgChart1"/>
    <dgm:cxn modelId="{5C071CBB-BB4D-41BC-A574-4313BB391D20}" type="presParOf" srcId="{BCECE484-B20E-442D-AFE7-3EFC5D5C41DF}" destId="{04B6D051-AE68-4161-8C94-5E883CF85DA6}" srcOrd="1" destOrd="0" presId="urn:microsoft.com/office/officeart/2005/8/layout/orgChart1"/>
    <dgm:cxn modelId="{D7A9AF59-DEC8-40F5-BE68-C65CFE7904B6}" type="presParOf" srcId="{595361B3-E3BA-414C-9E2C-46FABBA3C1E9}" destId="{26CFE484-48D4-44F4-BAC8-8F858065FC51}" srcOrd="1" destOrd="0" presId="urn:microsoft.com/office/officeart/2005/8/layout/orgChart1"/>
    <dgm:cxn modelId="{EAA9435D-6414-407F-9505-2392303E4076}" type="presParOf" srcId="{595361B3-E3BA-414C-9E2C-46FABBA3C1E9}" destId="{A74423B8-D5B3-4B99-B7FD-C038B38F1CB3}" srcOrd="2" destOrd="0" presId="urn:microsoft.com/office/officeart/2005/8/layout/orgChart1"/>
    <dgm:cxn modelId="{F0592FCB-2F2A-435F-970A-980ED2B467F9}" type="presParOf" srcId="{B3C2D367-58E1-4C33-A4B6-59C03DB5C7D5}" destId="{3ABB03A2-3F5C-49CD-B70E-34C9A729331A}" srcOrd="2" destOrd="0" presId="urn:microsoft.com/office/officeart/2005/8/layout/orgChart1"/>
    <dgm:cxn modelId="{BD86A537-FFC6-43A8-9F0E-480A391B1D1C}" type="presParOf" srcId="{ACF243B4-4780-44EF-9F30-0D87A597551D}" destId="{F690BF48-3B25-4FB0-9531-F56039C0244B}" srcOrd="6" destOrd="0" presId="urn:microsoft.com/office/officeart/2005/8/layout/orgChart1"/>
    <dgm:cxn modelId="{69816BED-2D1A-4128-B2C9-E90E6B45CA88}" type="presParOf" srcId="{ACF243B4-4780-44EF-9F30-0D87A597551D}" destId="{69B7C272-CCA1-4B63-A849-475F4DCB42AB}" srcOrd="7" destOrd="0" presId="urn:microsoft.com/office/officeart/2005/8/layout/orgChart1"/>
    <dgm:cxn modelId="{006311FE-3E9B-4CD7-9759-FFCC8AA73A00}" type="presParOf" srcId="{69B7C272-CCA1-4B63-A849-475F4DCB42AB}" destId="{A163AC39-BD49-4F14-9F23-A910B660A7F3}" srcOrd="0" destOrd="0" presId="urn:microsoft.com/office/officeart/2005/8/layout/orgChart1"/>
    <dgm:cxn modelId="{411581FA-B0BF-4716-A7D5-C016CC245D7A}" type="presParOf" srcId="{A163AC39-BD49-4F14-9F23-A910B660A7F3}" destId="{0060FE2E-C5D8-40BE-A424-9A431CCFD44E}" srcOrd="0" destOrd="0" presId="urn:microsoft.com/office/officeart/2005/8/layout/orgChart1"/>
    <dgm:cxn modelId="{5C599CE3-92EA-4021-A3F7-E8B0996F12BF}" type="presParOf" srcId="{A163AC39-BD49-4F14-9F23-A910B660A7F3}" destId="{1ABACA40-9E79-4817-BD47-038E618F2D94}" srcOrd="1" destOrd="0" presId="urn:microsoft.com/office/officeart/2005/8/layout/orgChart1"/>
    <dgm:cxn modelId="{1C5E0076-50C7-4E53-84EE-C9D03EE7F074}" type="presParOf" srcId="{69B7C272-CCA1-4B63-A849-475F4DCB42AB}" destId="{F449D8A3-7524-4E5E-B223-B32546ED9819}" srcOrd="1" destOrd="0" presId="urn:microsoft.com/office/officeart/2005/8/layout/orgChart1"/>
    <dgm:cxn modelId="{9F645A3E-05C0-4241-ADB1-73BA15968478}" type="presParOf" srcId="{69B7C272-CCA1-4B63-A849-475F4DCB42AB}" destId="{7DB809D9-5AFA-4E7B-B823-F3EB3CAE6D68}" srcOrd="2" destOrd="0" presId="urn:microsoft.com/office/officeart/2005/8/layout/orgChart1"/>
    <dgm:cxn modelId="{F2A52A29-8152-49A4-90F7-EDC3C2B1EA99}" type="presParOf" srcId="{EFED7868-A9A3-4931-BE2D-B0D9457B0E61}" destId="{855EF416-6BED-451D-94B2-A9714C6B3136}" srcOrd="2" destOrd="0" presId="urn:microsoft.com/office/officeart/2005/8/layout/orgChart1"/>
    <dgm:cxn modelId="{5A2FFA29-F932-470D-B93E-29F5D106DE6E}" type="presParOf" srcId="{34E2A76A-9B7D-48CE-9A03-74F08393FD94}" destId="{59B802E0-6671-4386-A36F-32AC8CEEAB9D}" srcOrd="2" destOrd="0" presId="urn:microsoft.com/office/officeart/2005/8/layout/orgChart1"/>
  </dgm:cxnLst>
  <dgm:bg>
    <a:noFill/>
  </dgm:bg>
  <dgm:whole>
    <a:ln>
      <a:noFill/>
    </a:ln>
  </dgm:whole>
</dgm:dataModel>
</file>

<file path=ppt/diagrams/data4.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SRN Naval Aviation</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rgbClr val="002060">
            <a:alpha val="50000"/>
          </a:srgbClr>
        </a:solidFill>
        <a:ln w="25400">
          <a:solidFill>
            <a:schemeClr val="tx1"/>
          </a:solidFill>
        </a:ln>
      </dgm:spPr>
      <dgm:t>
        <a:bodyPr/>
        <a:lstStyle/>
        <a:p>
          <a:r>
            <a:rPr lang="en-US" sz="800" dirty="0" smtClean="0">
              <a:solidFill>
                <a:schemeClr val="tx1"/>
              </a:solidFill>
              <a:latin typeface="Arial" pitchFamily="34" charset="0"/>
              <a:cs typeface="Arial" pitchFamily="34" charset="0"/>
            </a:rPr>
            <a:t>40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Composite Maritime Aviation Division</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Naval Fighter Regiment</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857F7267-01E0-41B4-AEDD-C0E896D32DBB}">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Maritime Strike Regiment</a:t>
          </a:r>
          <a:endParaRPr lang="en-US" sz="800" dirty="0">
            <a:solidFill>
              <a:schemeClr val="tx1"/>
            </a:solidFill>
            <a:latin typeface="Arial" pitchFamily="34" charset="0"/>
            <a:cs typeface="Arial" pitchFamily="34" charset="0"/>
          </a:endParaRPr>
        </a:p>
      </dgm:t>
    </dgm:pt>
    <dgm:pt modelId="{90E4403F-5571-4DD9-B4FB-3AD70BA76238}" type="parTrans" cxnId="{1146B804-05B6-493A-BBF5-8E362DBF03E4}">
      <dgm:prSet/>
      <dgm:spPr>
        <a:ln>
          <a:solidFill>
            <a:schemeClr val="tx1"/>
          </a:solidFill>
        </a:ln>
      </dgm:spPr>
      <dgm:t>
        <a:bodyPr/>
        <a:lstStyle/>
        <a:p>
          <a:endParaRPr lang="en-US"/>
        </a:p>
      </dgm:t>
    </dgm:pt>
    <dgm:pt modelId="{51F7C785-E094-45E3-B1A9-0123550646D5}" type="sibTrans" cxnId="{1146B804-05B6-493A-BBF5-8E362DBF03E4}">
      <dgm:prSet/>
      <dgm:spPr/>
      <dgm:t>
        <a:bodyPr/>
        <a:lstStyle/>
        <a:p>
          <a:endParaRPr lang="en-US"/>
        </a:p>
      </dgm:t>
    </dgm:pt>
    <dgm:pt modelId="{71AF828E-4469-4C8B-9A5F-7304A6891836}">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451st Fighter Squadron (SU-30)</a:t>
          </a:r>
          <a:endParaRPr lang="en-US" sz="800" dirty="0">
            <a:solidFill>
              <a:schemeClr val="tx1"/>
            </a:solidFill>
            <a:latin typeface="Arial" pitchFamily="34" charset="0"/>
            <a:cs typeface="Arial" pitchFamily="34" charset="0"/>
          </a:endParaRPr>
        </a:p>
      </dgm:t>
    </dgm:pt>
    <dgm:pt modelId="{C6FE7B80-815E-4790-8D9A-706AC530E2DB}" type="parTrans" cxnId="{69362763-62EA-4CA9-BBB7-C4C566B5628F}">
      <dgm:prSet/>
      <dgm:spPr>
        <a:ln>
          <a:solidFill>
            <a:schemeClr val="tx1"/>
          </a:solidFill>
        </a:ln>
      </dgm:spPr>
      <dgm:t>
        <a:bodyPr/>
        <a:lstStyle/>
        <a:p>
          <a:endParaRPr lang="en-US"/>
        </a:p>
      </dgm:t>
    </dgm:pt>
    <dgm:pt modelId="{23D76222-CC99-484B-88F2-710DE2A4AF2A}" type="sibTrans" cxnId="{69362763-62EA-4CA9-BBB7-C4C566B5628F}">
      <dgm:prSet/>
      <dgm:spPr/>
      <dgm:t>
        <a:bodyPr/>
        <a:lstStyle/>
        <a:p>
          <a:endParaRPr lang="en-US"/>
        </a:p>
      </dgm:t>
    </dgm:pt>
    <dgm:pt modelId="{4744A484-9592-4027-A386-04DD85902563}">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452nd Fighter Squadron (SU-30)</a:t>
          </a:r>
          <a:endParaRPr lang="en-US" sz="800" dirty="0">
            <a:solidFill>
              <a:schemeClr val="tx1"/>
            </a:solidFill>
            <a:latin typeface="Arial" pitchFamily="34" charset="0"/>
            <a:cs typeface="Arial" pitchFamily="34" charset="0"/>
          </a:endParaRPr>
        </a:p>
      </dgm:t>
    </dgm:pt>
    <dgm:pt modelId="{785253EA-5200-452B-B878-F83B60EF8F3C}" type="parTrans" cxnId="{8DE85DA9-64D1-4C4C-AECB-C9567AAB2F4F}">
      <dgm:prSet/>
      <dgm:spPr>
        <a:ln>
          <a:solidFill>
            <a:schemeClr val="tx1"/>
          </a:solidFill>
        </a:ln>
      </dgm:spPr>
      <dgm:t>
        <a:bodyPr/>
        <a:lstStyle/>
        <a:p>
          <a:endParaRPr lang="en-US"/>
        </a:p>
      </dgm:t>
    </dgm:pt>
    <dgm:pt modelId="{5021C9EE-D7C9-4897-B8D4-87C29BDB85D7}" type="sibTrans" cxnId="{8DE85DA9-64D1-4C4C-AECB-C9567AAB2F4F}">
      <dgm:prSet/>
      <dgm:spPr/>
      <dgm:t>
        <a:bodyPr/>
        <a:lstStyle/>
        <a:p>
          <a:endParaRPr lang="en-US"/>
        </a:p>
      </dgm:t>
    </dgm:pt>
    <dgm:pt modelId="{F432106B-6544-4843-9FDE-C68B3FBFD266}">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Maritime Patrol Regiment</a:t>
          </a:r>
          <a:endParaRPr lang="en-US" sz="800" dirty="0">
            <a:solidFill>
              <a:schemeClr val="tx1"/>
            </a:solidFill>
            <a:latin typeface="Arial" pitchFamily="34" charset="0"/>
            <a:cs typeface="Arial" pitchFamily="34" charset="0"/>
          </a:endParaRPr>
        </a:p>
      </dgm:t>
    </dgm:pt>
    <dgm:pt modelId="{F5B0F976-4370-4DFE-82B8-C5A097EEA79F}" type="parTrans" cxnId="{75D303C9-FEC4-46A2-B6F2-BDB121EE6BBE}">
      <dgm:prSet/>
      <dgm:spPr>
        <a:ln>
          <a:solidFill>
            <a:schemeClr val="tx1"/>
          </a:solidFill>
        </a:ln>
      </dgm:spPr>
      <dgm:t>
        <a:bodyPr/>
        <a:lstStyle/>
        <a:p>
          <a:endParaRPr lang="nb-NO"/>
        </a:p>
      </dgm:t>
    </dgm:pt>
    <dgm:pt modelId="{080154E2-8950-4E4F-B675-6218E1E08C5C}" type="sibTrans" cxnId="{75D303C9-FEC4-46A2-B6F2-BDB121EE6BBE}">
      <dgm:prSet/>
      <dgm:spPr/>
      <dgm:t>
        <a:bodyPr/>
        <a:lstStyle/>
        <a:p>
          <a:endParaRPr lang="nb-NO"/>
        </a:p>
      </dgm:t>
    </dgm:pt>
    <dgm:pt modelId="{336DCC11-22EC-4EB2-90BB-D68139BEBB15}">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471st   Maritime Patrol Squadron (TU-142)</a:t>
          </a:r>
          <a:endParaRPr lang="en-US" sz="800" dirty="0">
            <a:solidFill>
              <a:schemeClr val="tx1"/>
            </a:solidFill>
            <a:latin typeface="Arial" pitchFamily="34" charset="0"/>
            <a:cs typeface="Arial" pitchFamily="34" charset="0"/>
          </a:endParaRPr>
        </a:p>
      </dgm:t>
    </dgm:pt>
    <dgm:pt modelId="{696A2768-06D7-4E96-A798-CF8917DD9548}" type="parTrans" cxnId="{192D95C7-8A39-4342-A23F-0D210276991B}">
      <dgm:prSet/>
      <dgm:spPr>
        <a:ln>
          <a:solidFill>
            <a:schemeClr val="tx1"/>
          </a:solidFill>
        </a:ln>
      </dgm:spPr>
      <dgm:t>
        <a:bodyPr/>
        <a:lstStyle/>
        <a:p>
          <a:endParaRPr lang="nb-NO"/>
        </a:p>
      </dgm:t>
    </dgm:pt>
    <dgm:pt modelId="{2D05EE94-ED91-4622-B3A4-D61F04371835}" type="sibTrans" cxnId="{192D95C7-8A39-4342-A23F-0D210276991B}">
      <dgm:prSet/>
      <dgm:spPr/>
      <dgm:t>
        <a:bodyPr/>
        <a:lstStyle/>
        <a:p>
          <a:endParaRPr lang="nb-NO"/>
        </a:p>
      </dgm:t>
    </dgm:pt>
    <dgm:pt modelId="{4AF5BEF4-1167-4A15-814A-659F495E43A4}">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472nd  Maritime Patrol Squadron (TU-142)</a:t>
          </a:r>
          <a:endParaRPr lang="en-US" sz="800" dirty="0">
            <a:solidFill>
              <a:schemeClr val="tx1"/>
            </a:solidFill>
            <a:latin typeface="Arial" pitchFamily="34" charset="0"/>
            <a:cs typeface="Arial" pitchFamily="34" charset="0"/>
          </a:endParaRPr>
        </a:p>
      </dgm:t>
    </dgm:pt>
    <dgm:pt modelId="{7A04208D-D087-48F4-B6D8-E2FC8501DC52}" type="parTrans" cxnId="{603C9460-A90F-4A16-B2E3-C0DBA4137755}">
      <dgm:prSet/>
      <dgm:spPr>
        <a:ln>
          <a:solidFill>
            <a:schemeClr val="tx1"/>
          </a:solidFill>
        </a:ln>
      </dgm:spPr>
      <dgm:t>
        <a:bodyPr/>
        <a:lstStyle/>
        <a:p>
          <a:endParaRPr lang="nb-NO"/>
        </a:p>
      </dgm:t>
    </dgm:pt>
    <dgm:pt modelId="{A33DFB17-B07E-44F9-AF67-A4C2B7C76081}" type="sibTrans" cxnId="{603C9460-A90F-4A16-B2E3-C0DBA4137755}">
      <dgm:prSet/>
      <dgm:spPr/>
      <dgm:t>
        <a:bodyPr/>
        <a:lstStyle/>
        <a:p>
          <a:endParaRPr lang="nb-NO"/>
        </a:p>
      </dgm:t>
    </dgm:pt>
    <dgm:pt modelId="{90D5EF3E-D654-4803-A57C-BEB544F3B68E}">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461th Maritime Strike Squadron (SU-34)</a:t>
          </a:r>
          <a:endParaRPr lang="en-US" sz="800" dirty="0">
            <a:solidFill>
              <a:schemeClr val="tx1"/>
            </a:solidFill>
            <a:latin typeface="Arial" pitchFamily="34" charset="0"/>
            <a:cs typeface="Arial" pitchFamily="34" charset="0"/>
          </a:endParaRPr>
        </a:p>
      </dgm:t>
    </dgm:pt>
    <dgm:pt modelId="{803BFA6B-719F-4C50-B296-4BFB3B07BAFA}" type="parTrans" cxnId="{FE72DDD6-2F30-4344-9CCF-9CB98852640A}">
      <dgm:prSet/>
      <dgm:spPr/>
      <dgm:t>
        <a:bodyPr/>
        <a:lstStyle/>
        <a:p>
          <a:endParaRPr lang="nb-NO"/>
        </a:p>
      </dgm:t>
    </dgm:pt>
    <dgm:pt modelId="{676F688F-654B-4275-9ACC-393506A2E176}" type="sibTrans" cxnId="{FE72DDD6-2F30-4344-9CCF-9CB98852640A}">
      <dgm:prSet/>
      <dgm:spPr/>
      <dgm:t>
        <a:bodyPr/>
        <a:lstStyle/>
        <a:p>
          <a:endParaRPr lang="nb-NO"/>
        </a:p>
      </dgm:t>
    </dgm:pt>
    <dgm:pt modelId="{AF86DDE8-7C69-44FA-80AA-F7DE297E8320}">
      <dgm:prSet custT="1"/>
      <dgm:spPr>
        <a:solidFill>
          <a:srgbClr val="002060">
            <a:alpha val="50000"/>
          </a:srgbClr>
        </a:solidFill>
        <a:ln w="12700">
          <a:solidFill>
            <a:schemeClr val="tx1"/>
          </a:solidFill>
        </a:ln>
      </dgm:spPr>
      <dgm:t>
        <a:bodyPr/>
        <a:lstStyle/>
        <a:p>
          <a:r>
            <a:rPr lang="en-US" sz="800" dirty="0" smtClean="0">
              <a:solidFill>
                <a:schemeClr val="tx1"/>
              </a:solidFill>
              <a:latin typeface="Arial" pitchFamily="34" charset="0"/>
              <a:cs typeface="Arial" pitchFamily="34" charset="0"/>
            </a:rPr>
            <a:t>462nd  Maritime Strike Squadron (SU-34)</a:t>
          </a:r>
          <a:endParaRPr lang="en-US" sz="800" dirty="0">
            <a:solidFill>
              <a:schemeClr val="tx1"/>
            </a:solidFill>
            <a:latin typeface="Arial" pitchFamily="34" charset="0"/>
            <a:cs typeface="Arial" pitchFamily="34" charset="0"/>
          </a:endParaRPr>
        </a:p>
      </dgm:t>
    </dgm:pt>
    <dgm:pt modelId="{7AC73238-2A6E-4168-9AD6-D72C222CB493}" type="parTrans" cxnId="{6DAB764D-180E-49B2-B5EB-1E758B94FAB7}">
      <dgm:prSet/>
      <dgm:spPr/>
      <dgm:t>
        <a:bodyPr/>
        <a:lstStyle/>
        <a:p>
          <a:endParaRPr lang="nb-NO"/>
        </a:p>
      </dgm:t>
    </dgm:pt>
    <dgm:pt modelId="{83BBA0BC-83E8-4657-8ABC-FE3D9DA54594}" type="sibTrans" cxnId="{6DAB764D-180E-49B2-B5EB-1E758B94FAB7}">
      <dgm:prSet/>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FD377280-DB89-464B-8AB5-3FD633C31F64}" type="pres">
      <dgm:prSet presAssocID="{FD175948-8E56-4907-A90D-D33026458406}" presName="Name37" presStyleLbl="parChTrans1D2" presStyleIdx="0" presStyleCnt="1"/>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0" presStyleCnt="1"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1"/>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3"/>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3"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3"/>
      <dgm:spPr/>
      <dgm:t>
        <a:bodyPr/>
        <a:lstStyle/>
        <a:p>
          <a:endParaRPr lang="en-US"/>
        </a:p>
      </dgm:t>
    </dgm:pt>
    <dgm:pt modelId="{D5C41493-E956-49AF-A344-5827BC970A5A}" type="pres">
      <dgm:prSet presAssocID="{31F75589-71C7-4560-8B8D-7ACEF423E831}" presName="hierChild4" presStyleCnt="0"/>
      <dgm:spPr/>
    </dgm:pt>
    <dgm:pt modelId="{EB7A2584-A87C-4408-825C-ED2B08115187}" type="pres">
      <dgm:prSet presAssocID="{C6FE7B80-815E-4790-8D9A-706AC530E2DB}" presName="Name37" presStyleLbl="parChTrans1D4" presStyleIdx="0" presStyleCnt="6"/>
      <dgm:spPr/>
      <dgm:t>
        <a:bodyPr/>
        <a:lstStyle/>
        <a:p>
          <a:endParaRPr lang="en-US"/>
        </a:p>
      </dgm:t>
    </dgm:pt>
    <dgm:pt modelId="{A9BE84F7-C2B3-41A5-B81A-1DB61C4D25E6}" type="pres">
      <dgm:prSet presAssocID="{71AF828E-4469-4C8B-9A5F-7304A6891836}" presName="hierRoot2" presStyleCnt="0">
        <dgm:presLayoutVars>
          <dgm:hierBranch val="init"/>
        </dgm:presLayoutVars>
      </dgm:prSet>
      <dgm:spPr/>
    </dgm:pt>
    <dgm:pt modelId="{96A13D87-EDD5-4377-B2F6-95B894D3F55A}" type="pres">
      <dgm:prSet presAssocID="{71AF828E-4469-4C8B-9A5F-7304A6891836}" presName="rootComposite" presStyleCnt="0"/>
      <dgm:spPr/>
    </dgm:pt>
    <dgm:pt modelId="{0909A6FC-841C-4E9F-826E-AB95BDB894A1}" type="pres">
      <dgm:prSet presAssocID="{71AF828E-4469-4C8B-9A5F-7304A6891836}" presName="rootText" presStyleLbl="node4" presStyleIdx="0" presStyleCnt="6" custScaleX="87311" custScaleY="81172">
        <dgm:presLayoutVars>
          <dgm:chPref val="3"/>
        </dgm:presLayoutVars>
      </dgm:prSet>
      <dgm:spPr/>
      <dgm:t>
        <a:bodyPr/>
        <a:lstStyle/>
        <a:p>
          <a:endParaRPr lang="en-US"/>
        </a:p>
      </dgm:t>
    </dgm:pt>
    <dgm:pt modelId="{3CB3AB02-96E2-41C9-9C6A-FE779847D82F}" type="pres">
      <dgm:prSet presAssocID="{71AF828E-4469-4C8B-9A5F-7304A6891836}" presName="rootConnector" presStyleLbl="node4" presStyleIdx="0" presStyleCnt="6"/>
      <dgm:spPr/>
      <dgm:t>
        <a:bodyPr/>
        <a:lstStyle/>
        <a:p>
          <a:endParaRPr lang="en-US"/>
        </a:p>
      </dgm:t>
    </dgm:pt>
    <dgm:pt modelId="{BEEC9173-6436-419F-9638-D4866DFA22A9}" type="pres">
      <dgm:prSet presAssocID="{71AF828E-4469-4C8B-9A5F-7304A6891836}" presName="hierChild4" presStyleCnt="0"/>
      <dgm:spPr/>
    </dgm:pt>
    <dgm:pt modelId="{DE097E9B-20A6-4278-9CCB-4B37B2B1EC3D}" type="pres">
      <dgm:prSet presAssocID="{71AF828E-4469-4C8B-9A5F-7304A6891836}" presName="hierChild5" presStyleCnt="0"/>
      <dgm:spPr/>
    </dgm:pt>
    <dgm:pt modelId="{D8BC130A-BC96-46AD-B6AA-0DFB21BA11A5}" type="pres">
      <dgm:prSet presAssocID="{785253EA-5200-452B-B878-F83B60EF8F3C}" presName="Name37" presStyleLbl="parChTrans1D4" presStyleIdx="1" presStyleCnt="6"/>
      <dgm:spPr/>
      <dgm:t>
        <a:bodyPr/>
        <a:lstStyle/>
        <a:p>
          <a:endParaRPr lang="en-US"/>
        </a:p>
      </dgm:t>
    </dgm:pt>
    <dgm:pt modelId="{CF9B8F4D-DA9B-4FB1-882C-4E38B198FCF8}" type="pres">
      <dgm:prSet presAssocID="{4744A484-9592-4027-A386-04DD85902563}" presName="hierRoot2" presStyleCnt="0">
        <dgm:presLayoutVars>
          <dgm:hierBranch val="init"/>
        </dgm:presLayoutVars>
      </dgm:prSet>
      <dgm:spPr/>
    </dgm:pt>
    <dgm:pt modelId="{A95A8EBB-521B-4E5F-96F5-FA8570773BF6}" type="pres">
      <dgm:prSet presAssocID="{4744A484-9592-4027-A386-04DD85902563}" presName="rootComposite" presStyleCnt="0"/>
      <dgm:spPr/>
    </dgm:pt>
    <dgm:pt modelId="{C17F96E8-73BB-4BFF-8E03-0BEC4655B205}" type="pres">
      <dgm:prSet presAssocID="{4744A484-9592-4027-A386-04DD85902563}" presName="rootText" presStyleLbl="node4" presStyleIdx="1" presStyleCnt="6" custScaleX="87311" custScaleY="81172">
        <dgm:presLayoutVars>
          <dgm:chPref val="3"/>
        </dgm:presLayoutVars>
      </dgm:prSet>
      <dgm:spPr/>
      <dgm:t>
        <a:bodyPr/>
        <a:lstStyle/>
        <a:p>
          <a:endParaRPr lang="en-US"/>
        </a:p>
      </dgm:t>
    </dgm:pt>
    <dgm:pt modelId="{7D10EBB4-654B-4C64-A0E6-C5883F324664}" type="pres">
      <dgm:prSet presAssocID="{4744A484-9592-4027-A386-04DD85902563}" presName="rootConnector" presStyleLbl="node4" presStyleIdx="1" presStyleCnt="6"/>
      <dgm:spPr/>
      <dgm:t>
        <a:bodyPr/>
        <a:lstStyle/>
        <a:p>
          <a:endParaRPr lang="en-US"/>
        </a:p>
      </dgm:t>
    </dgm:pt>
    <dgm:pt modelId="{236F2569-F7AC-4A29-80BE-AC57A7F89002}" type="pres">
      <dgm:prSet presAssocID="{4744A484-9592-4027-A386-04DD85902563}" presName="hierChild4" presStyleCnt="0"/>
      <dgm:spPr/>
    </dgm:pt>
    <dgm:pt modelId="{EB42C4C1-2CDE-47FB-A790-AEC7EEF02596}" type="pres">
      <dgm:prSet presAssocID="{4744A484-9592-4027-A386-04DD85902563}" presName="hierChild5" presStyleCnt="0"/>
      <dgm:spPr/>
    </dgm:pt>
    <dgm:pt modelId="{BE253D02-76B8-4A20-83BA-0FBFE4BC98CF}" type="pres">
      <dgm:prSet presAssocID="{31F75589-71C7-4560-8B8D-7ACEF423E831}" presName="hierChild5" presStyleCnt="0"/>
      <dgm:spPr/>
    </dgm:pt>
    <dgm:pt modelId="{2A5F244D-DF58-4AE9-8FDE-500689A3A900}" type="pres">
      <dgm:prSet presAssocID="{90E4403F-5571-4DD9-B4FB-3AD70BA76238}" presName="Name37" presStyleLbl="parChTrans1D3" presStyleIdx="1" presStyleCnt="3"/>
      <dgm:spPr/>
      <dgm:t>
        <a:bodyPr/>
        <a:lstStyle/>
        <a:p>
          <a:endParaRPr lang="en-US"/>
        </a:p>
      </dgm:t>
    </dgm:pt>
    <dgm:pt modelId="{13167C80-C46B-4501-94B8-75B41EEB84CA}" type="pres">
      <dgm:prSet presAssocID="{857F7267-01E0-41B4-AEDD-C0E896D32DBB}" presName="hierRoot2" presStyleCnt="0">
        <dgm:presLayoutVars>
          <dgm:hierBranch val="init"/>
        </dgm:presLayoutVars>
      </dgm:prSet>
      <dgm:spPr/>
    </dgm:pt>
    <dgm:pt modelId="{D74697A7-FDD9-4008-9E15-1FCDE202E867}" type="pres">
      <dgm:prSet presAssocID="{857F7267-01E0-41B4-AEDD-C0E896D32DBB}" presName="rootComposite" presStyleCnt="0"/>
      <dgm:spPr/>
    </dgm:pt>
    <dgm:pt modelId="{4FE8359D-D7BF-4C72-B346-4B8D54ACA7F0}" type="pres">
      <dgm:prSet presAssocID="{857F7267-01E0-41B4-AEDD-C0E896D32DBB}" presName="rootText" presStyleLbl="node3" presStyleIdx="1" presStyleCnt="3" custScaleX="87311" custScaleY="81172">
        <dgm:presLayoutVars>
          <dgm:chPref val="3"/>
        </dgm:presLayoutVars>
      </dgm:prSet>
      <dgm:spPr/>
      <dgm:t>
        <a:bodyPr/>
        <a:lstStyle/>
        <a:p>
          <a:endParaRPr lang="en-US"/>
        </a:p>
      </dgm:t>
    </dgm:pt>
    <dgm:pt modelId="{950DE4FA-1EDF-4CCA-AF0F-9CE1ECCC0C0A}" type="pres">
      <dgm:prSet presAssocID="{857F7267-01E0-41B4-AEDD-C0E896D32DBB}" presName="rootConnector" presStyleLbl="node3" presStyleIdx="1" presStyleCnt="3"/>
      <dgm:spPr/>
      <dgm:t>
        <a:bodyPr/>
        <a:lstStyle/>
        <a:p>
          <a:endParaRPr lang="en-US"/>
        </a:p>
      </dgm:t>
    </dgm:pt>
    <dgm:pt modelId="{EE312781-B252-4754-9FE6-D978C59EDDCE}" type="pres">
      <dgm:prSet presAssocID="{857F7267-01E0-41B4-AEDD-C0E896D32DBB}" presName="hierChild4" presStyleCnt="0"/>
      <dgm:spPr/>
    </dgm:pt>
    <dgm:pt modelId="{D54A2495-32AD-484B-A40C-71C7A0F676E8}" type="pres">
      <dgm:prSet presAssocID="{803BFA6B-719F-4C50-B296-4BFB3B07BAFA}" presName="Name37" presStyleLbl="parChTrans1D4" presStyleIdx="2" presStyleCnt="6"/>
      <dgm:spPr/>
      <dgm:t>
        <a:bodyPr/>
        <a:lstStyle/>
        <a:p>
          <a:endParaRPr lang="nb-NO"/>
        </a:p>
      </dgm:t>
    </dgm:pt>
    <dgm:pt modelId="{6891FBF7-6D9B-4E61-8F62-FC3DC7BA0F96}" type="pres">
      <dgm:prSet presAssocID="{90D5EF3E-D654-4803-A57C-BEB544F3B68E}" presName="hierRoot2" presStyleCnt="0">
        <dgm:presLayoutVars>
          <dgm:hierBranch val="init"/>
        </dgm:presLayoutVars>
      </dgm:prSet>
      <dgm:spPr/>
    </dgm:pt>
    <dgm:pt modelId="{DCD81113-9348-4C92-A0A7-96B779801EBD}" type="pres">
      <dgm:prSet presAssocID="{90D5EF3E-D654-4803-A57C-BEB544F3B68E}" presName="rootComposite" presStyleCnt="0"/>
      <dgm:spPr/>
    </dgm:pt>
    <dgm:pt modelId="{728642E7-0D63-42A0-B330-E011AA6A7464}" type="pres">
      <dgm:prSet presAssocID="{90D5EF3E-D654-4803-A57C-BEB544F3B68E}" presName="rootText" presStyleLbl="node4" presStyleIdx="2" presStyleCnt="6" custScaleX="87311" custScaleY="81172">
        <dgm:presLayoutVars>
          <dgm:chPref val="3"/>
        </dgm:presLayoutVars>
      </dgm:prSet>
      <dgm:spPr/>
      <dgm:t>
        <a:bodyPr/>
        <a:lstStyle/>
        <a:p>
          <a:endParaRPr lang="nb-NO"/>
        </a:p>
      </dgm:t>
    </dgm:pt>
    <dgm:pt modelId="{E4D31E02-9549-414C-94F9-AD9CDAF18D19}" type="pres">
      <dgm:prSet presAssocID="{90D5EF3E-D654-4803-A57C-BEB544F3B68E}" presName="rootConnector" presStyleLbl="node4" presStyleIdx="2" presStyleCnt="6"/>
      <dgm:spPr/>
      <dgm:t>
        <a:bodyPr/>
        <a:lstStyle/>
        <a:p>
          <a:endParaRPr lang="nb-NO"/>
        </a:p>
      </dgm:t>
    </dgm:pt>
    <dgm:pt modelId="{E9F1CD2A-542C-461D-9D1A-15F7C4195490}" type="pres">
      <dgm:prSet presAssocID="{90D5EF3E-D654-4803-A57C-BEB544F3B68E}" presName="hierChild4" presStyleCnt="0"/>
      <dgm:spPr/>
    </dgm:pt>
    <dgm:pt modelId="{0353C273-1B53-4C8D-9AEA-06E1630122C7}" type="pres">
      <dgm:prSet presAssocID="{90D5EF3E-D654-4803-A57C-BEB544F3B68E}" presName="hierChild5" presStyleCnt="0"/>
      <dgm:spPr/>
    </dgm:pt>
    <dgm:pt modelId="{A6B3E7A1-7A63-444F-8686-8866BFDBDC2F}" type="pres">
      <dgm:prSet presAssocID="{7AC73238-2A6E-4168-9AD6-D72C222CB493}" presName="Name37" presStyleLbl="parChTrans1D4" presStyleIdx="3" presStyleCnt="6"/>
      <dgm:spPr/>
      <dgm:t>
        <a:bodyPr/>
        <a:lstStyle/>
        <a:p>
          <a:endParaRPr lang="nb-NO"/>
        </a:p>
      </dgm:t>
    </dgm:pt>
    <dgm:pt modelId="{9230B13F-C37C-49D3-9453-2186D32D00A8}" type="pres">
      <dgm:prSet presAssocID="{AF86DDE8-7C69-44FA-80AA-F7DE297E8320}" presName="hierRoot2" presStyleCnt="0">
        <dgm:presLayoutVars>
          <dgm:hierBranch val="init"/>
        </dgm:presLayoutVars>
      </dgm:prSet>
      <dgm:spPr/>
    </dgm:pt>
    <dgm:pt modelId="{B60852BB-BB80-4853-AD1D-E75FD4F1F376}" type="pres">
      <dgm:prSet presAssocID="{AF86DDE8-7C69-44FA-80AA-F7DE297E8320}" presName="rootComposite" presStyleCnt="0"/>
      <dgm:spPr/>
    </dgm:pt>
    <dgm:pt modelId="{441478C7-8B67-4A84-8712-EE14CEBF2F29}" type="pres">
      <dgm:prSet presAssocID="{AF86DDE8-7C69-44FA-80AA-F7DE297E8320}" presName="rootText" presStyleLbl="node4" presStyleIdx="3" presStyleCnt="6" custScaleX="87311" custScaleY="81172">
        <dgm:presLayoutVars>
          <dgm:chPref val="3"/>
        </dgm:presLayoutVars>
      </dgm:prSet>
      <dgm:spPr/>
      <dgm:t>
        <a:bodyPr/>
        <a:lstStyle/>
        <a:p>
          <a:endParaRPr lang="nb-NO"/>
        </a:p>
      </dgm:t>
    </dgm:pt>
    <dgm:pt modelId="{5FEE65C3-A7BE-4283-A9DC-B4F840A51D01}" type="pres">
      <dgm:prSet presAssocID="{AF86DDE8-7C69-44FA-80AA-F7DE297E8320}" presName="rootConnector" presStyleLbl="node4" presStyleIdx="3" presStyleCnt="6"/>
      <dgm:spPr/>
      <dgm:t>
        <a:bodyPr/>
        <a:lstStyle/>
        <a:p>
          <a:endParaRPr lang="nb-NO"/>
        </a:p>
      </dgm:t>
    </dgm:pt>
    <dgm:pt modelId="{3BB871CD-03B8-484B-977D-D20906AC12C2}" type="pres">
      <dgm:prSet presAssocID="{AF86DDE8-7C69-44FA-80AA-F7DE297E8320}" presName="hierChild4" presStyleCnt="0"/>
      <dgm:spPr/>
    </dgm:pt>
    <dgm:pt modelId="{121AC004-C31D-4173-B132-C3A4E3B9AA28}" type="pres">
      <dgm:prSet presAssocID="{AF86DDE8-7C69-44FA-80AA-F7DE297E8320}" presName="hierChild5" presStyleCnt="0"/>
      <dgm:spPr/>
    </dgm:pt>
    <dgm:pt modelId="{A0D34680-6A9D-4757-83BA-EAF9B6A0F982}" type="pres">
      <dgm:prSet presAssocID="{857F7267-01E0-41B4-AEDD-C0E896D32DBB}" presName="hierChild5" presStyleCnt="0"/>
      <dgm:spPr/>
    </dgm:pt>
    <dgm:pt modelId="{E4D47D8C-F1B0-4921-9C78-48D8EE3931CC}" type="pres">
      <dgm:prSet presAssocID="{F5B0F976-4370-4DFE-82B8-C5A097EEA79F}" presName="Name37" presStyleLbl="parChTrans1D3" presStyleIdx="2" presStyleCnt="3"/>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2" presStyleCnt="3"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2" presStyleCnt="3"/>
      <dgm:spPr/>
      <dgm:t>
        <a:bodyPr/>
        <a:lstStyle/>
        <a:p>
          <a:endParaRPr lang="nb-NO"/>
        </a:p>
      </dgm:t>
    </dgm:pt>
    <dgm:pt modelId="{655FEB70-7EB2-4789-936C-7534CC15B456}" type="pres">
      <dgm:prSet presAssocID="{F432106B-6544-4843-9FDE-C68B3FBFD266}" presName="hierChild4" presStyleCnt="0"/>
      <dgm:spPr/>
    </dgm:pt>
    <dgm:pt modelId="{C706E341-B0DE-441C-A6B6-2FDF440B49A0}" type="pres">
      <dgm:prSet presAssocID="{696A2768-06D7-4E96-A798-CF8917DD9548}" presName="Name37" presStyleLbl="parChTrans1D4" presStyleIdx="4" presStyleCnt="6"/>
      <dgm:spPr/>
      <dgm:t>
        <a:bodyPr/>
        <a:lstStyle/>
        <a:p>
          <a:endParaRPr lang="nb-NO"/>
        </a:p>
      </dgm:t>
    </dgm:pt>
    <dgm:pt modelId="{0682ACBF-41EC-4014-8494-DF166CF24441}" type="pres">
      <dgm:prSet presAssocID="{336DCC11-22EC-4EB2-90BB-D68139BEBB15}" presName="hierRoot2" presStyleCnt="0">
        <dgm:presLayoutVars>
          <dgm:hierBranch val="init"/>
        </dgm:presLayoutVars>
      </dgm:prSet>
      <dgm:spPr/>
    </dgm:pt>
    <dgm:pt modelId="{B343E6FD-2389-44EC-AC0C-B5609B97E68B}" type="pres">
      <dgm:prSet presAssocID="{336DCC11-22EC-4EB2-90BB-D68139BEBB15}" presName="rootComposite" presStyleCnt="0"/>
      <dgm:spPr/>
    </dgm:pt>
    <dgm:pt modelId="{F47F3D9C-D554-41DB-B2E0-CC7134FEE93B}" type="pres">
      <dgm:prSet presAssocID="{336DCC11-22EC-4EB2-90BB-D68139BEBB15}" presName="rootText" presStyleLbl="node4" presStyleIdx="4" presStyleCnt="6" custScaleX="87311" custScaleY="81172">
        <dgm:presLayoutVars>
          <dgm:chPref val="3"/>
        </dgm:presLayoutVars>
      </dgm:prSet>
      <dgm:spPr/>
      <dgm:t>
        <a:bodyPr/>
        <a:lstStyle/>
        <a:p>
          <a:endParaRPr lang="nb-NO"/>
        </a:p>
      </dgm:t>
    </dgm:pt>
    <dgm:pt modelId="{69F3A632-F62F-49EB-83BA-13647499828A}" type="pres">
      <dgm:prSet presAssocID="{336DCC11-22EC-4EB2-90BB-D68139BEBB15}" presName="rootConnector" presStyleLbl="node4" presStyleIdx="4" presStyleCnt="6"/>
      <dgm:spPr/>
      <dgm:t>
        <a:bodyPr/>
        <a:lstStyle/>
        <a:p>
          <a:endParaRPr lang="nb-NO"/>
        </a:p>
      </dgm:t>
    </dgm:pt>
    <dgm:pt modelId="{BCFF5892-DE0D-44F7-9415-87B41F7FF6DC}" type="pres">
      <dgm:prSet presAssocID="{336DCC11-22EC-4EB2-90BB-D68139BEBB15}" presName="hierChild4" presStyleCnt="0"/>
      <dgm:spPr/>
    </dgm:pt>
    <dgm:pt modelId="{E51C1252-A3E1-48CC-9698-19E58EC25E18}" type="pres">
      <dgm:prSet presAssocID="{336DCC11-22EC-4EB2-90BB-D68139BEBB15}" presName="hierChild5" presStyleCnt="0"/>
      <dgm:spPr/>
    </dgm:pt>
    <dgm:pt modelId="{3C6F0BF8-D5B8-491D-8233-06B5306AF4A9}" type="pres">
      <dgm:prSet presAssocID="{7A04208D-D087-48F4-B6D8-E2FC8501DC52}" presName="Name37" presStyleLbl="parChTrans1D4" presStyleIdx="5" presStyleCnt="6"/>
      <dgm:spPr/>
      <dgm:t>
        <a:bodyPr/>
        <a:lstStyle/>
        <a:p>
          <a:endParaRPr lang="nb-NO"/>
        </a:p>
      </dgm:t>
    </dgm:pt>
    <dgm:pt modelId="{595361B3-E3BA-414C-9E2C-46FABBA3C1E9}" type="pres">
      <dgm:prSet presAssocID="{4AF5BEF4-1167-4A15-814A-659F495E43A4}" presName="hierRoot2" presStyleCnt="0">
        <dgm:presLayoutVars>
          <dgm:hierBranch val="init"/>
        </dgm:presLayoutVars>
      </dgm:prSet>
      <dgm:spPr/>
    </dgm:pt>
    <dgm:pt modelId="{BCECE484-B20E-442D-AFE7-3EFC5D5C41DF}" type="pres">
      <dgm:prSet presAssocID="{4AF5BEF4-1167-4A15-814A-659F495E43A4}" presName="rootComposite" presStyleCnt="0"/>
      <dgm:spPr/>
    </dgm:pt>
    <dgm:pt modelId="{B4A46B01-5340-49E6-9E29-C11624A87CA3}" type="pres">
      <dgm:prSet presAssocID="{4AF5BEF4-1167-4A15-814A-659F495E43A4}" presName="rootText" presStyleLbl="node4" presStyleIdx="5" presStyleCnt="6" custScaleX="87311" custScaleY="81172">
        <dgm:presLayoutVars>
          <dgm:chPref val="3"/>
        </dgm:presLayoutVars>
      </dgm:prSet>
      <dgm:spPr/>
      <dgm:t>
        <a:bodyPr/>
        <a:lstStyle/>
        <a:p>
          <a:endParaRPr lang="nb-NO"/>
        </a:p>
      </dgm:t>
    </dgm:pt>
    <dgm:pt modelId="{04B6D051-AE68-4161-8C94-5E883CF85DA6}" type="pres">
      <dgm:prSet presAssocID="{4AF5BEF4-1167-4A15-814A-659F495E43A4}" presName="rootConnector" presStyleLbl="node4" presStyleIdx="5" presStyleCnt="6"/>
      <dgm:spPr/>
      <dgm:t>
        <a:bodyPr/>
        <a:lstStyle/>
        <a:p>
          <a:endParaRPr lang="nb-NO"/>
        </a:p>
      </dgm:t>
    </dgm:pt>
    <dgm:pt modelId="{26CFE484-48D4-44F4-BAC8-8F858065FC51}" type="pres">
      <dgm:prSet presAssocID="{4AF5BEF4-1167-4A15-814A-659F495E43A4}" presName="hierChild4" presStyleCnt="0"/>
      <dgm:spPr/>
    </dgm:pt>
    <dgm:pt modelId="{A74423B8-D5B3-4B99-B7FD-C038B38F1CB3}" type="pres">
      <dgm:prSet presAssocID="{4AF5BEF4-1167-4A15-814A-659F495E43A4}" presName="hierChild5" presStyleCnt="0"/>
      <dgm:spPr/>
    </dgm:pt>
    <dgm:pt modelId="{3ABB03A2-3F5C-49CD-B70E-34C9A729331A}" type="pres">
      <dgm:prSet presAssocID="{F432106B-6544-4843-9FDE-C68B3FBFD266}"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79D9F558-0BFD-4ABE-8494-80AC89AB5C27}" type="presOf" srcId="{696A2768-06D7-4E96-A798-CF8917DD9548}" destId="{C706E341-B0DE-441C-A6B6-2FDF440B49A0}" srcOrd="0" destOrd="0" presId="urn:microsoft.com/office/officeart/2005/8/layout/orgChart1"/>
    <dgm:cxn modelId="{E10F35C3-158B-46C6-A823-9267C328D2EE}" type="presOf" srcId="{90D5EF3E-D654-4803-A57C-BEB544F3B68E}" destId="{E4D31E02-9549-414C-94F9-AD9CDAF18D19}" srcOrd="1" destOrd="0" presId="urn:microsoft.com/office/officeart/2005/8/layout/orgChart1"/>
    <dgm:cxn modelId="{603C9460-A90F-4A16-B2E3-C0DBA4137755}" srcId="{F432106B-6544-4843-9FDE-C68B3FBFD266}" destId="{4AF5BEF4-1167-4A15-814A-659F495E43A4}" srcOrd="1" destOrd="0" parTransId="{7A04208D-D087-48F4-B6D8-E2FC8501DC52}" sibTransId="{A33DFB17-B07E-44F9-AF67-A4C2B7C76081}"/>
    <dgm:cxn modelId="{5C33AA79-AC38-40D3-98F2-F99BF859CEE6}" type="presOf" srcId="{F432106B-6544-4843-9FDE-C68B3FBFD266}" destId="{5A6EBF34-082E-4042-BFD6-E327BBFEBEF6}" srcOrd="0" destOrd="0" presId="urn:microsoft.com/office/officeart/2005/8/layout/orgChart1"/>
    <dgm:cxn modelId="{EEF06FE2-8E79-4381-8027-0B32C15C8593}" type="presOf" srcId="{857F7267-01E0-41B4-AEDD-C0E896D32DBB}" destId="{950DE4FA-1EDF-4CCA-AF0F-9CE1ECCC0C0A}" srcOrd="1" destOrd="0" presId="urn:microsoft.com/office/officeart/2005/8/layout/orgChart1"/>
    <dgm:cxn modelId="{5873534F-3F7B-4002-B51C-952FDC5A70DD}" type="presOf" srcId="{C6FE7B80-815E-4790-8D9A-706AC530E2DB}" destId="{EB7A2584-A87C-4408-825C-ED2B08115187}" srcOrd="0" destOrd="0" presId="urn:microsoft.com/office/officeart/2005/8/layout/orgChart1"/>
    <dgm:cxn modelId="{35F58184-32C2-490E-B342-D329F07C4D53}" type="presOf" srcId="{516D82E2-F1C1-48C1-9581-28AFAB241B56}" destId="{48B5F079-A5F9-4833-A823-6B4CE7A5B7F1}" srcOrd="0" destOrd="0" presId="urn:microsoft.com/office/officeart/2005/8/layout/orgChart1"/>
    <dgm:cxn modelId="{3DDCBDB4-EABF-469D-A1EB-C20915C1F07F}" type="presOf" srcId="{4AF5BEF4-1167-4A15-814A-659F495E43A4}" destId="{B4A46B01-5340-49E6-9E29-C11624A87CA3}" srcOrd="0" destOrd="0" presId="urn:microsoft.com/office/officeart/2005/8/layout/orgChart1"/>
    <dgm:cxn modelId="{1146B804-05B6-493A-BBF5-8E362DBF03E4}" srcId="{3D4622CA-CE55-4B59-80B0-3EDC3294BDF0}" destId="{857F7267-01E0-41B4-AEDD-C0E896D32DBB}" srcOrd="1" destOrd="0" parTransId="{90E4403F-5571-4DD9-B4FB-3AD70BA76238}" sibTransId="{51F7C785-E094-45E3-B1A9-0123550646D5}"/>
    <dgm:cxn modelId="{6910B916-6D6A-46CA-847B-0DFE393D1259}" type="presOf" srcId="{857F7267-01E0-41B4-AEDD-C0E896D32DBB}" destId="{4FE8359D-D7BF-4C72-B346-4B8D54ACA7F0}" srcOrd="0" destOrd="0" presId="urn:microsoft.com/office/officeart/2005/8/layout/orgChart1"/>
    <dgm:cxn modelId="{2BA304AD-DA34-49B1-887E-38C9C7ADB06A}" type="presOf" srcId="{08D7570B-7F60-45C4-A5BB-AAC3AFDA8848}" destId="{DD724892-C7D1-4A1B-8704-5673780CFD0C}" srcOrd="1" destOrd="0" presId="urn:microsoft.com/office/officeart/2005/8/layout/orgChart1"/>
    <dgm:cxn modelId="{A134FA4F-67BE-48BE-8BDE-9F19E20E76A8}" type="presOf" srcId="{785253EA-5200-452B-B878-F83B60EF8F3C}" destId="{D8BC130A-BC96-46AD-B6AA-0DFB21BA11A5}" srcOrd="0" destOrd="0" presId="urn:microsoft.com/office/officeart/2005/8/layout/orgChart1"/>
    <dgm:cxn modelId="{1DD9E411-AEF4-4BCF-ACFD-112767D98405}" type="presOf" srcId="{90D5EF3E-D654-4803-A57C-BEB544F3B68E}" destId="{728642E7-0D63-42A0-B330-E011AA6A7464}" srcOrd="0" destOrd="0" presId="urn:microsoft.com/office/officeart/2005/8/layout/orgChart1"/>
    <dgm:cxn modelId="{01DFB240-C0A3-4EE0-AD85-419D8E92725C}" type="presOf" srcId="{4AF5BEF4-1167-4A15-814A-659F495E43A4}" destId="{04B6D051-AE68-4161-8C94-5E883CF85DA6}" srcOrd="1" destOrd="0" presId="urn:microsoft.com/office/officeart/2005/8/layout/orgChart1"/>
    <dgm:cxn modelId="{6D433DB9-3C09-4AAF-879F-5477E0D57234}" type="presOf" srcId="{31F75589-71C7-4560-8B8D-7ACEF423E831}" destId="{67CCD494-5ACB-4043-B066-D50635942A40}" srcOrd="0" destOrd="0" presId="urn:microsoft.com/office/officeart/2005/8/layout/orgChart1"/>
    <dgm:cxn modelId="{3BDB6E12-AC46-4969-A9E7-A60C045C9C5A}" type="presOf" srcId="{4744A484-9592-4027-A386-04DD85902563}" destId="{C17F96E8-73BB-4BFF-8E03-0BEC4655B205}" srcOrd="0" destOrd="0" presId="urn:microsoft.com/office/officeart/2005/8/layout/orgChart1"/>
    <dgm:cxn modelId="{35944339-E1C8-4B27-A745-E278787B0158}" type="presOf" srcId="{7AC73238-2A6E-4168-9AD6-D72C222CB493}" destId="{A6B3E7A1-7A63-444F-8686-8866BFDBDC2F}" srcOrd="0" destOrd="0" presId="urn:microsoft.com/office/officeart/2005/8/layout/orgChart1"/>
    <dgm:cxn modelId="{6BD5CEEA-DA8B-4E31-A319-D51CDBACC540}" type="presOf" srcId="{AF86DDE8-7C69-44FA-80AA-F7DE297E8320}" destId="{441478C7-8B67-4A84-8712-EE14CEBF2F29}" srcOrd="0" destOrd="0" presId="urn:microsoft.com/office/officeart/2005/8/layout/orgChart1"/>
    <dgm:cxn modelId="{37B831BF-03B7-4268-9B3C-98EB87DBF7A5}" type="presOf" srcId="{433F03CC-DCFC-4D2C-8473-EC4AB3124061}" destId="{46C4A8C9-46AB-40BA-BE2A-93F27A7B85AA}" srcOrd="0" destOrd="0" presId="urn:microsoft.com/office/officeart/2005/8/layout/orgChart1"/>
    <dgm:cxn modelId="{31753F66-BB9B-4C86-BAA4-AFE3E0EA2EFB}" type="presOf" srcId="{7A04208D-D087-48F4-B6D8-E2FC8501DC52}" destId="{3C6F0BF8-D5B8-491D-8233-06B5306AF4A9}"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4DB0D7EA-79B0-4D93-AA97-B9102D2254BD}" type="presOf" srcId="{71AF828E-4469-4C8B-9A5F-7304A6891836}" destId="{0909A6FC-841C-4E9F-826E-AB95BDB894A1}" srcOrd="0" destOrd="0" presId="urn:microsoft.com/office/officeart/2005/8/layout/orgChart1"/>
    <dgm:cxn modelId="{A886D3BF-B6E1-404E-90AC-9346CBA6E3D6}" type="presOf" srcId="{31F75589-71C7-4560-8B8D-7ACEF423E831}" destId="{16671BCE-57AF-463A-9BDF-1D780F79A168}" srcOrd="1" destOrd="0" presId="urn:microsoft.com/office/officeart/2005/8/layout/orgChart1"/>
    <dgm:cxn modelId="{5E55A043-C3E3-46B4-982B-FAD5AAB64342}" type="presOf" srcId="{3D4622CA-CE55-4B59-80B0-3EDC3294BDF0}" destId="{663400F7-B751-437D-8E43-177979E03F10}" srcOrd="0" destOrd="0" presId="urn:microsoft.com/office/officeart/2005/8/layout/orgChart1"/>
    <dgm:cxn modelId="{D2BCDEFE-A82D-4208-ADB8-6DB3669B9F6C}" type="presOf" srcId="{AF86DDE8-7C69-44FA-80AA-F7DE297E8320}" destId="{5FEE65C3-A7BE-4283-A9DC-B4F840A51D01}" srcOrd="1" destOrd="0" presId="urn:microsoft.com/office/officeart/2005/8/layout/orgChart1"/>
    <dgm:cxn modelId="{75D303C9-FEC4-46A2-B6F2-BDB121EE6BBE}" srcId="{3D4622CA-CE55-4B59-80B0-3EDC3294BDF0}" destId="{F432106B-6544-4843-9FDE-C68B3FBFD266}" srcOrd="2" destOrd="0" parTransId="{F5B0F976-4370-4DFE-82B8-C5A097EEA79F}" sibTransId="{080154E2-8950-4E4F-B675-6218E1E08C5C}"/>
    <dgm:cxn modelId="{FB00CF4B-0DF2-4E31-AB48-F2EF31B94DC1}" type="presOf" srcId="{336DCC11-22EC-4EB2-90BB-D68139BEBB15}" destId="{F47F3D9C-D554-41DB-B2E0-CC7134FEE93B}" srcOrd="0" destOrd="0" presId="urn:microsoft.com/office/officeart/2005/8/layout/orgChart1"/>
    <dgm:cxn modelId="{4434629C-76E5-40A3-8C41-138C5F6EFD09}" type="presOf" srcId="{336DCC11-22EC-4EB2-90BB-D68139BEBB15}" destId="{69F3A632-F62F-49EB-83BA-13647499828A}" srcOrd="1" destOrd="0" presId="urn:microsoft.com/office/officeart/2005/8/layout/orgChart1"/>
    <dgm:cxn modelId="{69362763-62EA-4CA9-BBB7-C4C566B5628F}" srcId="{31F75589-71C7-4560-8B8D-7ACEF423E831}" destId="{71AF828E-4469-4C8B-9A5F-7304A6891836}" srcOrd="0" destOrd="0" parTransId="{C6FE7B80-815E-4790-8D9A-706AC530E2DB}" sibTransId="{23D76222-CC99-484B-88F2-710DE2A4AF2A}"/>
    <dgm:cxn modelId="{6DAB764D-180E-49B2-B5EB-1E758B94FAB7}" srcId="{857F7267-01E0-41B4-AEDD-C0E896D32DBB}" destId="{AF86DDE8-7C69-44FA-80AA-F7DE297E8320}" srcOrd="1" destOrd="0" parTransId="{7AC73238-2A6E-4168-9AD6-D72C222CB493}" sibTransId="{83BBA0BC-83E8-4657-8ABC-FE3D9DA54594}"/>
    <dgm:cxn modelId="{4B72D40D-30CF-43F6-8EC5-74BB545F4DD6}" srcId="{3D4622CA-CE55-4B59-80B0-3EDC3294BDF0}" destId="{31F75589-71C7-4560-8B8D-7ACEF423E831}" srcOrd="0" destOrd="0" parTransId="{516D82E2-F1C1-48C1-9581-28AFAB241B56}" sibTransId="{A4AAE6ED-DCF7-4C0D-B268-1106A0B5F490}"/>
    <dgm:cxn modelId="{FE72DDD6-2F30-4344-9CCF-9CB98852640A}" srcId="{857F7267-01E0-41B4-AEDD-C0E896D32DBB}" destId="{90D5EF3E-D654-4803-A57C-BEB544F3B68E}" srcOrd="0" destOrd="0" parTransId="{803BFA6B-719F-4C50-B296-4BFB3B07BAFA}" sibTransId="{676F688F-654B-4275-9ACC-393506A2E176}"/>
    <dgm:cxn modelId="{4998FF33-4588-42DE-8859-04CBE892607F}" type="presOf" srcId="{803BFA6B-719F-4C50-B296-4BFB3B07BAFA}" destId="{D54A2495-32AD-484B-A40C-71C7A0F676E8}" srcOrd="0" destOrd="0" presId="urn:microsoft.com/office/officeart/2005/8/layout/orgChart1"/>
    <dgm:cxn modelId="{4F9FED0C-B705-4CD8-AB95-EA2FD7B40FD8}" type="presOf" srcId="{71AF828E-4469-4C8B-9A5F-7304A6891836}" destId="{3CB3AB02-96E2-41C9-9C6A-FE779847D82F}" srcOrd="1" destOrd="0" presId="urn:microsoft.com/office/officeart/2005/8/layout/orgChart1"/>
    <dgm:cxn modelId="{D083C1C5-0A5D-4D36-8EB3-8F9BEB2D7252}" type="presOf" srcId="{F5B0F976-4370-4DFE-82B8-C5A097EEA79F}" destId="{E4D47D8C-F1B0-4921-9C78-48D8EE3931CC}" srcOrd="0" destOrd="0" presId="urn:microsoft.com/office/officeart/2005/8/layout/orgChart1"/>
    <dgm:cxn modelId="{95C43FA3-D466-482F-AB6D-16AD07C701D6}" type="presOf" srcId="{FD175948-8E56-4907-A90D-D33026458406}" destId="{FD377280-DB89-464B-8AB5-3FD633C31F64}" srcOrd="0" destOrd="0" presId="urn:microsoft.com/office/officeart/2005/8/layout/orgChart1"/>
    <dgm:cxn modelId="{23490324-FC52-4EC8-9BF2-264F66769ABC}" type="presOf" srcId="{3D4622CA-CE55-4B59-80B0-3EDC3294BDF0}" destId="{D119BCDD-6987-4B95-BBDB-BBDC012E938B}" srcOrd="1" destOrd="0" presId="urn:microsoft.com/office/officeart/2005/8/layout/orgChart1"/>
    <dgm:cxn modelId="{E6213DAE-EA54-4F10-9CFD-C7BEB211C208}" type="presOf" srcId="{90E4403F-5571-4DD9-B4FB-3AD70BA76238}" destId="{2A5F244D-DF58-4AE9-8FDE-500689A3A900}" srcOrd="0"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192D95C7-8A39-4342-A23F-0D210276991B}" srcId="{F432106B-6544-4843-9FDE-C68B3FBFD266}" destId="{336DCC11-22EC-4EB2-90BB-D68139BEBB15}" srcOrd="0" destOrd="0" parTransId="{696A2768-06D7-4E96-A798-CF8917DD9548}" sibTransId="{2D05EE94-ED91-4622-B3A4-D61F04371835}"/>
    <dgm:cxn modelId="{B70D3A08-B987-45FA-95EB-64F3DDD82728}" type="presOf" srcId="{08D7570B-7F60-45C4-A5BB-AAC3AFDA8848}" destId="{8CD2BC37-3900-49BB-97B0-B5628A5CCC9C}" srcOrd="0" destOrd="0" presId="urn:microsoft.com/office/officeart/2005/8/layout/orgChart1"/>
    <dgm:cxn modelId="{0B68358D-A266-4E48-9E24-23A54D620E77}" type="presOf" srcId="{4744A484-9592-4027-A386-04DD85902563}" destId="{7D10EBB4-654B-4C64-A0E6-C5883F324664}" srcOrd="1" destOrd="0" presId="urn:microsoft.com/office/officeart/2005/8/layout/orgChart1"/>
    <dgm:cxn modelId="{E08ABD45-AACE-4675-9524-5359A5D681DF}" type="presOf" srcId="{F432106B-6544-4843-9FDE-C68B3FBFD266}" destId="{73FFD7F9-44AC-4A47-BB94-0F279F008982}" srcOrd="1" destOrd="0" presId="urn:microsoft.com/office/officeart/2005/8/layout/orgChart1"/>
    <dgm:cxn modelId="{8DE85DA9-64D1-4C4C-AECB-C9567AAB2F4F}" srcId="{31F75589-71C7-4560-8B8D-7ACEF423E831}" destId="{4744A484-9592-4027-A386-04DD85902563}" srcOrd="1" destOrd="0" parTransId="{785253EA-5200-452B-B878-F83B60EF8F3C}" sibTransId="{5021C9EE-D7C9-4897-B8D4-87C29BDB85D7}"/>
    <dgm:cxn modelId="{03F630BC-5919-40AD-97FB-619051B522E9}" type="presParOf" srcId="{46C4A8C9-46AB-40BA-BE2A-93F27A7B85AA}" destId="{34E2A76A-9B7D-48CE-9A03-74F08393FD94}" srcOrd="0" destOrd="0" presId="urn:microsoft.com/office/officeart/2005/8/layout/orgChart1"/>
    <dgm:cxn modelId="{9757F8CF-95D6-4B24-BEE7-CD4AD7BB14EC}" type="presParOf" srcId="{34E2A76A-9B7D-48CE-9A03-74F08393FD94}" destId="{84B1B2FB-B134-4270-B3D5-F3EB4481AE1D}" srcOrd="0" destOrd="0" presId="urn:microsoft.com/office/officeart/2005/8/layout/orgChart1"/>
    <dgm:cxn modelId="{3C8F92CC-19C4-46AE-9E63-145B11B7011D}" type="presParOf" srcId="{84B1B2FB-B134-4270-B3D5-F3EB4481AE1D}" destId="{8CD2BC37-3900-49BB-97B0-B5628A5CCC9C}" srcOrd="0" destOrd="0" presId="urn:microsoft.com/office/officeart/2005/8/layout/orgChart1"/>
    <dgm:cxn modelId="{1FA50FC3-3778-4AB1-BA61-508D3532199A}" type="presParOf" srcId="{84B1B2FB-B134-4270-B3D5-F3EB4481AE1D}" destId="{DD724892-C7D1-4A1B-8704-5673780CFD0C}" srcOrd="1" destOrd="0" presId="urn:microsoft.com/office/officeart/2005/8/layout/orgChart1"/>
    <dgm:cxn modelId="{ADF6766E-8D7F-4A6C-A909-8AE6E092C83C}" type="presParOf" srcId="{34E2A76A-9B7D-48CE-9A03-74F08393FD94}" destId="{8A97831D-931A-469A-8C59-70D7858BD09B}" srcOrd="1" destOrd="0" presId="urn:microsoft.com/office/officeart/2005/8/layout/orgChart1"/>
    <dgm:cxn modelId="{0F32043A-0360-4D7F-A2B5-A8112A89C66C}" type="presParOf" srcId="{8A97831D-931A-469A-8C59-70D7858BD09B}" destId="{FD377280-DB89-464B-8AB5-3FD633C31F64}" srcOrd="0" destOrd="0" presId="urn:microsoft.com/office/officeart/2005/8/layout/orgChart1"/>
    <dgm:cxn modelId="{A11AB3DF-AF94-4361-89C0-4863A4DF3E16}" type="presParOf" srcId="{8A97831D-931A-469A-8C59-70D7858BD09B}" destId="{EFED7868-A9A3-4931-BE2D-B0D9457B0E61}" srcOrd="1" destOrd="0" presId="urn:microsoft.com/office/officeart/2005/8/layout/orgChart1"/>
    <dgm:cxn modelId="{355331AB-BAB2-4BCD-8BAC-EF9A59C164D2}" type="presParOf" srcId="{EFED7868-A9A3-4931-BE2D-B0D9457B0E61}" destId="{82BFB123-9E84-4B1A-8057-BFC83C96685A}" srcOrd="0" destOrd="0" presId="urn:microsoft.com/office/officeart/2005/8/layout/orgChart1"/>
    <dgm:cxn modelId="{0F34A02D-0DE0-461F-8890-34731B51087D}" type="presParOf" srcId="{82BFB123-9E84-4B1A-8057-BFC83C96685A}" destId="{663400F7-B751-437D-8E43-177979E03F10}" srcOrd="0" destOrd="0" presId="urn:microsoft.com/office/officeart/2005/8/layout/orgChart1"/>
    <dgm:cxn modelId="{736C01A3-16F5-46FF-A0FE-683901E34870}" type="presParOf" srcId="{82BFB123-9E84-4B1A-8057-BFC83C96685A}" destId="{D119BCDD-6987-4B95-BBDB-BBDC012E938B}" srcOrd="1" destOrd="0" presId="urn:microsoft.com/office/officeart/2005/8/layout/orgChart1"/>
    <dgm:cxn modelId="{30FA2806-5544-4698-B502-F0D4E7F9B577}" type="presParOf" srcId="{EFED7868-A9A3-4931-BE2D-B0D9457B0E61}" destId="{ACF243B4-4780-44EF-9F30-0D87A597551D}" srcOrd="1" destOrd="0" presId="urn:microsoft.com/office/officeart/2005/8/layout/orgChart1"/>
    <dgm:cxn modelId="{9A693496-BC9D-4EE2-B6C1-3E8B1B3D9E5C}" type="presParOf" srcId="{ACF243B4-4780-44EF-9F30-0D87A597551D}" destId="{48B5F079-A5F9-4833-A823-6B4CE7A5B7F1}" srcOrd="0" destOrd="0" presId="urn:microsoft.com/office/officeart/2005/8/layout/orgChart1"/>
    <dgm:cxn modelId="{D322BC68-44BD-4855-A8EF-099EDFB43836}" type="presParOf" srcId="{ACF243B4-4780-44EF-9F30-0D87A597551D}" destId="{82523701-021B-4BC8-A9BA-4C97378F09D2}" srcOrd="1" destOrd="0" presId="urn:microsoft.com/office/officeart/2005/8/layout/orgChart1"/>
    <dgm:cxn modelId="{6EBFE42F-839C-4685-8EE3-A36F31FF32DE}" type="presParOf" srcId="{82523701-021B-4BC8-A9BA-4C97378F09D2}" destId="{2182C7FD-3E42-489D-8FF1-11D95C46023B}" srcOrd="0" destOrd="0" presId="urn:microsoft.com/office/officeart/2005/8/layout/orgChart1"/>
    <dgm:cxn modelId="{D72F84BD-3773-40B0-AEA8-ADA7126FEC56}" type="presParOf" srcId="{2182C7FD-3E42-489D-8FF1-11D95C46023B}" destId="{67CCD494-5ACB-4043-B066-D50635942A40}" srcOrd="0" destOrd="0" presId="urn:microsoft.com/office/officeart/2005/8/layout/orgChart1"/>
    <dgm:cxn modelId="{89EF01BC-A08D-49CB-A344-F68FE271357B}" type="presParOf" srcId="{2182C7FD-3E42-489D-8FF1-11D95C46023B}" destId="{16671BCE-57AF-463A-9BDF-1D780F79A168}" srcOrd="1" destOrd="0" presId="urn:microsoft.com/office/officeart/2005/8/layout/orgChart1"/>
    <dgm:cxn modelId="{F8D24C47-4A8F-4E0F-B6E3-40FC4B9A1559}" type="presParOf" srcId="{82523701-021B-4BC8-A9BA-4C97378F09D2}" destId="{D5C41493-E956-49AF-A344-5827BC970A5A}" srcOrd="1" destOrd="0" presId="urn:microsoft.com/office/officeart/2005/8/layout/orgChart1"/>
    <dgm:cxn modelId="{36999C2B-A2EB-47E3-9FB9-0D9E2970C093}" type="presParOf" srcId="{D5C41493-E956-49AF-A344-5827BC970A5A}" destId="{EB7A2584-A87C-4408-825C-ED2B08115187}" srcOrd="0" destOrd="0" presId="urn:microsoft.com/office/officeart/2005/8/layout/orgChart1"/>
    <dgm:cxn modelId="{8F609AE3-282F-45D8-9E62-B827D9A74275}" type="presParOf" srcId="{D5C41493-E956-49AF-A344-5827BC970A5A}" destId="{A9BE84F7-C2B3-41A5-B81A-1DB61C4D25E6}" srcOrd="1" destOrd="0" presId="urn:microsoft.com/office/officeart/2005/8/layout/orgChart1"/>
    <dgm:cxn modelId="{C76E7352-CECE-4E89-9AD0-31D3F0223AB5}" type="presParOf" srcId="{A9BE84F7-C2B3-41A5-B81A-1DB61C4D25E6}" destId="{96A13D87-EDD5-4377-B2F6-95B894D3F55A}" srcOrd="0" destOrd="0" presId="urn:microsoft.com/office/officeart/2005/8/layout/orgChart1"/>
    <dgm:cxn modelId="{481451D3-2811-47FC-9840-0E94DBF2453A}" type="presParOf" srcId="{96A13D87-EDD5-4377-B2F6-95B894D3F55A}" destId="{0909A6FC-841C-4E9F-826E-AB95BDB894A1}" srcOrd="0" destOrd="0" presId="urn:microsoft.com/office/officeart/2005/8/layout/orgChart1"/>
    <dgm:cxn modelId="{FBF7C487-BEC1-4FF7-9D71-AB920A2C9330}" type="presParOf" srcId="{96A13D87-EDD5-4377-B2F6-95B894D3F55A}" destId="{3CB3AB02-96E2-41C9-9C6A-FE779847D82F}" srcOrd="1" destOrd="0" presId="urn:microsoft.com/office/officeart/2005/8/layout/orgChart1"/>
    <dgm:cxn modelId="{F56E021C-013F-4DB4-981C-9C884B32C68B}" type="presParOf" srcId="{A9BE84F7-C2B3-41A5-B81A-1DB61C4D25E6}" destId="{BEEC9173-6436-419F-9638-D4866DFA22A9}" srcOrd="1" destOrd="0" presId="urn:microsoft.com/office/officeart/2005/8/layout/orgChart1"/>
    <dgm:cxn modelId="{0987055C-6A93-41E6-9905-4B5C2E58D730}" type="presParOf" srcId="{A9BE84F7-C2B3-41A5-B81A-1DB61C4D25E6}" destId="{DE097E9B-20A6-4278-9CCB-4B37B2B1EC3D}" srcOrd="2" destOrd="0" presId="urn:microsoft.com/office/officeart/2005/8/layout/orgChart1"/>
    <dgm:cxn modelId="{C41DD148-544C-43B3-95E0-93D34BFE1D59}" type="presParOf" srcId="{D5C41493-E956-49AF-A344-5827BC970A5A}" destId="{D8BC130A-BC96-46AD-B6AA-0DFB21BA11A5}" srcOrd="2" destOrd="0" presId="urn:microsoft.com/office/officeart/2005/8/layout/orgChart1"/>
    <dgm:cxn modelId="{94A8A370-B1D6-4C27-B0FA-97E9B711897D}" type="presParOf" srcId="{D5C41493-E956-49AF-A344-5827BC970A5A}" destId="{CF9B8F4D-DA9B-4FB1-882C-4E38B198FCF8}" srcOrd="3" destOrd="0" presId="urn:microsoft.com/office/officeart/2005/8/layout/orgChart1"/>
    <dgm:cxn modelId="{9155CED9-8778-48B9-B717-49DD319332AE}" type="presParOf" srcId="{CF9B8F4D-DA9B-4FB1-882C-4E38B198FCF8}" destId="{A95A8EBB-521B-4E5F-96F5-FA8570773BF6}" srcOrd="0" destOrd="0" presId="urn:microsoft.com/office/officeart/2005/8/layout/orgChart1"/>
    <dgm:cxn modelId="{F7739D65-6EA4-4DE5-9DA3-D360907309E0}" type="presParOf" srcId="{A95A8EBB-521B-4E5F-96F5-FA8570773BF6}" destId="{C17F96E8-73BB-4BFF-8E03-0BEC4655B205}" srcOrd="0" destOrd="0" presId="urn:microsoft.com/office/officeart/2005/8/layout/orgChart1"/>
    <dgm:cxn modelId="{4192A7C3-A56C-4058-AF47-48FF4C2D3E1F}" type="presParOf" srcId="{A95A8EBB-521B-4E5F-96F5-FA8570773BF6}" destId="{7D10EBB4-654B-4C64-A0E6-C5883F324664}" srcOrd="1" destOrd="0" presId="urn:microsoft.com/office/officeart/2005/8/layout/orgChart1"/>
    <dgm:cxn modelId="{4B73C099-864F-4047-A7BB-7018412CA015}" type="presParOf" srcId="{CF9B8F4D-DA9B-4FB1-882C-4E38B198FCF8}" destId="{236F2569-F7AC-4A29-80BE-AC57A7F89002}" srcOrd="1" destOrd="0" presId="urn:microsoft.com/office/officeart/2005/8/layout/orgChart1"/>
    <dgm:cxn modelId="{62CEE14B-19A5-4179-AFD3-6DB4B2B2BA36}" type="presParOf" srcId="{CF9B8F4D-DA9B-4FB1-882C-4E38B198FCF8}" destId="{EB42C4C1-2CDE-47FB-A790-AEC7EEF02596}" srcOrd="2" destOrd="0" presId="urn:microsoft.com/office/officeart/2005/8/layout/orgChart1"/>
    <dgm:cxn modelId="{68D5E6F1-F7CC-4926-9D02-4FCC35F25018}" type="presParOf" srcId="{82523701-021B-4BC8-A9BA-4C97378F09D2}" destId="{BE253D02-76B8-4A20-83BA-0FBFE4BC98CF}" srcOrd="2" destOrd="0" presId="urn:microsoft.com/office/officeart/2005/8/layout/orgChart1"/>
    <dgm:cxn modelId="{80DAEE53-E36C-435F-9DAD-CC8A5D45865D}" type="presParOf" srcId="{ACF243B4-4780-44EF-9F30-0D87A597551D}" destId="{2A5F244D-DF58-4AE9-8FDE-500689A3A900}" srcOrd="2" destOrd="0" presId="urn:microsoft.com/office/officeart/2005/8/layout/orgChart1"/>
    <dgm:cxn modelId="{49C1291D-E2DA-44CE-AF60-5F33CCC8CC8C}" type="presParOf" srcId="{ACF243B4-4780-44EF-9F30-0D87A597551D}" destId="{13167C80-C46B-4501-94B8-75B41EEB84CA}" srcOrd="3" destOrd="0" presId="urn:microsoft.com/office/officeart/2005/8/layout/orgChart1"/>
    <dgm:cxn modelId="{33E153D7-CDEC-4708-94A1-94FC5F323640}" type="presParOf" srcId="{13167C80-C46B-4501-94B8-75B41EEB84CA}" destId="{D74697A7-FDD9-4008-9E15-1FCDE202E867}" srcOrd="0" destOrd="0" presId="urn:microsoft.com/office/officeart/2005/8/layout/orgChart1"/>
    <dgm:cxn modelId="{67EBF84D-4B3F-4342-8A7E-1BCA69BFEA55}" type="presParOf" srcId="{D74697A7-FDD9-4008-9E15-1FCDE202E867}" destId="{4FE8359D-D7BF-4C72-B346-4B8D54ACA7F0}" srcOrd="0" destOrd="0" presId="urn:microsoft.com/office/officeart/2005/8/layout/orgChart1"/>
    <dgm:cxn modelId="{9D701FCD-D52E-4071-BCDB-23F3606D3900}" type="presParOf" srcId="{D74697A7-FDD9-4008-9E15-1FCDE202E867}" destId="{950DE4FA-1EDF-4CCA-AF0F-9CE1ECCC0C0A}" srcOrd="1" destOrd="0" presId="urn:microsoft.com/office/officeart/2005/8/layout/orgChart1"/>
    <dgm:cxn modelId="{0C7D4D56-0A92-4B18-82E0-FA01A2A2D5F5}" type="presParOf" srcId="{13167C80-C46B-4501-94B8-75B41EEB84CA}" destId="{EE312781-B252-4754-9FE6-D978C59EDDCE}" srcOrd="1" destOrd="0" presId="urn:microsoft.com/office/officeart/2005/8/layout/orgChart1"/>
    <dgm:cxn modelId="{8A881DE4-5E70-4D26-B15A-344C80D34361}" type="presParOf" srcId="{EE312781-B252-4754-9FE6-D978C59EDDCE}" destId="{D54A2495-32AD-484B-A40C-71C7A0F676E8}" srcOrd="0" destOrd="0" presId="urn:microsoft.com/office/officeart/2005/8/layout/orgChart1"/>
    <dgm:cxn modelId="{5683CF4E-E8E6-4CC4-B0E5-5D57FA61CFD7}" type="presParOf" srcId="{EE312781-B252-4754-9FE6-D978C59EDDCE}" destId="{6891FBF7-6D9B-4E61-8F62-FC3DC7BA0F96}" srcOrd="1" destOrd="0" presId="urn:microsoft.com/office/officeart/2005/8/layout/orgChart1"/>
    <dgm:cxn modelId="{BEBE7D87-54FF-4773-88F9-88E0521BAF1E}" type="presParOf" srcId="{6891FBF7-6D9B-4E61-8F62-FC3DC7BA0F96}" destId="{DCD81113-9348-4C92-A0A7-96B779801EBD}" srcOrd="0" destOrd="0" presId="urn:microsoft.com/office/officeart/2005/8/layout/orgChart1"/>
    <dgm:cxn modelId="{C7AB8E53-52CD-4A08-BD9D-A517C9CE7BD5}" type="presParOf" srcId="{DCD81113-9348-4C92-A0A7-96B779801EBD}" destId="{728642E7-0D63-42A0-B330-E011AA6A7464}" srcOrd="0" destOrd="0" presId="urn:microsoft.com/office/officeart/2005/8/layout/orgChart1"/>
    <dgm:cxn modelId="{0261C0FC-0FF7-47D4-8052-0628F8752770}" type="presParOf" srcId="{DCD81113-9348-4C92-A0A7-96B779801EBD}" destId="{E4D31E02-9549-414C-94F9-AD9CDAF18D19}" srcOrd="1" destOrd="0" presId="urn:microsoft.com/office/officeart/2005/8/layout/orgChart1"/>
    <dgm:cxn modelId="{8B62D097-B7E7-4948-9E36-26AA15D5E80E}" type="presParOf" srcId="{6891FBF7-6D9B-4E61-8F62-FC3DC7BA0F96}" destId="{E9F1CD2A-542C-461D-9D1A-15F7C4195490}" srcOrd="1" destOrd="0" presId="urn:microsoft.com/office/officeart/2005/8/layout/orgChart1"/>
    <dgm:cxn modelId="{6502F2A4-6C34-4AAE-8E8B-CD7EE8BBCDF9}" type="presParOf" srcId="{6891FBF7-6D9B-4E61-8F62-FC3DC7BA0F96}" destId="{0353C273-1B53-4C8D-9AEA-06E1630122C7}" srcOrd="2" destOrd="0" presId="urn:microsoft.com/office/officeart/2005/8/layout/orgChart1"/>
    <dgm:cxn modelId="{DD18ED9A-71A7-4185-BCFF-2EE9F212C12D}" type="presParOf" srcId="{EE312781-B252-4754-9FE6-D978C59EDDCE}" destId="{A6B3E7A1-7A63-444F-8686-8866BFDBDC2F}" srcOrd="2" destOrd="0" presId="urn:microsoft.com/office/officeart/2005/8/layout/orgChart1"/>
    <dgm:cxn modelId="{1E062E74-A7C9-4724-82F3-3CEB61FF32C2}" type="presParOf" srcId="{EE312781-B252-4754-9FE6-D978C59EDDCE}" destId="{9230B13F-C37C-49D3-9453-2186D32D00A8}" srcOrd="3" destOrd="0" presId="urn:microsoft.com/office/officeart/2005/8/layout/orgChart1"/>
    <dgm:cxn modelId="{0A89F0D5-76D1-44B5-9230-33F7A8088B4A}" type="presParOf" srcId="{9230B13F-C37C-49D3-9453-2186D32D00A8}" destId="{B60852BB-BB80-4853-AD1D-E75FD4F1F376}" srcOrd="0" destOrd="0" presId="urn:microsoft.com/office/officeart/2005/8/layout/orgChart1"/>
    <dgm:cxn modelId="{0DA09599-8D99-4607-A6BB-D8942C046B51}" type="presParOf" srcId="{B60852BB-BB80-4853-AD1D-E75FD4F1F376}" destId="{441478C7-8B67-4A84-8712-EE14CEBF2F29}" srcOrd="0" destOrd="0" presId="urn:microsoft.com/office/officeart/2005/8/layout/orgChart1"/>
    <dgm:cxn modelId="{84C8CAF9-86AE-49F1-AFE3-35E6997B7EA6}" type="presParOf" srcId="{B60852BB-BB80-4853-AD1D-E75FD4F1F376}" destId="{5FEE65C3-A7BE-4283-A9DC-B4F840A51D01}" srcOrd="1" destOrd="0" presId="urn:microsoft.com/office/officeart/2005/8/layout/orgChart1"/>
    <dgm:cxn modelId="{E52FDE7D-5C8F-4EA1-AB8B-4777D63F19C0}" type="presParOf" srcId="{9230B13F-C37C-49D3-9453-2186D32D00A8}" destId="{3BB871CD-03B8-484B-977D-D20906AC12C2}" srcOrd="1" destOrd="0" presId="urn:microsoft.com/office/officeart/2005/8/layout/orgChart1"/>
    <dgm:cxn modelId="{57FB9571-7DA5-4072-80AA-EBA87E16CDA8}" type="presParOf" srcId="{9230B13F-C37C-49D3-9453-2186D32D00A8}" destId="{121AC004-C31D-4173-B132-C3A4E3B9AA28}" srcOrd="2" destOrd="0" presId="urn:microsoft.com/office/officeart/2005/8/layout/orgChart1"/>
    <dgm:cxn modelId="{503D2554-B096-48C8-BC4B-9C088430A96E}" type="presParOf" srcId="{13167C80-C46B-4501-94B8-75B41EEB84CA}" destId="{A0D34680-6A9D-4757-83BA-EAF9B6A0F982}" srcOrd="2" destOrd="0" presId="urn:microsoft.com/office/officeart/2005/8/layout/orgChart1"/>
    <dgm:cxn modelId="{5D97B31B-FB79-4F88-8916-0B1ECBE86A61}" type="presParOf" srcId="{ACF243B4-4780-44EF-9F30-0D87A597551D}" destId="{E4D47D8C-F1B0-4921-9C78-48D8EE3931CC}" srcOrd="4" destOrd="0" presId="urn:microsoft.com/office/officeart/2005/8/layout/orgChart1"/>
    <dgm:cxn modelId="{8CB82FB5-D583-4F02-828E-A2D0227A5CB3}" type="presParOf" srcId="{ACF243B4-4780-44EF-9F30-0D87A597551D}" destId="{B3C2D367-58E1-4C33-A4B6-59C03DB5C7D5}" srcOrd="5" destOrd="0" presId="urn:microsoft.com/office/officeart/2005/8/layout/orgChart1"/>
    <dgm:cxn modelId="{1A5BE21C-1B0E-48B5-82F4-277F5057A6F0}" type="presParOf" srcId="{B3C2D367-58E1-4C33-A4B6-59C03DB5C7D5}" destId="{4986ED75-BF7E-4819-989F-8C7795FB3D50}" srcOrd="0" destOrd="0" presId="urn:microsoft.com/office/officeart/2005/8/layout/orgChart1"/>
    <dgm:cxn modelId="{F9BD7E4F-7CE7-47DF-85F1-24A025A3B843}" type="presParOf" srcId="{4986ED75-BF7E-4819-989F-8C7795FB3D50}" destId="{5A6EBF34-082E-4042-BFD6-E327BBFEBEF6}" srcOrd="0" destOrd="0" presId="urn:microsoft.com/office/officeart/2005/8/layout/orgChart1"/>
    <dgm:cxn modelId="{15285047-B0DB-4D3A-8DF6-2BFF23A3111B}" type="presParOf" srcId="{4986ED75-BF7E-4819-989F-8C7795FB3D50}" destId="{73FFD7F9-44AC-4A47-BB94-0F279F008982}" srcOrd="1" destOrd="0" presId="urn:microsoft.com/office/officeart/2005/8/layout/orgChart1"/>
    <dgm:cxn modelId="{4E24BEED-8B05-42E3-BA15-FD3B4F14AD52}" type="presParOf" srcId="{B3C2D367-58E1-4C33-A4B6-59C03DB5C7D5}" destId="{655FEB70-7EB2-4789-936C-7534CC15B456}" srcOrd="1" destOrd="0" presId="urn:microsoft.com/office/officeart/2005/8/layout/orgChart1"/>
    <dgm:cxn modelId="{13E3AB4F-A0D3-40B1-A459-8566394A2E93}" type="presParOf" srcId="{655FEB70-7EB2-4789-936C-7534CC15B456}" destId="{C706E341-B0DE-441C-A6B6-2FDF440B49A0}" srcOrd="0" destOrd="0" presId="urn:microsoft.com/office/officeart/2005/8/layout/orgChart1"/>
    <dgm:cxn modelId="{1BDBB2D3-7092-49AA-BC96-64A43C7DAD39}" type="presParOf" srcId="{655FEB70-7EB2-4789-936C-7534CC15B456}" destId="{0682ACBF-41EC-4014-8494-DF166CF24441}" srcOrd="1" destOrd="0" presId="urn:microsoft.com/office/officeart/2005/8/layout/orgChart1"/>
    <dgm:cxn modelId="{5D6F1841-3A1C-44D9-BD3A-C16E26556F5D}" type="presParOf" srcId="{0682ACBF-41EC-4014-8494-DF166CF24441}" destId="{B343E6FD-2389-44EC-AC0C-B5609B97E68B}" srcOrd="0" destOrd="0" presId="urn:microsoft.com/office/officeart/2005/8/layout/orgChart1"/>
    <dgm:cxn modelId="{2B4513DB-37EB-4D3B-8630-982ABE56BE6B}" type="presParOf" srcId="{B343E6FD-2389-44EC-AC0C-B5609B97E68B}" destId="{F47F3D9C-D554-41DB-B2E0-CC7134FEE93B}" srcOrd="0" destOrd="0" presId="urn:microsoft.com/office/officeart/2005/8/layout/orgChart1"/>
    <dgm:cxn modelId="{E2418ECB-3B6D-4508-99BE-7BA81D98E976}" type="presParOf" srcId="{B343E6FD-2389-44EC-AC0C-B5609B97E68B}" destId="{69F3A632-F62F-49EB-83BA-13647499828A}" srcOrd="1" destOrd="0" presId="urn:microsoft.com/office/officeart/2005/8/layout/orgChart1"/>
    <dgm:cxn modelId="{A90A0A49-3445-4FED-A75D-E5C42D4577CA}" type="presParOf" srcId="{0682ACBF-41EC-4014-8494-DF166CF24441}" destId="{BCFF5892-DE0D-44F7-9415-87B41F7FF6DC}" srcOrd="1" destOrd="0" presId="urn:microsoft.com/office/officeart/2005/8/layout/orgChart1"/>
    <dgm:cxn modelId="{096BAF83-08BD-4F10-A06F-2EE8A699BC78}" type="presParOf" srcId="{0682ACBF-41EC-4014-8494-DF166CF24441}" destId="{E51C1252-A3E1-48CC-9698-19E58EC25E18}" srcOrd="2" destOrd="0" presId="urn:microsoft.com/office/officeart/2005/8/layout/orgChart1"/>
    <dgm:cxn modelId="{C384B8E0-6D8F-44A2-ABE2-955FB1E6AF59}" type="presParOf" srcId="{655FEB70-7EB2-4789-936C-7534CC15B456}" destId="{3C6F0BF8-D5B8-491D-8233-06B5306AF4A9}" srcOrd="2" destOrd="0" presId="urn:microsoft.com/office/officeart/2005/8/layout/orgChart1"/>
    <dgm:cxn modelId="{E6005604-E0B4-4D4C-B5D9-48321215842E}" type="presParOf" srcId="{655FEB70-7EB2-4789-936C-7534CC15B456}" destId="{595361B3-E3BA-414C-9E2C-46FABBA3C1E9}" srcOrd="3" destOrd="0" presId="urn:microsoft.com/office/officeart/2005/8/layout/orgChart1"/>
    <dgm:cxn modelId="{EBC9970D-35E7-47E5-9BA1-69BB04946F3E}" type="presParOf" srcId="{595361B3-E3BA-414C-9E2C-46FABBA3C1E9}" destId="{BCECE484-B20E-442D-AFE7-3EFC5D5C41DF}" srcOrd="0" destOrd="0" presId="urn:microsoft.com/office/officeart/2005/8/layout/orgChart1"/>
    <dgm:cxn modelId="{97B58D08-0318-4A30-8322-31B14C270F22}" type="presParOf" srcId="{BCECE484-B20E-442D-AFE7-3EFC5D5C41DF}" destId="{B4A46B01-5340-49E6-9E29-C11624A87CA3}" srcOrd="0" destOrd="0" presId="urn:microsoft.com/office/officeart/2005/8/layout/orgChart1"/>
    <dgm:cxn modelId="{663C68D8-84DB-4018-98F9-B95A296BEF57}" type="presParOf" srcId="{BCECE484-B20E-442D-AFE7-3EFC5D5C41DF}" destId="{04B6D051-AE68-4161-8C94-5E883CF85DA6}" srcOrd="1" destOrd="0" presId="urn:microsoft.com/office/officeart/2005/8/layout/orgChart1"/>
    <dgm:cxn modelId="{3B0C5A32-E15D-4D7A-AE0D-1752D0A7E9D6}" type="presParOf" srcId="{595361B3-E3BA-414C-9E2C-46FABBA3C1E9}" destId="{26CFE484-48D4-44F4-BAC8-8F858065FC51}" srcOrd="1" destOrd="0" presId="urn:microsoft.com/office/officeart/2005/8/layout/orgChart1"/>
    <dgm:cxn modelId="{20C00DB5-3166-4453-879B-F3C11F728A35}" type="presParOf" srcId="{595361B3-E3BA-414C-9E2C-46FABBA3C1E9}" destId="{A74423B8-D5B3-4B99-B7FD-C038B38F1CB3}" srcOrd="2" destOrd="0" presId="urn:microsoft.com/office/officeart/2005/8/layout/orgChart1"/>
    <dgm:cxn modelId="{C4413758-CBF5-4268-82B6-77FD2B66BCCD}" type="presParOf" srcId="{B3C2D367-58E1-4C33-A4B6-59C03DB5C7D5}" destId="{3ABB03A2-3F5C-49CD-B70E-34C9A729331A}" srcOrd="2" destOrd="0" presId="urn:microsoft.com/office/officeart/2005/8/layout/orgChart1"/>
    <dgm:cxn modelId="{B4D6A3DD-73B4-422D-A666-0ABF282E39D5}" type="presParOf" srcId="{EFED7868-A9A3-4931-BE2D-B0D9457B0E61}" destId="{855EF416-6BED-451D-94B2-A9714C6B3136}" srcOrd="2" destOrd="0" presId="urn:microsoft.com/office/officeart/2005/8/layout/orgChart1"/>
    <dgm:cxn modelId="{0B705CD9-28AC-4010-BDFD-27E1B9853D67}" type="presParOf" srcId="{34E2A76A-9B7D-48CE-9A03-74F08393FD94}" destId="{59B802E0-6671-4386-A36F-32AC8CEEAB9D}" srcOrd="2" destOrd="0" presId="urn:microsoft.com/office/officeart/2005/8/layout/orgChart1"/>
  </dgm:cxnLst>
  <dgm:bg>
    <a:noFill/>
  </dgm:bg>
  <dgm:whole>
    <a:ln>
      <a:noFill/>
    </a:ln>
  </dgm:whole>
</dgm:dataModel>
</file>

<file path=ppt/diagrams/data5.xml><?xml version="1.0" encoding="utf-8"?>
<dgm:dataModel xmlns:dgm="http://schemas.openxmlformats.org/drawingml/2006/diagram" xmlns:a="http://schemas.openxmlformats.org/drawingml/2006/main">
  <dgm:ptLst>
    <dgm:pt modelId="{433F03CC-DCFC-4D2C-8473-EC4AB3124061}"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08D7570B-7F60-45C4-A5BB-AAC3AFDA8848}">
      <dgm:prSet phldrT="[Tekst]" custT="1"/>
      <dgm:spPr>
        <a:ln w="12700">
          <a:solidFill>
            <a:schemeClr val="tx1"/>
          </a:solidFill>
        </a:ln>
      </dgm:spPr>
      <dgm:t>
        <a:bodyPr/>
        <a:lstStyle/>
        <a:p>
          <a:r>
            <a:rPr lang="en-US" sz="800" b="1" dirty="0" smtClean="0">
              <a:solidFill>
                <a:schemeClr val="tx1"/>
              </a:solidFill>
              <a:latin typeface="Arial" pitchFamily="34" charset="0"/>
              <a:cs typeface="Arial" pitchFamily="34" charset="0"/>
            </a:rPr>
            <a:t>DRK AF</a:t>
          </a:r>
          <a:endParaRPr lang="en-US" sz="800" b="1" dirty="0">
            <a:solidFill>
              <a:schemeClr val="tx1"/>
            </a:solidFill>
            <a:latin typeface="Arial" pitchFamily="34" charset="0"/>
            <a:cs typeface="Arial" pitchFamily="34" charset="0"/>
          </a:endParaRPr>
        </a:p>
      </dgm:t>
    </dgm:pt>
    <dgm:pt modelId="{0A3FBE38-C8DC-4396-861D-B6EC532329D0}" type="parTrans" cxnId="{DD58F627-D3CF-4003-9B19-62B10682E516}">
      <dgm:prSet/>
      <dgm:spPr/>
      <dgm:t>
        <a:bodyPr/>
        <a:lstStyle/>
        <a:p>
          <a:endParaRPr lang="en-US" sz="800">
            <a:solidFill>
              <a:schemeClr val="tx1"/>
            </a:solidFill>
            <a:latin typeface="Arial" pitchFamily="34" charset="0"/>
            <a:cs typeface="Arial" pitchFamily="34" charset="0"/>
          </a:endParaRPr>
        </a:p>
      </dgm:t>
    </dgm:pt>
    <dgm:pt modelId="{31B10B27-F58F-4856-80F9-E048798447B2}" type="sibTrans" cxnId="{DD58F627-D3CF-4003-9B19-62B10682E516}">
      <dgm:prSet/>
      <dgm:spPr/>
      <dgm:t>
        <a:bodyPr/>
        <a:lstStyle/>
        <a:p>
          <a:endParaRPr lang="en-US" sz="800">
            <a:solidFill>
              <a:schemeClr val="tx1"/>
            </a:solidFill>
            <a:latin typeface="Arial" pitchFamily="34" charset="0"/>
            <a:cs typeface="Arial" pitchFamily="34" charset="0"/>
          </a:endParaRPr>
        </a:p>
      </dgm:t>
    </dgm:pt>
    <dgm:pt modelId="{3D4622CA-CE55-4B59-80B0-3EDC3294BDF0}">
      <dgm:prSet phldrT="[Tekst]" custT="1"/>
      <dgm:spPr>
        <a:solidFill>
          <a:schemeClr val="accent1">
            <a:lumMod val="60000"/>
            <a:lumOff val="40000"/>
            <a:alpha val="50000"/>
          </a:schemeClr>
        </a:solidFill>
        <a:ln w="25400">
          <a:solidFill>
            <a:schemeClr val="tx1"/>
          </a:solidFill>
        </a:ln>
      </dgm:spPr>
      <dgm:t>
        <a:bodyPr/>
        <a:lstStyle/>
        <a:p>
          <a:r>
            <a:rPr lang="en-US" sz="800" dirty="0" smtClean="0">
              <a:solidFill>
                <a:schemeClr val="tx1"/>
              </a:solidFill>
              <a:latin typeface="Arial" pitchFamily="34" charset="0"/>
              <a:cs typeface="Arial" pitchFamily="34" charset="0"/>
            </a:rPr>
            <a:t>30</a:t>
          </a:r>
          <a:r>
            <a:rPr lang="en-US" sz="800" baseline="30000" dirty="0" smtClean="0">
              <a:solidFill>
                <a:schemeClr val="tx1"/>
              </a:solidFill>
              <a:latin typeface="Arial" pitchFamily="34" charset="0"/>
              <a:cs typeface="Arial" pitchFamily="34" charset="0"/>
            </a:rPr>
            <a:t>th</a:t>
          </a:r>
          <a:r>
            <a:rPr lang="en-US" sz="800" dirty="0" smtClean="0">
              <a:solidFill>
                <a:schemeClr val="tx1"/>
              </a:solidFill>
              <a:latin typeface="Arial" pitchFamily="34" charset="0"/>
              <a:cs typeface="Arial" pitchFamily="34" charset="0"/>
            </a:rPr>
            <a:t> Fighter Division</a:t>
          </a:r>
          <a:endParaRPr lang="en-US" sz="800" dirty="0">
            <a:solidFill>
              <a:schemeClr val="tx1"/>
            </a:solidFill>
            <a:latin typeface="Arial" pitchFamily="34" charset="0"/>
            <a:cs typeface="Arial" pitchFamily="34" charset="0"/>
          </a:endParaRPr>
        </a:p>
      </dgm:t>
    </dgm:pt>
    <dgm:pt modelId="{FD175948-8E56-4907-A90D-D33026458406}" type="parTrans" cxnId="{31ECCDEA-DF78-4CB0-A002-3391C5F2482E}">
      <dgm:prSet/>
      <dgm:spPr>
        <a:ln>
          <a:solidFill>
            <a:schemeClr val="tx1"/>
          </a:solidFill>
        </a:ln>
      </dgm:spPr>
      <dgm:t>
        <a:bodyPr/>
        <a:lstStyle/>
        <a:p>
          <a:endParaRPr lang="en-US" sz="800">
            <a:solidFill>
              <a:schemeClr val="tx1"/>
            </a:solidFill>
            <a:latin typeface="Arial" pitchFamily="34" charset="0"/>
            <a:cs typeface="Arial" pitchFamily="34" charset="0"/>
          </a:endParaRPr>
        </a:p>
      </dgm:t>
    </dgm:pt>
    <dgm:pt modelId="{88B71603-925E-4482-A942-D7E2882D0773}" type="sibTrans" cxnId="{31ECCDEA-DF78-4CB0-A002-3391C5F2482E}">
      <dgm:prSet/>
      <dgm:spPr/>
      <dgm:t>
        <a:bodyPr/>
        <a:lstStyle/>
        <a:p>
          <a:endParaRPr lang="en-US" sz="800">
            <a:solidFill>
              <a:schemeClr val="tx1"/>
            </a:solidFill>
            <a:latin typeface="Arial" pitchFamily="34" charset="0"/>
            <a:cs typeface="Arial" pitchFamily="34" charset="0"/>
          </a:endParaRPr>
        </a:p>
      </dgm:t>
    </dgm:pt>
    <dgm:pt modelId="{31F75589-71C7-4560-8B8D-7ACEF423E831}">
      <dgm:prSet custT="1"/>
      <dgm:spPr>
        <a:solidFill>
          <a:schemeClr val="accent1">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311st Fighter Squadron</a:t>
          </a:r>
          <a:endParaRPr lang="en-US" sz="800" dirty="0">
            <a:solidFill>
              <a:schemeClr val="tx1"/>
            </a:solidFill>
            <a:latin typeface="Arial" pitchFamily="34" charset="0"/>
            <a:cs typeface="Arial" pitchFamily="34" charset="0"/>
          </a:endParaRPr>
        </a:p>
      </dgm:t>
    </dgm:pt>
    <dgm:pt modelId="{516D82E2-F1C1-48C1-9581-28AFAB241B56}" type="parTrans" cxnId="{4B72D40D-30CF-43F6-8EC5-74BB545F4DD6}">
      <dgm:prSet/>
      <dgm:spPr>
        <a:ln>
          <a:solidFill>
            <a:schemeClr val="tx1"/>
          </a:solidFill>
        </a:ln>
      </dgm:spPr>
      <dgm:t>
        <a:bodyPr/>
        <a:lstStyle/>
        <a:p>
          <a:endParaRPr lang="en-US"/>
        </a:p>
      </dgm:t>
    </dgm:pt>
    <dgm:pt modelId="{A4AAE6ED-DCF7-4C0D-B268-1106A0B5F490}" type="sibTrans" cxnId="{4B72D40D-30CF-43F6-8EC5-74BB545F4DD6}">
      <dgm:prSet/>
      <dgm:spPr/>
      <dgm:t>
        <a:bodyPr/>
        <a:lstStyle/>
        <a:p>
          <a:endParaRPr lang="en-US"/>
        </a:p>
      </dgm:t>
    </dgm:pt>
    <dgm:pt modelId="{F432106B-6544-4843-9FDE-C68B3FBFD266}">
      <dgm:prSet custT="1"/>
      <dgm:spPr>
        <a:solidFill>
          <a:schemeClr val="accent1">
            <a:lumMod val="60000"/>
            <a:lumOff val="40000"/>
            <a:alpha val="50000"/>
          </a:schemeClr>
        </a:solidFill>
        <a:ln w="12700">
          <a:solidFill>
            <a:schemeClr val="tx1"/>
          </a:solidFill>
        </a:ln>
      </dgm:spPr>
      <dgm:t>
        <a:bodyPr/>
        <a:lstStyle/>
        <a:p>
          <a:r>
            <a:rPr lang="en-US" sz="800" dirty="0" smtClean="0">
              <a:solidFill>
                <a:schemeClr val="tx1"/>
              </a:solidFill>
              <a:latin typeface="Arial" pitchFamily="34" charset="0"/>
              <a:cs typeface="Arial" pitchFamily="34" charset="0"/>
            </a:rPr>
            <a:t>312nd  Interceptor Squadron</a:t>
          </a:r>
          <a:endParaRPr lang="en-US" sz="800" dirty="0">
            <a:solidFill>
              <a:schemeClr val="tx1"/>
            </a:solidFill>
            <a:latin typeface="Arial" pitchFamily="34" charset="0"/>
            <a:cs typeface="Arial" pitchFamily="34" charset="0"/>
          </a:endParaRPr>
        </a:p>
      </dgm:t>
    </dgm:pt>
    <dgm:pt modelId="{080154E2-8950-4E4F-B675-6218E1E08C5C}" type="sibTrans" cxnId="{75D303C9-FEC4-46A2-B6F2-BDB121EE6BBE}">
      <dgm:prSet/>
      <dgm:spPr/>
      <dgm:t>
        <a:bodyPr/>
        <a:lstStyle/>
        <a:p>
          <a:endParaRPr lang="nb-NO"/>
        </a:p>
      </dgm:t>
    </dgm:pt>
    <dgm:pt modelId="{F5B0F976-4370-4DFE-82B8-C5A097EEA79F}" type="parTrans" cxnId="{75D303C9-FEC4-46A2-B6F2-BDB121EE6BBE}">
      <dgm:prSet/>
      <dgm:spPr>
        <a:ln>
          <a:solidFill>
            <a:schemeClr val="tx1"/>
          </a:solidFill>
        </a:ln>
      </dgm:spPr>
      <dgm:t>
        <a:bodyPr/>
        <a:lstStyle/>
        <a:p>
          <a:endParaRPr lang="nb-NO"/>
        </a:p>
      </dgm:t>
    </dgm:pt>
    <dgm:pt modelId="{46C4A8C9-46AB-40BA-BE2A-93F27A7B85AA}" type="pres">
      <dgm:prSet presAssocID="{433F03CC-DCFC-4D2C-8473-EC4AB3124061}" presName="hierChild1" presStyleCnt="0">
        <dgm:presLayoutVars>
          <dgm:orgChart val="1"/>
          <dgm:chPref val="1"/>
          <dgm:dir/>
          <dgm:animOne val="branch"/>
          <dgm:animLvl val="lvl"/>
          <dgm:resizeHandles/>
        </dgm:presLayoutVars>
      </dgm:prSet>
      <dgm:spPr/>
      <dgm:t>
        <a:bodyPr/>
        <a:lstStyle/>
        <a:p>
          <a:endParaRPr lang="en-US"/>
        </a:p>
      </dgm:t>
    </dgm:pt>
    <dgm:pt modelId="{34E2A76A-9B7D-48CE-9A03-74F08393FD94}" type="pres">
      <dgm:prSet presAssocID="{08D7570B-7F60-45C4-A5BB-AAC3AFDA8848}" presName="hierRoot1" presStyleCnt="0">
        <dgm:presLayoutVars>
          <dgm:hierBranch val="init"/>
        </dgm:presLayoutVars>
      </dgm:prSet>
      <dgm:spPr/>
    </dgm:pt>
    <dgm:pt modelId="{84B1B2FB-B134-4270-B3D5-F3EB4481AE1D}" type="pres">
      <dgm:prSet presAssocID="{08D7570B-7F60-45C4-A5BB-AAC3AFDA8848}" presName="rootComposite1" presStyleCnt="0"/>
      <dgm:spPr/>
    </dgm:pt>
    <dgm:pt modelId="{8CD2BC37-3900-49BB-97B0-B5628A5CCC9C}" type="pres">
      <dgm:prSet presAssocID="{08D7570B-7F60-45C4-A5BB-AAC3AFDA8848}" presName="rootText1" presStyleLbl="node0" presStyleIdx="0" presStyleCnt="1" custScaleX="66958" custScaleY="51374">
        <dgm:presLayoutVars>
          <dgm:chPref val="3"/>
        </dgm:presLayoutVars>
      </dgm:prSet>
      <dgm:spPr/>
      <dgm:t>
        <a:bodyPr/>
        <a:lstStyle/>
        <a:p>
          <a:endParaRPr lang="en-US"/>
        </a:p>
      </dgm:t>
    </dgm:pt>
    <dgm:pt modelId="{DD724892-C7D1-4A1B-8704-5673780CFD0C}" type="pres">
      <dgm:prSet presAssocID="{08D7570B-7F60-45C4-A5BB-AAC3AFDA8848}" presName="rootConnector1" presStyleLbl="node1" presStyleIdx="0" presStyleCnt="0"/>
      <dgm:spPr/>
      <dgm:t>
        <a:bodyPr/>
        <a:lstStyle/>
        <a:p>
          <a:endParaRPr lang="en-US"/>
        </a:p>
      </dgm:t>
    </dgm:pt>
    <dgm:pt modelId="{8A97831D-931A-469A-8C59-70D7858BD09B}" type="pres">
      <dgm:prSet presAssocID="{08D7570B-7F60-45C4-A5BB-AAC3AFDA8848}" presName="hierChild2" presStyleCnt="0"/>
      <dgm:spPr/>
    </dgm:pt>
    <dgm:pt modelId="{FD377280-DB89-464B-8AB5-3FD633C31F64}" type="pres">
      <dgm:prSet presAssocID="{FD175948-8E56-4907-A90D-D33026458406}" presName="Name37" presStyleLbl="parChTrans1D2" presStyleIdx="0" presStyleCnt="1"/>
      <dgm:spPr/>
      <dgm:t>
        <a:bodyPr/>
        <a:lstStyle/>
        <a:p>
          <a:endParaRPr lang="en-US"/>
        </a:p>
      </dgm:t>
    </dgm:pt>
    <dgm:pt modelId="{EFED7868-A9A3-4931-BE2D-B0D9457B0E61}" type="pres">
      <dgm:prSet presAssocID="{3D4622CA-CE55-4B59-80B0-3EDC3294BDF0}" presName="hierRoot2" presStyleCnt="0">
        <dgm:presLayoutVars>
          <dgm:hierBranch val="init"/>
        </dgm:presLayoutVars>
      </dgm:prSet>
      <dgm:spPr/>
    </dgm:pt>
    <dgm:pt modelId="{82BFB123-9E84-4B1A-8057-BFC83C96685A}" type="pres">
      <dgm:prSet presAssocID="{3D4622CA-CE55-4B59-80B0-3EDC3294BDF0}" presName="rootComposite" presStyleCnt="0"/>
      <dgm:spPr/>
    </dgm:pt>
    <dgm:pt modelId="{663400F7-B751-437D-8E43-177979E03F10}" type="pres">
      <dgm:prSet presAssocID="{3D4622CA-CE55-4B59-80B0-3EDC3294BDF0}" presName="rootText" presStyleLbl="node2" presStyleIdx="0" presStyleCnt="1" custScaleX="83876" custScaleY="81364">
        <dgm:presLayoutVars>
          <dgm:chPref val="3"/>
        </dgm:presLayoutVars>
      </dgm:prSet>
      <dgm:spPr/>
      <dgm:t>
        <a:bodyPr/>
        <a:lstStyle/>
        <a:p>
          <a:endParaRPr lang="en-US"/>
        </a:p>
      </dgm:t>
    </dgm:pt>
    <dgm:pt modelId="{D119BCDD-6987-4B95-BBDB-BBDC012E938B}" type="pres">
      <dgm:prSet presAssocID="{3D4622CA-CE55-4B59-80B0-3EDC3294BDF0}" presName="rootConnector" presStyleLbl="node2" presStyleIdx="0" presStyleCnt="1"/>
      <dgm:spPr/>
      <dgm:t>
        <a:bodyPr/>
        <a:lstStyle/>
        <a:p>
          <a:endParaRPr lang="en-US"/>
        </a:p>
      </dgm:t>
    </dgm:pt>
    <dgm:pt modelId="{ACF243B4-4780-44EF-9F30-0D87A597551D}" type="pres">
      <dgm:prSet presAssocID="{3D4622CA-CE55-4B59-80B0-3EDC3294BDF0}" presName="hierChild4" presStyleCnt="0"/>
      <dgm:spPr/>
    </dgm:pt>
    <dgm:pt modelId="{48B5F079-A5F9-4833-A823-6B4CE7A5B7F1}" type="pres">
      <dgm:prSet presAssocID="{516D82E2-F1C1-48C1-9581-28AFAB241B56}" presName="Name37" presStyleLbl="parChTrans1D3" presStyleIdx="0" presStyleCnt="2"/>
      <dgm:spPr/>
      <dgm:t>
        <a:bodyPr/>
        <a:lstStyle/>
        <a:p>
          <a:endParaRPr lang="en-US"/>
        </a:p>
      </dgm:t>
    </dgm:pt>
    <dgm:pt modelId="{82523701-021B-4BC8-A9BA-4C97378F09D2}" type="pres">
      <dgm:prSet presAssocID="{31F75589-71C7-4560-8B8D-7ACEF423E831}" presName="hierRoot2" presStyleCnt="0">
        <dgm:presLayoutVars>
          <dgm:hierBranch val="init"/>
        </dgm:presLayoutVars>
      </dgm:prSet>
      <dgm:spPr/>
    </dgm:pt>
    <dgm:pt modelId="{2182C7FD-3E42-489D-8FF1-11D95C46023B}" type="pres">
      <dgm:prSet presAssocID="{31F75589-71C7-4560-8B8D-7ACEF423E831}" presName="rootComposite" presStyleCnt="0"/>
      <dgm:spPr/>
    </dgm:pt>
    <dgm:pt modelId="{67CCD494-5ACB-4043-B066-D50635942A40}" type="pres">
      <dgm:prSet presAssocID="{31F75589-71C7-4560-8B8D-7ACEF423E831}" presName="rootText" presStyleLbl="node3" presStyleIdx="0" presStyleCnt="2" custScaleX="87311" custScaleY="81172">
        <dgm:presLayoutVars>
          <dgm:chPref val="3"/>
        </dgm:presLayoutVars>
      </dgm:prSet>
      <dgm:spPr/>
      <dgm:t>
        <a:bodyPr/>
        <a:lstStyle/>
        <a:p>
          <a:endParaRPr lang="en-US"/>
        </a:p>
      </dgm:t>
    </dgm:pt>
    <dgm:pt modelId="{16671BCE-57AF-463A-9BDF-1D780F79A168}" type="pres">
      <dgm:prSet presAssocID="{31F75589-71C7-4560-8B8D-7ACEF423E831}" presName="rootConnector" presStyleLbl="node3" presStyleIdx="0" presStyleCnt="2"/>
      <dgm:spPr/>
      <dgm:t>
        <a:bodyPr/>
        <a:lstStyle/>
        <a:p>
          <a:endParaRPr lang="en-US"/>
        </a:p>
      </dgm:t>
    </dgm:pt>
    <dgm:pt modelId="{D5C41493-E956-49AF-A344-5827BC970A5A}" type="pres">
      <dgm:prSet presAssocID="{31F75589-71C7-4560-8B8D-7ACEF423E831}" presName="hierChild4" presStyleCnt="0"/>
      <dgm:spPr/>
    </dgm:pt>
    <dgm:pt modelId="{BE253D02-76B8-4A20-83BA-0FBFE4BC98CF}" type="pres">
      <dgm:prSet presAssocID="{31F75589-71C7-4560-8B8D-7ACEF423E831}" presName="hierChild5" presStyleCnt="0"/>
      <dgm:spPr/>
    </dgm:pt>
    <dgm:pt modelId="{E4D47D8C-F1B0-4921-9C78-48D8EE3931CC}" type="pres">
      <dgm:prSet presAssocID="{F5B0F976-4370-4DFE-82B8-C5A097EEA79F}" presName="Name37" presStyleLbl="parChTrans1D3" presStyleIdx="1" presStyleCnt="2"/>
      <dgm:spPr/>
      <dgm:t>
        <a:bodyPr/>
        <a:lstStyle/>
        <a:p>
          <a:endParaRPr lang="nb-NO"/>
        </a:p>
      </dgm:t>
    </dgm:pt>
    <dgm:pt modelId="{B3C2D367-58E1-4C33-A4B6-59C03DB5C7D5}" type="pres">
      <dgm:prSet presAssocID="{F432106B-6544-4843-9FDE-C68B3FBFD266}" presName="hierRoot2" presStyleCnt="0">
        <dgm:presLayoutVars>
          <dgm:hierBranch val="init"/>
        </dgm:presLayoutVars>
      </dgm:prSet>
      <dgm:spPr/>
    </dgm:pt>
    <dgm:pt modelId="{4986ED75-BF7E-4819-989F-8C7795FB3D50}" type="pres">
      <dgm:prSet presAssocID="{F432106B-6544-4843-9FDE-C68B3FBFD266}" presName="rootComposite" presStyleCnt="0"/>
      <dgm:spPr/>
    </dgm:pt>
    <dgm:pt modelId="{5A6EBF34-082E-4042-BFD6-E327BBFEBEF6}" type="pres">
      <dgm:prSet presAssocID="{F432106B-6544-4843-9FDE-C68B3FBFD266}" presName="rootText" presStyleLbl="node3" presStyleIdx="1" presStyleCnt="2" custScaleX="87311" custScaleY="81172">
        <dgm:presLayoutVars>
          <dgm:chPref val="3"/>
        </dgm:presLayoutVars>
      </dgm:prSet>
      <dgm:spPr/>
      <dgm:t>
        <a:bodyPr/>
        <a:lstStyle/>
        <a:p>
          <a:endParaRPr lang="nb-NO"/>
        </a:p>
      </dgm:t>
    </dgm:pt>
    <dgm:pt modelId="{73FFD7F9-44AC-4A47-BB94-0F279F008982}" type="pres">
      <dgm:prSet presAssocID="{F432106B-6544-4843-9FDE-C68B3FBFD266}" presName="rootConnector" presStyleLbl="node3" presStyleIdx="1" presStyleCnt="2"/>
      <dgm:spPr/>
      <dgm:t>
        <a:bodyPr/>
        <a:lstStyle/>
        <a:p>
          <a:endParaRPr lang="nb-NO"/>
        </a:p>
      </dgm:t>
    </dgm:pt>
    <dgm:pt modelId="{655FEB70-7EB2-4789-936C-7534CC15B456}" type="pres">
      <dgm:prSet presAssocID="{F432106B-6544-4843-9FDE-C68B3FBFD266}" presName="hierChild4" presStyleCnt="0"/>
      <dgm:spPr/>
    </dgm:pt>
    <dgm:pt modelId="{3ABB03A2-3F5C-49CD-B70E-34C9A729331A}" type="pres">
      <dgm:prSet presAssocID="{F432106B-6544-4843-9FDE-C68B3FBFD266}" presName="hierChild5" presStyleCnt="0"/>
      <dgm:spPr/>
    </dgm:pt>
    <dgm:pt modelId="{855EF416-6BED-451D-94B2-A9714C6B3136}" type="pres">
      <dgm:prSet presAssocID="{3D4622CA-CE55-4B59-80B0-3EDC3294BDF0}" presName="hierChild5" presStyleCnt="0"/>
      <dgm:spPr/>
    </dgm:pt>
    <dgm:pt modelId="{59B802E0-6671-4386-A36F-32AC8CEEAB9D}" type="pres">
      <dgm:prSet presAssocID="{08D7570B-7F60-45C4-A5BB-AAC3AFDA8848}" presName="hierChild3" presStyleCnt="0"/>
      <dgm:spPr/>
    </dgm:pt>
  </dgm:ptLst>
  <dgm:cxnLst>
    <dgm:cxn modelId="{9EFA50B1-28F4-4BE0-AEA2-1AC1C1FCDF4A}" type="presOf" srcId="{F5B0F976-4370-4DFE-82B8-C5A097EEA79F}" destId="{E4D47D8C-F1B0-4921-9C78-48D8EE3931CC}" srcOrd="0" destOrd="0" presId="urn:microsoft.com/office/officeart/2005/8/layout/orgChart1"/>
    <dgm:cxn modelId="{55CBB70D-B180-4709-92F5-C08859F4FCF9}" type="presOf" srcId="{F432106B-6544-4843-9FDE-C68B3FBFD266}" destId="{5A6EBF34-082E-4042-BFD6-E327BBFEBEF6}" srcOrd="0" destOrd="0" presId="urn:microsoft.com/office/officeart/2005/8/layout/orgChart1"/>
    <dgm:cxn modelId="{4EBF8048-C673-4336-8577-1E054DAC3726}" type="presOf" srcId="{3D4622CA-CE55-4B59-80B0-3EDC3294BDF0}" destId="{663400F7-B751-437D-8E43-177979E03F10}" srcOrd="0" destOrd="0" presId="urn:microsoft.com/office/officeart/2005/8/layout/orgChart1"/>
    <dgm:cxn modelId="{4B72D40D-30CF-43F6-8EC5-74BB545F4DD6}" srcId="{3D4622CA-CE55-4B59-80B0-3EDC3294BDF0}" destId="{31F75589-71C7-4560-8B8D-7ACEF423E831}" srcOrd="0" destOrd="0" parTransId="{516D82E2-F1C1-48C1-9581-28AFAB241B56}" sibTransId="{A4AAE6ED-DCF7-4C0D-B268-1106A0B5F490}"/>
    <dgm:cxn modelId="{99014B79-2B83-45AA-B310-276B2AA5F2B7}" type="presOf" srcId="{433F03CC-DCFC-4D2C-8473-EC4AB3124061}" destId="{46C4A8C9-46AB-40BA-BE2A-93F27A7B85AA}" srcOrd="0" destOrd="0" presId="urn:microsoft.com/office/officeart/2005/8/layout/orgChart1"/>
    <dgm:cxn modelId="{31ECCDEA-DF78-4CB0-A002-3391C5F2482E}" srcId="{08D7570B-7F60-45C4-A5BB-AAC3AFDA8848}" destId="{3D4622CA-CE55-4B59-80B0-3EDC3294BDF0}" srcOrd="0" destOrd="0" parTransId="{FD175948-8E56-4907-A90D-D33026458406}" sibTransId="{88B71603-925E-4482-A942-D7E2882D0773}"/>
    <dgm:cxn modelId="{D20B77EA-234D-460E-9A01-7E659FFBF92E}" type="presOf" srcId="{3D4622CA-CE55-4B59-80B0-3EDC3294BDF0}" destId="{D119BCDD-6987-4B95-BBDB-BBDC012E938B}" srcOrd="1" destOrd="0" presId="urn:microsoft.com/office/officeart/2005/8/layout/orgChart1"/>
    <dgm:cxn modelId="{D1CF9E17-A1EB-4BF1-BD18-D9F6D85C1EBC}" type="presOf" srcId="{08D7570B-7F60-45C4-A5BB-AAC3AFDA8848}" destId="{8CD2BC37-3900-49BB-97B0-B5628A5CCC9C}" srcOrd="0" destOrd="0" presId="urn:microsoft.com/office/officeart/2005/8/layout/orgChart1"/>
    <dgm:cxn modelId="{35DF3317-AB78-4FC9-AED9-D63C9BDC6056}" type="presOf" srcId="{FD175948-8E56-4907-A90D-D33026458406}" destId="{FD377280-DB89-464B-8AB5-3FD633C31F64}" srcOrd="0" destOrd="0" presId="urn:microsoft.com/office/officeart/2005/8/layout/orgChart1"/>
    <dgm:cxn modelId="{5FD7CA26-C5E2-4FDE-B856-8566C5DCB56B}" type="presOf" srcId="{31F75589-71C7-4560-8B8D-7ACEF423E831}" destId="{67CCD494-5ACB-4043-B066-D50635942A40}" srcOrd="0" destOrd="0" presId="urn:microsoft.com/office/officeart/2005/8/layout/orgChart1"/>
    <dgm:cxn modelId="{583893C9-62EF-4198-BE15-75BB7AD1F16B}" type="presOf" srcId="{516D82E2-F1C1-48C1-9581-28AFAB241B56}" destId="{48B5F079-A5F9-4833-A823-6B4CE7A5B7F1}" srcOrd="0" destOrd="0" presId="urn:microsoft.com/office/officeart/2005/8/layout/orgChart1"/>
    <dgm:cxn modelId="{BDA34EB5-0B0E-4E61-9A8F-81469EA5195A}" type="presOf" srcId="{31F75589-71C7-4560-8B8D-7ACEF423E831}" destId="{16671BCE-57AF-463A-9BDF-1D780F79A168}" srcOrd="1" destOrd="0" presId="urn:microsoft.com/office/officeart/2005/8/layout/orgChart1"/>
    <dgm:cxn modelId="{5B48BC4B-5FAF-46F5-A728-4F243F68F208}" type="presOf" srcId="{08D7570B-7F60-45C4-A5BB-AAC3AFDA8848}" destId="{DD724892-C7D1-4A1B-8704-5673780CFD0C}" srcOrd="1" destOrd="0" presId="urn:microsoft.com/office/officeart/2005/8/layout/orgChart1"/>
    <dgm:cxn modelId="{87CF4DE1-A24B-441B-A990-894F03F663CD}" type="presOf" srcId="{F432106B-6544-4843-9FDE-C68B3FBFD266}" destId="{73FFD7F9-44AC-4A47-BB94-0F279F008982}" srcOrd="1" destOrd="0" presId="urn:microsoft.com/office/officeart/2005/8/layout/orgChart1"/>
    <dgm:cxn modelId="{DD58F627-D3CF-4003-9B19-62B10682E516}" srcId="{433F03CC-DCFC-4D2C-8473-EC4AB3124061}" destId="{08D7570B-7F60-45C4-A5BB-AAC3AFDA8848}" srcOrd="0" destOrd="0" parTransId="{0A3FBE38-C8DC-4396-861D-B6EC532329D0}" sibTransId="{31B10B27-F58F-4856-80F9-E048798447B2}"/>
    <dgm:cxn modelId="{75D303C9-FEC4-46A2-B6F2-BDB121EE6BBE}" srcId="{3D4622CA-CE55-4B59-80B0-3EDC3294BDF0}" destId="{F432106B-6544-4843-9FDE-C68B3FBFD266}" srcOrd="1" destOrd="0" parTransId="{F5B0F976-4370-4DFE-82B8-C5A097EEA79F}" sibTransId="{080154E2-8950-4E4F-B675-6218E1E08C5C}"/>
    <dgm:cxn modelId="{35D6B348-19C6-49A5-A0D9-0E9002FE4CE6}" type="presParOf" srcId="{46C4A8C9-46AB-40BA-BE2A-93F27A7B85AA}" destId="{34E2A76A-9B7D-48CE-9A03-74F08393FD94}" srcOrd="0" destOrd="0" presId="urn:microsoft.com/office/officeart/2005/8/layout/orgChart1"/>
    <dgm:cxn modelId="{514F65FB-8EE8-44D7-94C0-4288B97AFD3E}" type="presParOf" srcId="{34E2A76A-9B7D-48CE-9A03-74F08393FD94}" destId="{84B1B2FB-B134-4270-B3D5-F3EB4481AE1D}" srcOrd="0" destOrd="0" presId="urn:microsoft.com/office/officeart/2005/8/layout/orgChart1"/>
    <dgm:cxn modelId="{9B7AEB21-5E2E-45CB-9578-63E1BB51F3DF}" type="presParOf" srcId="{84B1B2FB-B134-4270-B3D5-F3EB4481AE1D}" destId="{8CD2BC37-3900-49BB-97B0-B5628A5CCC9C}" srcOrd="0" destOrd="0" presId="urn:microsoft.com/office/officeart/2005/8/layout/orgChart1"/>
    <dgm:cxn modelId="{C7BEF41D-25AC-44C3-BC2B-519126F911E4}" type="presParOf" srcId="{84B1B2FB-B134-4270-B3D5-F3EB4481AE1D}" destId="{DD724892-C7D1-4A1B-8704-5673780CFD0C}" srcOrd="1" destOrd="0" presId="urn:microsoft.com/office/officeart/2005/8/layout/orgChart1"/>
    <dgm:cxn modelId="{66456D10-F865-44C4-BD3D-F2741FE24E46}" type="presParOf" srcId="{34E2A76A-9B7D-48CE-9A03-74F08393FD94}" destId="{8A97831D-931A-469A-8C59-70D7858BD09B}" srcOrd="1" destOrd="0" presId="urn:microsoft.com/office/officeart/2005/8/layout/orgChart1"/>
    <dgm:cxn modelId="{4FE05501-F807-4F69-B85F-092EE9B86128}" type="presParOf" srcId="{8A97831D-931A-469A-8C59-70D7858BD09B}" destId="{FD377280-DB89-464B-8AB5-3FD633C31F64}" srcOrd="0" destOrd="0" presId="urn:microsoft.com/office/officeart/2005/8/layout/orgChart1"/>
    <dgm:cxn modelId="{26E48A35-2C1D-40DD-A282-17BB36F8CE09}" type="presParOf" srcId="{8A97831D-931A-469A-8C59-70D7858BD09B}" destId="{EFED7868-A9A3-4931-BE2D-B0D9457B0E61}" srcOrd="1" destOrd="0" presId="urn:microsoft.com/office/officeart/2005/8/layout/orgChart1"/>
    <dgm:cxn modelId="{09660D3C-1448-4190-96CF-012D8CE8F0F0}" type="presParOf" srcId="{EFED7868-A9A3-4931-BE2D-B0D9457B0E61}" destId="{82BFB123-9E84-4B1A-8057-BFC83C96685A}" srcOrd="0" destOrd="0" presId="urn:microsoft.com/office/officeart/2005/8/layout/orgChart1"/>
    <dgm:cxn modelId="{9122AA6F-97BC-42FD-B9D6-387030EEBB74}" type="presParOf" srcId="{82BFB123-9E84-4B1A-8057-BFC83C96685A}" destId="{663400F7-B751-437D-8E43-177979E03F10}" srcOrd="0" destOrd="0" presId="urn:microsoft.com/office/officeart/2005/8/layout/orgChart1"/>
    <dgm:cxn modelId="{0833E2E5-F887-40E3-8A3C-B4A06F536D87}" type="presParOf" srcId="{82BFB123-9E84-4B1A-8057-BFC83C96685A}" destId="{D119BCDD-6987-4B95-BBDB-BBDC012E938B}" srcOrd="1" destOrd="0" presId="urn:microsoft.com/office/officeart/2005/8/layout/orgChart1"/>
    <dgm:cxn modelId="{2BF62B24-6C5D-4450-8A69-C1A713A86FC7}" type="presParOf" srcId="{EFED7868-A9A3-4931-BE2D-B0D9457B0E61}" destId="{ACF243B4-4780-44EF-9F30-0D87A597551D}" srcOrd="1" destOrd="0" presId="urn:microsoft.com/office/officeart/2005/8/layout/orgChart1"/>
    <dgm:cxn modelId="{8C560905-EE41-4745-94A2-D4331790226C}" type="presParOf" srcId="{ACF243B4-4780-44EF-9F30-0D87A597551D}" destId="{48B5F079-A5F9-4833-A823-6B4CE7A5B7F1}" srcOrd="0" destOrd="0" presId="urn:microsoft.com/office/officeart/2005/8/layout/orgChart1"/>
    <dgm:cxn modelId="{F7722AF6-8B5C-42F6-966C-7A79D7637F78}" type="presParOf" srcId="{ACF243B4-4780-44EF-9F30-0D87A597551D}" destId="{82523701-021B-4BC8-A9BA-4C97378F09D2}" srcOrd="1" destOrd="0" presId="urn:microsoft.com/office/officeart/2005/8/layout/orgChart1"/>
    <dgm:cxn modelId="{5EF8D6C3-B394-41A3-9A48-E26C62CBA323}" type="presParOf" srcId="{82523701-021B-4BC8-A9BA-4C97378F09D2}" destId="{2182C7FD-3E42-489D-8FF1-11D95C46023B}" srcOrd="0" destOrd="0" presId="urn:microsoft.com/office/officeart/2005/8/layout/orgChart1"/>
    <dgm:cxn modelId="{80E75BA2-DD89-410A-8F5B-2C5ABE671E15}" type="presParOf" srcId="{2182C7FD-3E42-489D-8FF1-11D95C46023B}" destId="{67CCD494-5ACB-4043-B066-D50635942A40}" srcOrd="0" destOrd="0" presId="urn:microsoft.com/office/officeart/2005/8/layout/orgChart1"/>
    <dgm:cxn modelId="{0573AA44-B726-4441-ADD0-AEACF0C5ECB5}" type="presParOf" srcId="{2182C7FD-3E42-489D-8FF1-11D95C46023B}" destId="{16671BCE-57AF-463A-9BDF-1D780F79A168}" srcOrd="1" destOrd="0" presId="urn:microsoft.com/office/officeart/2005/8/layout/orgChart1"/>
    <dgm:cxn modelId="{7DD39621-E9D1-419B-8E95-E5E00599D569}" type="presParOf" srcId="{82523701-021B-4BC8-A9BA-4C97378F09D2}" destId="{D5C41493-E956-49AF-A344-5827BC970A5A}" srcOrd="1" destOrd="0" presId="urn:microsoft.com/office/officeart/2005/8/layout/orgChart1"/>
    <dgm:cxn modelId="{B2F0F711-3F48-43FE-9346-439F7E74C2F5}" type="presParOf" srcId="{82523701-021B-4BC8-A9BA-4C97378F09D2}" destId="{BE253D02-76B8-4A20-83BA-0FBFE4BC98CF}" srcOrd="2" destOrd="0" presId="urn:microsoft.com/office/officeart/2005/8/layout/orgChart1"/>
    <dgm:cxn modelId="{226D2743-D4F1-4312-85CE-91D6EF978335}" type="presParOf" srcId="{ACF243B4-4780-44EF-9F30-0D87A597551D}" destId="{E4D47D8C-F1B0-4921-9C78-48D8EE3931CC}" srcOrd="2" destOrd="0" presId="urn:microsoft.com/office/officeart/2005/8/layout/orgChart1"/>
    <dgm:cxn modelId="{E60651C9-9C57-4967-86B1-65D65E18F9DF}" type="presParOf" srcId="{ACF243B4-4780-44EF-9F30-0D87A597551D}" destId="{B3C2D367-58E1-4C33-A4B6-59C03DB5C7D5}" srcOrd="3" destOrd="0" presId="urn:microsoft.com/office/officeart/2005/8/layout/orgChart1"/>
    <dgm:cxn modelId="{770EB6C5-394C-423A-ABFE-5FC9961DC01A}" type="presParOf" srcId="{B3C2D367-58E1-4C33-A4B6-59C03DB5C7D5}" destId="{4986ED75-BF7E-4819-989F-8C7795FB3D50}" srcOrd="0" destOrd="0" presId="urn:microsoft.com/office/officeart/2005/8/layout/orgChart1"/>
    <dgm:cxn modelId="{97C417B1-434A-4B61-9834-1EB8B7C3011A}" type="presParOf" srcId="{4986ED75-BF7E-4819-989F-8C7795FB3D50}" destId="{5A6EBF34-082E-4042-BFD6-E327BBFEBEF6}" srcOrd="0" destOrd="0" presId="urn:microsoft.com/office/officeart/2005/8/layout/orgChart1"/>
    <dgm:cxn modelId="{3934FA4B-4BB1-4C9D-951D-A35E6C2EBAF5}" type="presParOf" srcId="{4986ED75-BF7E-4819-989F-8C7795FB3D50}" destId="{73FFD7F9-44AC-4A47-BB94-0F279F008982}" srcOrd="1" destOrd="0" presId="urn:microsoft.com/office/officeart/2005/8/layout/orgChart1"/>
    <dgm:cxn modelId="{D73CF4E4-E33B-4258-B6D9-428D0E165D13}" type="presParOf" srcId="{B3C2D367-58E1-4C33-A4B6-59C03DB5C7D5}" destId="{655FEB70-7EB2-4789-936C-7534CC15B456}" srcOrd="1" destOrd="0" presId="urn:microsoft.com/office/officeart/2005/8/layout/orgChart1"/>
    <dgm:cxn modelId="{DB33CF38-D948-43A1-BE98-E6141655BE5B}" type="presParOf" srcId="{B3C2D367-58E1-4C33-A4B6-59C03DB5C7D5}" destId="{3ABB03A2-3F5C-49CD-B70E-34C9A729331A}" srcOrd="2" destOrd="0" presId="urn:microsoft.com/office/officeart/2005/8/layout/orgChart1"/>
    <dgm:cxn modelId="{2B051FFE-2286-4D86-A3A5-8B77258A70ED}" type="presParOf" srcId="{EFED7868-A9A3-4931-BE2D-B0D9457B0E61}" destId="{855EF416-6BED-451D-94B2-A9714C6B3136}" srcOrd="2" destOrd="0" presId="urn:microsoft.com/office/officeart/2005/8/layout/orgChart1"/>
    <dgm:cxn modelId="{E63E1450-38E2-44C7-82A7-0BBEF26B8294}" type="presParOf" srcId="{34E2A76A-9B7D-48CE-9A03-74F08393FD94}" destId="{59B802E0-6671-4386-A36F-32AC8CEEAB9D}" srcOrd="2" destOrd="0" presId="urn:microsoft.com/office/officeart/2005/8/layout/orgChart1"/>
  </dgm:cxnLst>
  <dgm:bg>
    <a:noFill/>
  </dgm:bg>
  <dgm:whole>
    <a:ln>
      <a:noFill/>
    </a:ln>
  </dgm:whole>
</dgm:dataModel>
</file>

<file path=ppt/diagrams/drawing2.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3711977" y="311419"/>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3666257" y="311419"/>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43F5FE-D054-4FE4-BBC2-B445DFD8D2D2}">
      <dsp:nvSpPr>
        <dsp:cNvPr id="0" name=""/>
        <dsp:cNvSpPr/>
      </dsp:nvSpPr>
      <dsp:spPr>
        <a:xfrm>
          <a:off x="3280918"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E132989-5FD4-4F7A-B22B-789CDBF1D745}">
      <dsp:nvSpPr>
        <dsp:cNvPr id="0" name=""/>
        <dsp:cNvSpPr/>
      </dsp:nvSpPr>
      <dsp:spPr>
        <a:xfrm>
          <a:off x="3280918"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D3F79BB-5A08-4D78-8C8B-0A486E55CBC3}">
      <dsp:nvSpPr>
        <dsp:cNvPr id="0" name=""/>
        <dsp:cNvSpPr/>
      </dsp:nvSpPr>
      <dsp:spPr>
        <a:xfrm>
          <a:off x="2408022" y="1076550"/>
          <a:ext cx="1303955" cy="226306"/>
        </a:xfrm>
        <a:custGeom>
          <a:avLst/>
          <a:gdLst/>
          <a:ahLst/>
          <a:cxnLst/>
          <a:rect l="0" t="0" r="0" b="0"/>
          <a:pathLst>
            <a:path>
              <a:moveTo>
                <a:pt x="0" y="0"/>
              </a:moveTo>
              <a:lnTo>
                <a:pt x="0" y="113153"/>
              </a:lnTo>
              <a:lnTo>
                <a:pt x="1303955" y="113153"/>
              </a:lnTo>
              <a:lnTo>
                <a:pt x="1303955"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D7218DE1-6117-4089-B101-13CBAA34C65E}">
      <dsp:nvSpPr>
        <dsp:cNvPr id="0" name=""/>
        <dsp:cNvSpPr/>
      </dsp:nvSpPr>
      <dsp:spPr>
        <a:xfrm>
          <a:off x="1976962"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0AF940-0FFC-4448-9DC4-EC81709D8839}">
      <dsp:nvSpPr>
        <dsp:cNvPr id="0" name=""/>
        <dsp:cNvSpPr/>
      </dsp:nvSpPr>
      <dsp:spPr>
        <a:xfrm>
          <a:off x="1976962"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DCA18B0-4B6E-4E1A-9730-24F453139975}">
      <dsp:nvSpPr>
        <dsp:cNvPr id="0" name=""/>
        <dsp:cNvSpPr/>
      </dsp:nvSpPr>
      <dsp:spPr>
        <a:xfrm>
          <a:off x="1976962"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8CF5F19-FA14-420C-8C18-EC057ECEA58C}">
      <dsp:nvSpPr>
        <dsp:cNvPr id="0" name=""/>
        <dsp:cNvSpPr/>
      </dsp:nvSpPr>
      <dsp:spPr>
        <a:xfrm>
          <a:off x="2362302" y="1076550"/>
          <a:ext cx="91440" cy="226306"/>
        </a:xfrm>
        <a:custGeom>
          <a:avLst/>
          <a:gdLst/>
          <a:ahLst/>
          <a:cxnLst/>
          <a:rect l="0" t="0" r="0" b="0"/>
          <a:pathLst>
            <a:path>
              <a:moveTo>
                <a:pt x="45720" y="0"/>
              </a:moveTo>
              <a:lnTo>
                <a:pt x="4572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AFF28400-6EF5-4741-A7DB-F66D46FF944A}">
      <dsp:nvSpPr>
        <dsp:cNvPr id="0" name=""/>
        <dsp:cNvSpPr/>
      </dsp:nvSpPr>
      <dsp:spPr>
        <a:xfrm>
          <a:off x="673007" y="1841681"/>
          <a:ext cx="161647" cy="2025979"/>
        </a:xfrm>
        <a:custGeom>
          <a:avLst/>
          <a:gdLst/>
          <a:ahLst/>
          <a:cxnLst/>
          <a:rect l="0" t="0" r="0" b="0"/>
          <a:pathLst>
            <a:path>
              <a:moveTo>
                <a:pt x="0" y="0"/>
              </a:moveTo>
              <a:lnTo>
                <a:pt x="0" y="2025979"/>
              </a:lnTo>
              <a:lnTo>
                <a:pt x="161647" y="202597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6ADAC7B-3CB2-49D9-87ED-953309B3E455}">
      <dsp:nvSpPr>
        <dsp:cNvPr id="0" name=""/>
        <dsp:cNvSpPr/>
      </dsp:nvSpPr>
      <dsp:spPr>
        <a:xfrm>
          <a:off x="673007" y="1841681"/>
          <a:ext cx="161647" cy="1260849"/>
        </a:xfrm>
        <a:custGeom>
          <a:avLst/>
          <a:gdLst/>
          <a:ahLst/>
          <a:cxnLst/>
          <a:rect l="0" t="0" r="0" b="0"/>
          <a:pathLst>
            <a:path>
              <a:moveTo>
                <a:pt x="0" y="0"/>
              </a:moveTo>
              <a:lnTo>
                <a:pt x="0" y="1260849"/>
              </a:lnTo>
              <a:lnTo>
                <a:pt x="161647" y="1260849"/>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B4E9CD5D-DE1A-44F0-977D-926010DE110B}">
      <dsp:nvSpPr>
        <dsp:cNvPr id="0" name=""/>
        <dsp:cNvSpPr/>
      </dsp:nvSpPr>
      <dsp:spPr>
        <a:xfrm>
          <a:off x="673007" y="1841681"/>
          <a:ext cx="161647" cy="495718"/>
        </a:xfrm>
        <a:custGeom>
          <a:avLst/>
          <a:gdLst/>
          <a:ahLst/>
          <a:cxnLst/>
          <a:rect l="0" t="0" r="0" b="0"/>
          <a:pathLst>
            <a:path>
              <a:moveTo>
                <a:pt x="0" y="0"/>
              </a:moveTo>
              <a:lnTo>
                <a:pt x="0" y="495718"/>
              </a:lnTo>
              <a:lnTo>
                <a:pt x="161647" y="495718"/>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6082686-0E8A-49A1-AE17-6D48CE12AFCB}">
      <dsp:nvSpPr>
        <dsp:cNvPr id="0" name=""/>
        <dsp:cNvSpPr/>
      </dsp:nvSpPr>
      <dsp:spPr>
        <a:xfrm>
          <a:off x="1104067" y="1076550"/>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2408022" y="311419"/>
          <a:ext cx="1303955" cy="226306"/>
        </a:xfrm>
        <a:custGeom>
          <a:avLst/>
          <a:gdLst/>
          <a:ahLst/>
          <a:cxnLst/>
          <a:rect l="0" t="0" r="0" b="0"/>
          <a:pathLst>
            <a:path>
              <a:moveTo>
                <a:pt x="1303955" y="0"/>
              </a:moveTo>
              <a:lnTo>
                <a:pt x="1303955" y="113153"/>
              </a:lnTo>
              <a:lnTo>
                <a:pt x="0" y="113153"/>
              </a:lnTo>
              <a:lnTo>
                <a:pt x="0" y="226306"/>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3305800" y="2926"/>
          <a:ext cx="812353" cy="308493"/>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3305800" y="2926"/>
        <a:ext cx="812353" cy="308493"/>
      </dsp:txXfrm>
    </dsp:sp>
    <dsp:sp modelId="{040FB6AF-4C50-436E-B46C-9A9258E1E3BE}">
      <dsp:nvSpPr>
        <dsp:cNvPr id="0" name=""/>
        <dsp:cNvSpPr/>
      </dsp:nvSpPr>
      <dsp:spPr>
        <a:xfrm>
          <a:off x="1869197" y="537726"/>
          <a:ext cx="1077648" cy="538824"/>
        </a:xfrm>
        <a:prstGeom prst="rect">
          <a:avLst/>
        </a:prstGeom>
        <a:solidFill>
          <a:srgbClr val="00B0F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869197" y="537726"/>
        <a:ext cx="1077648" cy="538824"/>
      </dsp:txXfrm>
    </dsp:sp>
    <dsp:sp modelId="{5DE241A9-7DCF-4943-95A9-F6330B6EF763}">
      <dsp:nvSpPr>
        <dsp:cNvPr id="0" name=""/>
        <dsp:cNvSpPr/>
      </dsp:nvSpPr>
      <dsp:spPr>
        <a:xfrm>
          <a:off x="565242"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Aviation Regiment (MiG-29)</a:t>
          </a:r>
          <a:endParaRPr lang="en-US" sz="800" kern="1200" dirty="0">
            <a:solidFill>
              <a:schemeClr val="tx1"/>
            </a:solidFill>
            <a:latin typeface="Arial" pitchFamily="34" charset="0"/>
            <a:cs typeface="Arial" pitchFamily="34" charset="0"/>
          </a:endParaRPr>
        </a:p>
      </dsp:txBody>
      <dsp:txXfrm>
        <a:off x="565242" y="1302856"/>
        <a:ext cx="1077648" cy="538824"/>
      </dsp:txXfrm>
    </dsp:sp>
    <dsp:sp modelId="{310041D4-5755-4507-B3E7-95CF7EE88B72}">
      <dsp:nvSpPr>
        <dsp:cNvPr id="0" name=""/>
        <dsp:cNvSpPr/>
      </dsp:nvSpPr>
      <dsp:spPr>
        <a:xfrm>
          <a:off x="834654"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067987"/>
        <a:ext cx="1077648" cy="538824"/>
      </dsp:txXfrm>
    </dsp:sp>
    <dsp:sp modelId="{371D469B-AA06-4D29-8A1D-DE40818755AA}">
      <dsp:nvSpPr>
        <dsp:cNvPr id="0" name=""/>
        <dsp:cNvSpPr/>
      </dsp:nvSpPr>
      <dsp:spPr>
        <a:xfrm>
          <a:off x="834654"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2833118"/>
        <a:ext cx="1077648" cy="538824"/>
      </dsp:txXfrm>
    </dsp:sp>
    <dsp:sp modelId="{2F1F7B29-91C0-49DC-BE50-B4B4F4F01BB5}">
      <dsp:nvSpPr>
        <dsp:cNvPr id="0" name=""/>
        <dsp:cNvSpPr/>
      </dsp:nvSpPr>
      <dsp:spPr>
        <a:xfrm>
          <a:off x="834654"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834654" y="3598248"/>
        <a:ext cx="1077648" cy="538824"/>
      </dsp:txXfrm>
    </dsp:sp>
    <dsp:sp modelId="{5DD9E3EE-9313-4D4A-A4DB-0EBD5AB79481}">
      <dsp:nvSpPr>
        <dsp:cNvPr id="0" name=""/>
        <dsp:cNvSpPr/>
      </dsp:nvSpPr>
      <dsp:spPr>
        <a:xfrm>
          <a:off x="1869197"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Fighter Aviation Regiment (MiG-21)</a:t>
          </a:r>
          <a:endParaRPr lang="en-US" sz="800" kern="1200" dirty="0">
            <a:solidFill>
              <a:schemeClr val="tx1"/>
            </a:solidFill>
            <a:latin typeface="Arial" pitchFamily="34" charset="0"/>
            <a:cs typeface="Arial" pitchFamily="34" charset="0"/>
          </a:endParaRPr>
        </a:p>
      </dsp:txBody>
      <dsp:txXfrm>
        <a:off x="1869197" y="1302856"/>
        <a:ext cx="1077648" cy="538824"/>
      </dsp:txXfrm>
    </dsp:sp>
    <dsp:sp modelId="{D4D9DB91-A939-4878-8243-FE72A84AB5D6}">
      <dsp:nvSpPr>
        <dsp:cNvPr id="0" name=""/>
        <dsp:cNvSpPr/>
      </dsp:nvSpPr>
      <dsp:spPr>
        <a:xfrm>
          <a:off x="2138610"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067987"/>
        <a:ext cx="1077648" cy="538824"/>
      </dsp:txXfrm>
    </dsp:sp>
    <dsp:sp modelId="{0B1B1C8D-3D55-42E6-B44A-ED3F061C7350}">
      <dsp:nvSpPr>
        <dsp:cNvPr id="0" name=""/>
        <dsp:cNvSpPr/>
      </dsp:nvSpPr>
      <dsp:spPr>
        <a:xfrm>
          <a:off x="2138610"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2833118"/>
        <a:ext cx="1077648" cy="538824"/>
      </dsp:txXfrm>
    </dsp:sp>
    <dsp:sp modelId="{35D90F40-9C36-47D7-B739-6F754A63CB56}">
      <dsp:nvSpPr>
        <dsp:cNvPr id="0" name=""/>
        <dsp:cNvSpPr/>
      </dsp:nvSpPr>
      <dsp:spPr>
        <a:xfrm>
          <a:off x="2138610" y="359824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613</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138610" y="3598248"/>
        <a:ext cx="1077648" cy="538824"/>
      </dsp:txXfrm>
    </dsp:sp>
    <dsp:sp modelId="{714239C1-2507-436F-8049-972915A4D4E7}">
      <dsp:nvSpPr>
        <dsp:cNvPr id="0" name=""/>
        <dsp:cNvSpPr/>
      </dsp:nvSpPr>
      <dsp:spPr>
        <a:xfrm>
          <a:off x="3173153" y="1302856"/>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 3</a:t>
          </a:r>
          <a:r>
            <a:rPr lang="en-US" sz="800" kern="1200" baseline="30000" dirty="0" smtClean="0">
              <a:solidFill>
                <a:schemeClr val="tx1"/>
              </a:solidFill>
              <a:latin typeface="Arial" pitchFamily="34" charset="0"/>
              <a:cs typeface="Arial" pitchFamily="34" charset="0"/>
            </a:rPr>
            <a:t>rd</a:t>
          </a:r>
          <a:r>
            <a:rPr lang="en-US" sz="800" kern="1200" dirty="0" smtClean="0">
              <a:solidFill>
                <a:schemeClr val="tx1"/>
              </a:solidFill>
              <a:latin typeface="Arial" pitchFamily="34" charset="0"/>
              <a:cs typeface="Arial" pitchFamily="34" charset="0"/>
            </a:rPr>
            <a:t> Interceptor Aviation Regiment (MiG-25)</a:t>
          </a:r>
          <a:endParaRPr lang="en-US" sz="800" kern="1200" dirty="0">
            <a:solidFill>
              <a:schemeClr val="tx1"/>
            </a:solidFill>
            <a:latin typeface="Arial" pitchFamily="34" charset="0"/>
            <a:cs typeface="Arial" pitchFamily="34" charset="0"/>
          </a:endParaRPr>
        </a:p>
      </dsp:txBody>
      <dsp:txXfrm>
        <a:off x="3173153" y="1302856"/>
        <a:ext cx="1077648" cy="538824"/>
      </dsp:txXfrm>
    </dsp:sp>
    <dsp:sp modelId="{EEF3E28E-59F2-40DD-99CD-06DC904F8EEF}">
      <dsp:nvSpPr>
        <dsp:cNvPr id="0" name=""/>
        <dsp:cNvSpPr/>
      </dsp:nvSpPr>
      <dsp:spPr>
        <a:xfrm>
          <a:off x="3442565" y="2067987"/>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067987"/>
        <a:ext cx="1077648" cy="538824"/>
      </dsp:txXfrm>
    </dsp:sp>
    <dsp:sp modelId="{AFAADA73-300C-498E-A384-084D24D2A5B8}">
      <dsp:nvSpPr>
        <dsp:cNvPr id="0" name=""/>
        <dsp:cNvSpPr/>
      </dsp:nvSpPr>
      <dsp:spPr>
        <a:xfrm>
          <a:off x="3442565" y="2833118"/>
          <a:ext cx="1077648" cy="53882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3442565" y="2833118"/>
        <a:ext cx="1077648" cy="538824"/>
      </dsp:txXfrm>
    </dsp:sp>
    <dsp:sp modelId="{0DE10CE8-0508-47CA-A307-12EDA1DC6C81}">
      <dsp:nvSpPr>
        <dsp:cNvPr id="0" name=""/>
        <dsp:cNvSpPr/>
      </dsp:nvSpPr>
      <dsp:spPr>
        <a:xfrm>
          <a:off x="3173153" y="537726"/>
          <a:ext cx="1077648" cy="53882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3173153" y="537726"/>
        <a:ext cx="1077648" cy="538824"/>
      </dsp:txXfrm>
    </dsp:sp>
    <dsp:sp modelId="{663400F7-B751-437D-8E43-177979E03F10}">
      <dsp:nvSpPr>
        <dsp:cNvPr id="0" name=""/>
        <dsp:cNvSpPr/>
      </dsp:nvSpPr>
      <dsp:spPr>
        <a:xfrm>
          <a:off x="4477108" y="537726"/>
          <a:ext cx="1077648" cy="53882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4477108" y="537726"/>
        <a:ext cx="1077648" cy="538824"/>
      </dsp:txXfrm>
    </dsp:sp>
  </dsp:spTree>
</dsp:drawing>
</file>

<file path=ppt/diagrams/drawing3.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D377280-DB89-464B-8AB5-3FD633C31F64}">
      <dsp:nvSpPr>
        <dsp:cNvPr id="0" name=""/>
        <dsp:cNvSpPr/>
      </dsp:nvSpPr>
      <dsp:spPr>
        <a:xfrm>
          <a:off x="2934398" y="811003"/>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393C75A-7F0B-451B-9A63-9519C3522299}">
      <dsp:nvSpPr>
        <dsp:cNvPr id="0" name=""/>
        <dsp:cNvSpPr/>
      </dsp:nvSpPr>
      <dsp:spPr>
        <a:xfrm>
          <a:off x="496411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0A0F57EE-6445-4A6D-AD89-B69792017623}">
      <dsp:nvSpPr>
        <dsp:cNvPr id="0" name=""/>
        <dsp:cNvSpPr/>
      </dsp:nvSpPr>
      <dsp:spPr>
        <a:xfrm>
          <a:off x="496411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D3E76DC-EA3C-4913-BD81-E8F4CF87917D}">
      <dsp:nvSpPr>
        <dsp:cNvPr id="0" name=""/>
        <dsp:cNvSpPr/>
      </dsp:nvSpPr>
      <dsp:spPr>
        <a:xfrm>
          <a:off x="2934398" y="1524418"/>
          <a:ext cx="2431639" cy="211010"/>
        </a:xfrm>
        <a:custGeom>
          <a:avLst/>
          <a:gdLst/>
          <a:ahLst/>
          <a:cxnLst/>
          <a:rect l="0" t="0" r="0" b="0"/>
          <a:pathLst>
            <a:path>
              <a:moveTo>
                <a:pt x="0" y="0"/>
              </a:moveTo>
              <a:lnTo>
                <a:pt x="0" y="105505"/>
              </a:lnTo>
              <a:lnTo>
                <a:pt x="2431639" y="105505"/>
              </a:lnTo>
              <a:lnTo>
                <a:pt x="243163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C7C61901-FF97-4340-B404-ADAABA2EF256}">
      <dsp:nvSpPr>
        <dsp:cNvPr id="0" name=""/>
        <dsp:cNvSpPr/>
      </dsp:nvSpPr>
      <dsp:spPr>
        <a:xfrm>
          <a:off x="374829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0E4C2CC-9C08-45C2-B910-283C5D3725B7}">
      <dsp:nvSpPr>
        <dsp:cNvPr id="0" name=""/>
        <dsp:cNvSpPr/>
      </dsp:nvSpPr>
      <dsp:spPr>
        <a:xfrm>
          <a:off x="374829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95C2112-3A1A-40AE-8268-A0D9FBD0A26E}">
      <dsp:nvSpPr>
        <dsp:cNvPr id="0" name=""/>
        <dsp:cNvSpPr/>
      </dsp:nvSpPr>
      <dsp:spPr>
        <a:xfrm>
          <a:off x="2934398" y="1524418"/>
          <a:ext cx="1215819" cy="211010"/>
        </a:xfrm>
        <a:custGeom>
          <a:avLst/>
          <a:gdLst/>
          <a:ahLst/>
          <a:cxnLst/>
          <a:rect l="0" t="0" r="0" b="0"/>
          <a:pathLst>
            <a:path>
              <a:moveTo>
                <a:pt x="0" y="0"/>
              </a:moveTo>
              <a:lnTo>
                <a:pt x="0" y="105505"/>
              </a:lnTo>
              <a:lnTo>
                <a:pt x="1215819" y="105505"/>
              </a:lnTo>
              <a:lnTo>
                <a:pt x="1215819"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332F0E2B-8913-471D-85C2-C60105DA06DA}">
      <dsp:nvSpPr>
        <dsp:cNvPr id="0" name=""/>
        <dsp:cNvSpPr/>
      </dsp:nvSpPr>
      <dsp:spPr>
        <a:xfrm>
          <a:off x="2532474"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A865C50-DAC3-4B6D-B8AD-9CF5ECA9B628}">
      <dsp:nvSpPr>
        <dsp:cNvPr id="0" name=""/>
        <dsp:cNvSpPr/>
      </dsp:nvSpPr>
      <dsp:spPr>
        <a:xfrm>
          <a:off x="2532474"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1697CB0-C18F-43A2-8F0F-573E449B8868}">
      <dsp:nvSpPr>
        <dsp:cNvPr id="0" name=""/>
        <dsp:cNvSpPr/>
      </dsp:nvSpPr>
      <dsp:spPr>
        <a:xfrm>
          <a:off x="2888678" y="1524418"/>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5EEA19AB-2C2B-41B0-9482-58688572A7E0}">
      <dsp:nvSpPr>
        <dsp:cNvPr id="0" name=""/>
        <dsp:cNvSpPr/>
      </dsp:nvSpPr>
      <dsp:spPr>
        <a:xfrm>
          <a:off x="131665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2D9E5E4-7121-4496-AC6E-6BF22B8DECE8}">
      <dsp:nvSpPr>
        <dsp:cNvPr id="0" name=""/>
        <dsp:cNvSpPr/>
      </dsp:nvSpPr>
      <dsp:spPr>
        <a:xfrm>
          <a:off x="131665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5C79980-D730-4458-8229-C5A3BCBAD304}">
      <dsp:nvSpPr>
        <dsp:cNvPr id="0" name=""/>
        <dsp:cNvSpPr/>
      </dsp:nvSpPr>
      <dsp:spPr>
        <a:xfrm>
          <a:off x="1718579" y="1524418"/>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4E926DF3-1CA6-4F0D-9417-E0589D9397A5}">
      <dsp:nvSpPr>
        <dsp:cNvPr id="0" name=""/>
        <dsp:cNvSpPr/>
      </dsp:nvSpPr>
      <dsp:spPr>
        <a:xfrm>
          <a:off x="100835" y="2237833"/>
          <a:ext cx="150721" cy="1175627"/>
        </a:xfrm>
        <a:custGeom>
          <a:avLst/>
          <a:gdLst/>
          <a:ahLst/>
          <a:cxnLst/>
          <a:rect l="0" t="0" r="0" b="0"/>
          <a:pathLst>
            <a:path>
              <a:moveTo>
                <a:pt x="0" y="0"/>
              </a:moveTo>
              <a:lnTo>
                <a:pt x="0" y="1175627"/>
              </a:lnTo>
              <a:lnTo>
                <a:pt x="150721" y="1175627"/>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F2903C82-D2C3-47F5-A09E-BFD966220776}">
      <dsp:nvSpPr>
        <dsp:cNvPr id="0" name=""/>
        <dsp:cNvSpPr/>
      </dsp:nvSpPr>
      <dsp:spPr>
        <a:xfrm>
          <a:off x="100835" y="2237833"/>
          <a:ext cx="150721" cy="462212"/>
        </a:xfrm>
        <a:custGeom>
          <a:avLst/>
          <a:gdLst/>
          <a:ahLst/>
          <a:cxnLst/>
          <a:rect l="0" t="0" r="0" b="0"/>
          <a:pathLst>
            <a:path>
              <a:moveTo>
                <a:pt x="0" y="0"/>
              </a:moveTo>
              <a:lnTo>
                <a:pt x="0" y="462212"/>
              </a:lnTo>
              <a:lnTo>
                <a:pt x="150721" y="462212"/>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A9E043-2F66-4CA3-AB9E-BC6BADFE3600}">
      <dsp:nvSpPr>
        <dsp:cNvPr id="0" name=""/>
        <dsp:cNvSpPr/>
      </dsp:nvSpPr>
      <dsp:spPr>
        <a:xfrm>
          <a:off x="502759" y="1524418"/>
          <a:ext cx="2431639" cy="211010"/>
        </a:xfrm>
        <a:custGeom>
          <a:avLst/>
          <a:gdLst/>
          <a:ahLst/>
          <a:cxnLst/>
          <a:rect l="0" t="0" r="0" b="0"/>
          <a:pathLst>
            <a:path>
              <a:moveTo>
                <a:pt x="2431639" y="0"/>
              </a:moveTo>
              <a:lnTo>
                <a:pt x="243163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2FB20EAE-1799-4588-A05C-58D2BEC86ABD}">
      <dsp:nvSpPr>
        <dsp:cNvPr id="0" name=""/>
        <dsp:cNvSpPr/>
      </dsp:nvSpPr>
      <dsp:spPr>
        <a:xfrm>
          <a:off x="2888678" y="811003"/>
          <a:ext cx="91440" cy="211010"/>
        </a:xfrm>
        <a:custGeom>
          <a:avLst/>
          <a:gdLst/>
          <a:ahLst/>
          <a:cxnLst/>
          <a:rect l="0" t="0" r="0" b="0"/>
          <a:pathLst>
            <a:path>
              <a:moveTo>
                <a:pt x="45720" y="0"/>
              </a:moveTo>
              <a:lnTo>
                <a:pt x="4572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E6E8A09D-9B93-4D5F-9445-E5EC3172A664}">
      <dsp:nvSpPr>
        <dsp:cNvPr id="0" name=""/>
        <dsp:cNvSpPr/>
      </dsp:nvSpPr>
      <dsp:spPr>
        <a:xfrm>
          <a:off x="1718579" y="811003"/>
          <a:ext cx="1215819" cy="211010"/>
        </a:xfrm>
        <a:custGeom>
          <a:avLst/>
          <a:gdLst/>
          <a:ahLst/>
          <a:cxnLst/>
          <a:rect l="0" t="0" r="0" b="0"/>
          <a:pathLst>
            <a:path>
              <a:moveTo>
                <a:pt x="1215819" y="0"/>
              </a:moveTo>
              <a:lnTo>
                <a:pt x="1215819" y="105505"/>
              </a:lnTo>
              <a:lnTo>
                <a:pt x="0" y="105505"/>
              </a:lnTo>
              <a:lnTo>
                <a:pt x="0" y="211010"/>
              </a:lnTo>
            </a:path>
          </a:pathLst>
        </a:custGeom>
        <a:noFill/>
        <a:ln w="25400" cap="flat" cmpd="sng" algn="ctr">
          <a:solidFill>
            <a:schemeClr val="tx1"/>
          </a:solidFill>
          <a:prstDash val="solid"/>
        </a:ln>
        <a:effectLst/>
      </dsp:spPr>
      <dsp:style>
        <a:lnRef idx="2">
          <a:scrgbClr r="0" g="0" b="0"/>
        </a:lnRef>
        <a:fillRef idx="0">
          <a:scrgbClr r="0" g="0" b="0"/>
        </a:fillRef>
        <a:effectRef idx="0">
          <a:scrgbClr r="0" g="0" b="0"/>
        </a:effectRef>
        <a:fontRef idx="minor"/>
      </dsp:style>
    </dsp:sp>
    <dsp:sp modelId="{8CD2BC37-3900-49BB-97B0-B5628A5CCC9C}">
      <dsp:nvSpPr>
        <dsp:cNvPr id="0" name=""/>
        <dsp:cNvSpPr/>
      </dsp:nvSpPr>
      <dsp:spPr>
        <a:xfrm>
          <a:off x="2534886" y="475337"/>
          <a:ext cx="799024" cy="335666"/>
        </a:xfrm>
        <a:prstGeom prst="rect">
          <a:avLst/>
        </a:prstGeom>
        <a:solidFill>
          <a:schemeClr val="accent1">
            <a:hueOff val="0"/>
            <a:satOff val="0"/>
            <a:lumOff val="0"/>
            <a:alphaOff val="0"/>
          </a:scheme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b="1" kern="1200" dirty="0" smtClean="0">
              <a:solidFill>
                <a:schemeClr val="tx1"/>
              </a:solidFill>
              <a:latin typeface="Arial" pitchFamily="34" charset="0"/>
              <a:cs typeface="Arial" pitchFamily="34" charset="0"/>
            </a:rPr>
            <a:t>SYR AF</a:t>
          </a:r>
          <a:endParaRPr lang="en-US" sz="800" b="1" kern="1200" dirty="0">
            <a:solidFill>
              <a:schemeClr val="tx1"/>
            </a:solidFill>
            <a:latin typeface="Arial" pitchFamily="34" charset="0"/>
            <a:cs typeface="Arial" pitchFamily="34" charset="0"/>
          </a:endParaRPr>
        </a:p>
      </dsp:txBody>
      <dsp:txXfrm>
        <a:off x="2534886" y="475337"/>
        <a:ext cx="799024" cy="335666"/>
      </dsp:txXfrm>
    </dsp:sp>
    <dsp:sp modelId="{040FB6AF-4C50-436E-B46C-9A9258E1E3BE}">
      <dsp:nvSpPr>
        <dsp:cNvPr id="0" name=""/>
        <dsp:cNvSpPr/>
      </dsp:nvSpPr>
      <dsp:spPr>
        <a:xfrm>
          <a:off x="1216174" y="1022013"/>
          <a:ext cx="1004809" cy="502404"/>
        </a:xfrm>
        <a:prstGeom prst="rect">
          <a:avLst/>
        </a:prstGeom>
        <a:solidFill>
          <a:srgbClr val="00B0F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A-A role</a:t>
          </a:r>
          <a:endParaRPr lang="en-US" sz="800" kern="1200" dirty="0">
            <a:solidFill>
              <a:schemeClr val="tx1"/>
            </a:solidFill>
            <a:latin typeface="Arial" pitchFamily="34" charset="0"/>
            <a:cs typeface="Arial" pitchFamily="34" charset="0"/>
          </a:endParaRPr>
        </a:p>
      </dsp:txBody>
      <dsp:txXfrm>
        <a:off x="1216174" y="1022013"/>
        <a:ext cx="1004809" cy="502404"/>
      </dsp:txXfrm>
    </dsp:sp>
    <dsp:sp modelId="{0DE10CE8-0508-47CA-A307-12EDA1DC6C81}">
      <dsp:nvSpPr>
        <dsp:cNvPr id="0" name=""/>
        <dsp:cNvSpPr/>
      </dsp:nvSpPr>
      <dsp:spPr>
        <a:xfrm>
          <a:off x="2431994" y="1022013"/>
          <a:ext cx="1004809" cy="502404"/>
        </a:xfrm>
        <a:prstGeom prst="rect">
          <a:avLst/>
        </a:prstGeom>
        <a:solidFill>
          <a:srgbClr val="92D050">
            <a:alpha val="50000"/>
          </a:srgbClr>
        </a:solidFill>
        <a:ln w="254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Air </a:t>
          </a:r>
          <a:r>
            <a:rPr lang="en-US" sz="800" kern="1200" dirty="0" err="1" smtClean="0">
              <a:solidFill>
                <a:schemeClr val="tx1"/>
              </a:solidFill>
              <a:latin typeface="Arial" pitchFamily="34" charset="0"/>
              <a:cs typeface="Arial" pitchFamily="34" charset="0"/>
            </a:rPr>
            <a:t>Divison</a:t>
          </a:r>
          <a:endParaRPr lang="en-US" sz="800" kern="1200" dirty="0" smtClean="0">
            <a:solidFill>
              <a:schemeClr val="tx1"/>
            </a:solidFill>
            <a:latin typeface="Arial" pitchFamily="34" charset="0"/>
            <a:cs typeface="Arial" pitchFamily="34" charset="0"/>
          </a:endParaRP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A-G role</a:t>
          </a:r>
          <a:endParaRPr lang="en-US" sz="800" kern="1200" dirty="0">
            <a:solidFill>
              <a:schemeClr val="tx1"/>
            </a:solidFill>
            <a:latin typeface="Arial" pitchFamily="34" charset="0"/>
            <a:cs typeface="Arial" pitchFamily="34" charset="0"/>
          </a:endParaRPr>
        </a:p>
      </dsp:txBody>
      <dsp:txXfrm>
        <a:off x="2431994" y="1022013"/>
        <a:ext cx="1004809" cy="502404"/>
      </dsp:txXfrm>
    </dsp:sp>
    <dsp:sp modelId="{9D10BD22-0EA1-4256-B658-CA16712BE40C}">
      <dsp:nvSpPr>
        <dsp:cNvPr id="0" name=""/>
        <dsp:cNvSpPr/>
      </dsp:nvSpPr>
      <dsp:spPr>
        <a:xfrm>
          <a:off x="35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4</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t>
          </a:r>
          <a:r>
            <a:rPr lang="en-US" sz="800" kern="1200" dirty="0" err="1" smtClean="0">
              <a:solidFill>
                <a:schemeClr val="tx1"/>
              </a:solidFill>
              <a:latin typeface="Arial" pitchFamily="34" charset="0"/>
              <a:cs typeface="Arial" pitchFamily="34" charset="0"/>
            </a:rPr>
            <a:t>Figher</a:t>
          </a:r>
          <a:r>
            <a:rPr lang="en-US" sz="800" kern="1200" dirty="0" smtClean="0">
              <a:solidFill>
                <a:schemeClr val="tx1"/>
              </a:solidFill>
              <a:latin typeface="Arial" pitchFamily="34" charset="0"/>
              <a:cs typeface="Arial" pitchFamily="34" charset="0"/>
            </a:rPr>
            <a:t> Aviation Regiment (MiG-23)</a:t>
          </a:r>
          <a:endParaRPr lang="en-US" sz="800" kern="1200" dirty="0">
            <a:solidFill>
              <a:schemeClr val="tx1"/>
            </a:solidFill>
            <a:latin typeface="Arial" pitchFamily="34" charset="0"/>
            <a:cs typeface="Arial" pitchFamily="34" charset="0"/>
          </a:endParaRPr>
        </a:p>
      </dsp:txBody>
      <dsp:txXfrm>
        <a:off x="354" y="1735428"/>
        <a:ext cx="1004809" cy="502404"/>
      </dsp:txXfrm>
    </dsp:sp>
    <dsp:sp modelId="{CB163965-A81C-4E54-B1B3-861853941CE2}">
      <dsp:nvSpPr>
        <dsp:cNvPr id="0" name=""/>
        <dsp:cNvSpPr/>
      </dsp:nvSpPr>
      <dsp:spPr>
        <a:xfrm>
          <a:off x="251557"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Fighter Squadron</a:t>
          </a:r>
          <a:endParaRPr lang="en-US" sz="800" kern="1200" dirty="0">
            <a:solidFill>
              <a:schemeClr val="tx1"/>
            </a:solidFill>
            <a:latin typeface="Arial" pitchFamily="34" charset="0"/>
            <a:cs typeface="Arial" pitchFamily="34" charset="0"/>
          </a:endParaRPr>
        </a:p>
      </dsp:txBody>
      <dsp:txXfrm>
        <a:off x="251557" y="2448843"/>
        <a:ext cx="1004809" cy="502404"/>
      </dsp:txXfrm>
    </dsp:sp>
    <dsp:sp modelId="{A7567DEF-B058-4665-A1FD-9744630C6E0A}">
      <dsp:nvSpPr>
        <dsp:cNvPr id="0" name=""/>
        <dsp:cNvSpPr/>
      </dsp:nvSpPr>
      <dsp:spPr>
        <a:xfrm>
          <a:off x="251557"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702nd Fighter Squadron</a:t>
          </a:r>
          <a:endParaRPr lang="en-US" sz="800" kern="1200" dirty="0">
            <a:solidFill>
              <a:schemeClr val="tx1"/>
            </a:solidFill>
            <a:latin typeface="Arial" pitchFamily="34" charset="0"/>
            <a:cs typeface="Arial" pitchFamily="34" charset="0"/>
          </a:endParaRPr>
        </a:p>
      </dsp:txBody>
      <dsp:txXfrm>
        <a:off x="251557" y="3162258"/>
        <a:ext cx="1004809" cy="502404"/>
      </dsp:txXfrm>
    </dsp:sp>
    <dsp:sp modelId="{ACAF1969-8D6C-4DE0-AA89-87A4D18DD451}">
      <dsp:nvSpPr>
        <dsp:cNvPr id="0" name=""/>
        <dsp:cNvSpPr/>
      </dsp:nvSpPr>
      <dsp:spPr>
        <a:xfrm>
          <a:off x="121617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5</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1216174" y="1735428"/>
        <a:ext cx="1004809" cy="502404"/>
      </dsp:txXfrm>
    </dsp:sp>
    <dsp:sp modelId="{FB924574-F6D9-44E1-84F6-E65B1C65237E}">
      <dsp:nvSpPr>
        <dsp:cNvPr id="0" name=""/>
        <dsp:cNvSpPr/>
      </dsp:nvSpPr>
      <dsp:spPr>
        <a:xfrm>
          <a:off x="146737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711</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2448843"/>
        <a:ext cx="1004809" cy="502404"/>
      </dsp:txXfrm>
    </dsp:sp>
    <dsp:sp modelId="{C4353EB1-B429-4619-9465-8D9333161A62}">
      <dsp:nvSpPr>
        <dsp:cNvPr id="0" name=""/>
        <dsp:cNvSpPr/>
      </dsp:nvSpPr>
      <dsp:spPr>
        <a:xfrm>
          <a:off x="146737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712</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1467376" y="3162258"/>
        <a:ext cx="1004809" cy="502404"/>
      </dsp:txXfrm>
    </dsp:sp>
    <dsp:sp modelId="{61ECADF3-6EFF-486D-B8DA-CEEEDC1BB3FB}">
      <dsp:nvSpPr>
        <dsp:cNvPr id="0" name=""/>
        <dsp:cNvSpPr/>
      </dsp:nvSpPr>
      <dsp:spPr>
        <a:xfrm>
          <a:off x="2431994"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6</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Assault Aviation Regiment (MiG-29)</a:t>
          </a:r>
          <a:endParaRPr lang="en-US" sz="800" kern="1200" dirty="0">
            <a:solidFill>
              <a:schemeClr val="tx1"/>
            </a:solidFill>
            <a:latin typeface="Arial" pitchFamily="34" charset="0"/>
            <a:cs typeface="Arial" pitchFamily="34" charset="0"/>
          </a:endParaRPr>
        </a:p>
      </dsp:txBody>
      <dsp:txXfrm>
        <a:off x="2431994" y="1735428"/>
        <a:ext cx="1004809" cy="502404"/>
      </dsp:txXfrm>
    </dsp:sp>
    <dsp:sp modelId="{A8738B83-916C-4F14-9EC1-9445B8524393}">
      <dsp:nvSpPr>
        <dsp:cNvPr id="0" name=""/>
        <dsp:cNvSpPr/>
      </dsp:nvSpPr>
      <dsp:spPr>
        <a:xfrm>
          <a:off x="2683196"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2448843"/>
        <a:ext cx="1004809" cy="502404"/>
      </dsp:txXfrm>
    </dsp:sp>
    <dsp:sp modelId="{C0AA208A-3B8B-416D-A42F-FE739750A133}">
      <dsp:nvSpPr>
        <dsp:cNvPr id="0" name=""/>
        <dsp:cNvSpPr/>
      </dsp:nvSpPr>
      <dsp:spPr>
        <a:xfrm>
          <a:off x="2683196"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722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Assault Aviation Squadron</a:t>
          </a:r>
          <a:endParaRPr lang="en-US" sz="800" kern="1200" dirty="0">
            <a:solidFill>
              <a:schemeClr val="tx1"/>
            </a:solidFill>
            <a:latin typeface="Arial" pitchFamily="34" charset="0"/>
            <a:cs typeface="Arial" pitchFamily="34" charset="0"/>
          </a:endParaRPr>
        </a:p>
      </dsp:txBody>
      <dsp:txXfrm>
        <a:off x="2683196" y="3162258"/>
        <a:ext cx="1004809" cy="502404"/>
      </dsp:txXfrm>
    </dsp:sp>
    <dsp:sp modelId="{2CAE97A5-1E67-45DB-9C7C-DC06CE25B2ED}">
      <dsp:nvSpPr>
        <dsp:cNvPr id="0" name=""/>
        <dsp:cNvSpPr/>
      </dsp:nvSpPr>
      <dsp:spPr>
        <a:xfrm>
          <a:off x="364781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Bomber Regiment (SU-24)</a:t>
          </a:r>
          <a:endParaRPr lang="en-US" sz="800" kern="1200" dirty="0">
            <a:solidFill>
              <a:schemeClr val="tx1"/>
            </a:solidFill>
            <a:latin typeface="Arial" pitchFamily="34" charset="0"/>
            <a:cs typeface="Arial" pitchFamily="34" charset="0"/>
          </a:endParaRPr>
        </a:p>
      </dsp:txBody>
      <dsp:txXfrm>
        <a:off x="3647813" y="1735428"/>
        <a:ext cx="1004809" cy="502404"/>
      </dsp:txXfrm>
    </dsp:sp>
    <dsp:sp modelId="{15CBB5AD-B928-45F7-A64D-F5A64C1EB4B2}">
      <dsp:nvSpPr>
        <dsp:cNvPr id="0" name=""/>
        <dsp:cNvSpPr/>
      </dsp:nvSpPr>
      <dsp:spPr>
        <a:xfrm>
          <a:off x="389901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2448843"/>
        <a:ext cx="1004809" cy="502404"/>
      </dsp:txXfrm>
    </dsp:sp>
    <dsp:sp modelId="{D85B1F43-8CC0-4EDD-B5AA-F83EF6EFF462}">
      <dsp:nvSpPr>
        <dsp:cNvPr id="0" name=""/>
        <dsp:cNvSpPr/>
      </dsp:nvSpPr>
      <dsp:spPr>
        <a:xfrm>
          <a:off x="389901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732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Bomber Squadron</a:t>
          </a:r>
          <a:endParaRPr lang="en-US" sz="800" kern="1200" dirty="0">
            <a:solidFill>
              <a:schemeClr val="tx1"/>
            </a:solidFill>
            <a:latin typeface="Arial" pitchFamily="34" charset="0"/>
            <a:cs typeface="Arial" pitchFamily="34" charset="0"/>
          </a:endParaRPr>
        </a:p>
      </dsp:txBody>
      <dsp:txXfrm>
        <a:off x="3899015" y="3162258"/>
        <a:ext cx="1004809" cy="502404"/>
      </dsp:txXfrm>
    </dsp:sp>
    <dsp:sp modelId="{B725E76A-9011-4A84-A0DC-C7C0800FAE0C}">
      <dsp:nvSpPr>
        <dsp:cNvPr id="0" name=""/>
        <dsp:cNvSpPr/>
      </dsp:nvSpPr>
      <dsp:spPr>
        <a:xfrm>
          <a:off x="4863633" y="173542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Interceptor Regiment (MiG-21)</a:t>
          </a:r>
          <a:endParaRPr lang="en-US" sz="800" kern="1200" dirty="0">
            <a:solidFill>
              <a:schemeClr val="tx1"/>
            </a:solidFill>
            <a:latin typeface="Arial" pitchFamily="34" charset="0"/>
            <a:cs typeface="Arial" pitchFamily="34" charset="0"/>
          </a:endParaRPr>
        </a:p>
      </dsp:txBody>
      <dsp:txXfrm>
        <a:off x="4863633" y="1735428"/>
        <a:ext cx="1004809" cy="502404"/>
      </dsp:txXfrm>
    </dsp:sp>
    <dsp:sp modelId="{78448DF0-1042-414A-BADB-0FE7651F77D4}">
      <dsp:nvSpPr>
        <dsp:cNvPr id="0" name=""/>
        <dsp:cNvSpPr/>
      </dsp:nvSpPr>
      <dsp:spPr>
        <a:xfrm>
          <a:off x="5114835" y="2448843"/>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741</a:t>
          </a:r>
          <a:r>
            <a:rPr lang="en-US" sz="800" kern="1200" baseline="30000" dirty="0" smtClean="0">
              <a:solidFill>
                <a:schemeClr val="tx1"/>
              </a:solidFill>
              <a:latin typeface="Arial" pitchFamily="34" charset="0"/>
              <a:cs typeface="Arial" pitchFamily="34" charset="0"/>
            </a:rPr>
            <a:t>st</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2448843"/>
        <a:ext cx="1004809" cy="502404"/>
      </dsp:txXfrm>
    </dsp:sp>
    <dsp:sp modelId="{A200DA01-A641-45E8-A567-2F9202C5119E}">
      <dsp:nvSpPr>
        <dsp:cNvPr id="0" name=""/>
        <dsp:cNvSpPr/>
      </dsp:nvSpPr>
      <dsp:spPr>
        <a:xfrm>
          <a:off x="5114835" y="3162258"/>
          <a:ext cx="1004809" cy="502404"/>
        </a:xfrm>
        <a:prstGeom prst="rect">
          <a:avLst/>
        </a:prstGeom>
        <a:solidFill>
          <a:srgbClr val="92D05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742</a:t>
          </a:r>
          <a:r>
            <a:rPr lang="en-US" sz="800" kern="1200" baseline="30000" dirty="0" smtClean="0">
              <a:solidFill>
                <a:schemeClr val="tx1"/>
              </a:solidFill>
              <a:latin typeface="Arial" pitchFamily="34" charset="0"/>
              <a:cs typeface="Arial" pitchFamily="34" charset="0"/>
            </a:rPr>
            <a:t>nd</a:t>
          </a:r>
          <a:r>
            <a:rPr lang="en-US" sz="800" kern="1200" dirty="0" smtClean="0">
              <a:solidFill>
                <a:schemeClr val="tx1"/>
              </a:solidFill>
              <a:latin typeface="Arial" pitchFamily="34" charset="0"/>
              <a:cs typeface="Arial" pitchFamily="34" charset="0"/>
            </a:rPr>
            <a:t>  Interceptor Squadron</a:t>
          </a:r>
          <a:endParaRPr lang="en-US" sz="800" kern="1200" dirty="0">
            <a:solidFill>
              <a:schemeClr val="tx1"/>
            </a:solidFill>
            <a:latin typeface="Arial" pitchFamily="34" charset="0"/>
            <a:cs typeface="Arial" pitchFamily="34" charset="0"/>
          </a:endParaRPr>
        </a:p>
      </dsp:txBody>
      <dsp:txXfrm>
        <a:off x="5114835" y="3162258"/>
        <a:ext cx="1004809" cy="502404"/>
      </dsp:txXfrm>
    </dsp:sp>
    <dsp:sp modelId="{663400F7-B751-437D-8E43-177979E03F10}">
      <dsp:nvSpPr>
        <dsp:cNvPr id="0" name=""/>
        <dsp:cNvSpPr/>
      </dsp:nvSpPr>
      <dsp:spPr>
        <a:xfrm>
          <a:off x="3647813" y="1022013"/>
          <a:ext cx="1004809" cy="502404"/>
        </a:xfrm>
        <a:prstGeom prst="rect">
          <a:avLst/>
        </a:prstGeom>
        <a:solidFill>
          <a:srgbClr val="7030A0">
            <a:alpha val="50000"/>
          </a:srgbClr>
        </a:solidFill>
        <a:ln w="12700" cap="flat" cmpd="sng" algn="ctr">
          <a:solidFill>
            <a:schemeClr val="tx1"/>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80</a:t>
          </a:r>
          <a:r>
            <a:rPr lang="en-US" sz="800" kern="1200" baseline="30000" dirty="0" smtClean="0">
              <a:solidFill>
                <a:schemeClr val="tx1"/>
              </a:solidFill>
              <a:latin typeface="Arial" pitchFamily="34" charset="0"/>
              <a:cs typeface="Arial" pitchFamily="34" charset="0"/>
            </a:rPr>
            <a:t>th</a:t>
          </a:r>
          <a:r>
            <a:rPr lang="en-US" sz="800" kern="1200" dirty="0" smtClean="0">
              <a:solidFill>
                <a:schemeClr val="tx1"/>
              </a:solidFill>
              <a:latin typeface="Arial" pitchFamily="34" charset="0"/>
              <a:cs typeface="Arial" pitchFamily="34" charset="0"/>
            </a:rPr>
            <a:t> Support Division</a:t>
          </a:r>
        </a:p>
        <a:p>
          <a:pPr lvl="0" algn="ctr" defTabSz="355600">
            <a:lnSpc>
              <a:spcPct val="90000"/>
            </a:lnSpc>
            <a:spcBef>
              <a:spcPct val="0"/>
            </a:spcBef>
            <a:spcAft>
              <a:spcPct val="35000"/>
            </a:spcAft>
          </a:pPr>
          <a:r>
            <a:rPr lang="en-US" sz="800" kern="1200" dirty="0" smtClean="0">
              <a:solidFill>
                <a:schemeClr val="tx1"/>
              </a:solidFill>
              <a:latin typeface="Arial" pitchFamily="34" charset="0"/>
              <a:cs typeface="Arial" pitchFamily="34" charset="0"/>
            </a:rPr>
            <a:t>Support role</a:t>
          </a:r>
          <a:endParaRPr lang="en-US" sz="800" kern="1200" dirty="0">
            <a:solidFill>
              <a:schemeClr val="tx1"/>
            </a:solidFill>
            <a:latin typeface="Arial" pitchFamily="34" charset="0"/>
            <a:cs typeface="Arial" pitchFamily="34" charset="0"/>
          </a:endParaRPr>
        </a:p>
      </dsp:txBody>
      <dsp:txXfrm>
        <a:off x="3647813" y="1022013"/>
        <a:ext cx="1004809" cy="502404"/>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07.01.2025</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smtClean="0"/>
              <a:t>Klikk for å redigere tittelstil</a:t>
            </a:r>
            <a:endParaRPr lang="nb-NO"/>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smtClean="0"/>
              <a:t>Klikk for å redigere undertittelstil i malen</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smtClean="0"/>
              <a:t>Klikk for å redigere tittelstil</a:t>
            </a:r>
            <a:endParaRPr lang="nb-NO"/>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loddrett tekst 2"/>
          <p:cNvSpPr>
            <a:spLocks noGrp="1"/>
          </p:cNvSpPr>
          <p:nvPr>
            <p:ph type="body" orient="vert" idx="1"/>
          </p:nvPr>
        </p:nvSpPr>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smtClean="0"/>
              <a:t>Klikk for å redigere tittelstil</a:t>
            </a:r>
            <a:endParaRPr lang="nb-NO"/>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smtClean="0"/>
              <a:t>Klikk for å redigere tittelstil</a:t>
            </a:r>
            <a:endParaRPr lang="nb-N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smtClean="0"/>
              <a:t>Klikk for å redigere tittelstil</a:t>
            </a:r>
            <a:endParaRPr lang="nb-NO"/>
          </a:p>
        </p:txBody>
      </p:sp>
      <p:sp>
        <p:nvSpPr>
          <p:cNvPr id="3" name="Plassholder for innhold 2"/>
          <p:cNvSpPr>
            <a:spLocks noGrp="1"/>
          </p:cNvSpPr>
          <p:nvPr>
            <p:ph idx="1"/>
          </p:nvPr>
        </p:nvSpPr>
        <p:spPr>
          <a:xfrm>
            <a:off x="0" y="992075"/>
            <a:ext cx="9144000" cy="4027947"/>
          </a:xfrm>
        </p:spPr>
        <p:txBody>
          <a:body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smtClean="0"/>
              <a:t>Klikk for å redigere tittelstil</a:t>
            </a:r>
            <a:endParaRPr lang="nb-NO"/>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smtClean="0"/>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smtClean="0"/>
              <a:t>Klikk for å redigere tittelstil</a:t>
            </a:r>
            <a:endParaRPr lang="nb-NO"/>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smtClean="0"/>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smtClean="0"/>
              <a:t>Klikk for å redigere tittelstil</a:t>
            </a:r>
            <a:endParaRPr lang="nb-NO"/>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smtClean="0"/>
              <a:t>Klikk for å redigere tittelstil</a:t>
            </a:r>
            <a:endParaRPr lang="nb-NO"/>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smtClean="0"/>
              <a:t>Klikk for å redigere tekststiler i malen</a:t>
            </a:r>
          </a:p>
          <a:p>
            <a:pPr lvl="1"/>
            <a:r>
              <a:rPr lang="nb-NO" smtClean="0"/>
              <a:t>Andre nivå</a:t>
            </a:r>
          </a:p>
          <a:p>
            <a:pPr lvl="2"/>
            <a:r>
              <a:rPr lang="nb-NO" smtClean="0"/>
              <a:t>Tredje nivå</a:t>
            </a:r>
          </a:p>
          <a:p>
            <a:pPr lvl="3"/>
            <a:r>
              <a:rPr lang="nb-NO" smtClean="0"/>
              <a:t>Fjerde nivå</a:t>
            </a:r>
          </a:p>
          <a:p>
            <a:pPr lvl="4"/>
            <a:r>
              <a:rPr lang="nb-NO" smtClean="0"/>
              <a:t>Femte nivå</a:t>
            </a:r>
            <a:endParaRPr lang="nb-NO"/>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smtClean="0"/>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smtClean="0"/>
              <a:t>Klikk for å redigere tittelstil</a:t>
            </a:r>
            <a:endParaRPr lang="nb-NO" dirty="0"/>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smtClean="0"/>
              <a:t>Klikk for å redigere tekststiler i malen</a:t>
            </a:r>
          </a:p>
          <a:p>
            <a:pPr lvl="1"/>
            <a:r>
              <a:rPr lang="nb-NO" dirty="0" smtClean="0"/>
              <a:t>Andre nivå</a:t>
            </a:r>
          </a:p>
          <a:p>
            <a:pPr lvl="2"/>
            <a:r>
              <a:rPr lang="nb-NO" dirty="0" smtClean="0"/>
              <a:t>Tredje nivå</a:t>
            </a:r>
          </a:p>
          <a:p>
            <a:pPr lvl="3"/>
            <a:r>
              <a:rPr lang="nb-NO" dirty="0" smtClean="0"/>
              <a:t>Fjerde nivå</a:t>
            </a:r>
          </a:p>
          <a:p>
            <a:pPr lvl="4"/>
            <a:r>
              <a:rPr lang="nb-NO" dirty="0" smtClean="0"/>
              <a:t>Femte nivå</a:t>
            </a:r>
            <a:endParaRPr lang="nb-NO" dirty="0"/>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smtClean="0">
                <a:solidFill>
                  <a:schemeClr val="tx1"/>
                </a:solidFill>
                <a:latin typeface="Arial Black" pitchFamily="34" charset="0"/>
                <a:cs typeface="Arial" pitchFamily="34" charset="0"/>
              </a:rPr>
              <a:t>Virtual</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Intelligence</a:t>
            </a:r>
            <a:r>
              <a:rPr lang="nb-NO" sz="1000" b="0" dirty="0" smtClean="0">
                <a:solidFill>
                  <a:schemeClr val="tx1"/>
                </a:solidFill>
                <a:latin typeface="Arial Black" pitchFamily="34" charset="0"/>
                <a:cs typeface="Arial" pitchFamily="34" charset="0"/>
              </a:rPr>
              <a:t> </a:t>
            </a:r>
            <a:r>
              <a:rPr lang="nb-NO" sz="1000" b="0" dirty="0" err="1" smtClean="0">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dirty="0" smtClean="0">
                <a:solidFill>
                  <a:schemeClr val="bg1"/>
                </a:solidFill>
                <a:latin typeface="Arial Black" pitchFamily="34" charset="0"/>
              </a:rPr>
              <a:t>OMNIA VINCENT SAPIENTA</a:t>
            </a:r>
            <a:endParaRPr lang="nb-NO" sz="700" b="1" dirty="0">
              <a:solidFill>
                <a:schemeClr val="bg1"/>
              </a:solidFill>
              <a:latin typeface="Arial Black" pitchFamily="34" charset="0"/>
            </a:endParaRP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7566" y="17931"/>
            <a:ext cx="251907" cy="228492"/>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 Target="slide2.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2" Type="http://schemas.openxmlformats.org/officeDocument/2006/relationships/slide" Target="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9.xml"/><Relationship Id="rId7" Type="http://schemas.openxmlformats.org/officeDocument/2006/relationships/slide" Target="slide14.xml"/><Relationship Id="rId2" Type="http://schemas.openxmlformats.org/officeDocument/2006/relationships/slide" Target="slide3.xml"/><Relationship Id="rId1" Type="http://schemas.openxmlformats.org/officeDocument/2006/relationships/slideLayout" Target="../slideLayouts/slideLayout2.xml"/><Relationship Id="rId6" Type="http://schemas.openxmlformats.org/officeDocument/2006/relationships/slide" Target="slide13.xml"/><Relationship Id="rId5" Type="http://schemas.openxmlformats.org/officeDocument/2006/relationships/slide" Target="slide12.xml"/><Relationship Id="rId4" Type="http://schemas.openxmlformats.org/officeDocument/2006/relationships/slide" Target="slide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1.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microsoft.com/office/2007/relationships/diagramDrawing" Target="../diagrams/drawing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openxmlformats.org/officeDocument/2006/relationships/image" Target="../media/image4.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microsoft.com/office/2007/relationships/diagramDrawing" Target="../diagrams/drawing3.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diagramData" Target="../diagrams/data3.xml"/><Relationship Id="rId7"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 Id="rId9" Type="http://schemas.openxmlformats.org/officeDocument/2006/relationships/image" Target="../media/image6.png"/></Relationships>
</file>

<file path=ppt/slides/_rels/slide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4.xml"/><Relationship Id="rId7" Type="http://schemas.openxmlformats.org/officeDocument/2006/relationships/image" Target="../media/image9.jpe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 Id="rId9" Type="http://schemas.openxmlformats.org/officeDocument/2006/relationships/image" Target="../media/image5.png"/></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5.xml"/><Relationship Id="rId7"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169551"/>
          </a:xfrm>
          <a:prstGeom prst="rect">
            <a:avLst/>
          </a:prstGeom>
          <a:noFill/>
        </p:spPr>
        <p:txBody>
          <a:bodyPr wrap="square" rtlCol="0">
            <a:spAutoFit/>
          </a:bodyPr>
          <a:lstStyle/>
          <a:p>
            <a:pPr algn="ctr"/>
            <a:r>
              <a:rPr lang="nb-NO" sz="2800" b="1" dirty="0" err="1" smtClean="0">
                <a:latin typeface="Arial Black" pitchFamily="34" charset="0"/>
                <a:ea typeface="MS Mincho" pitchFamily="49" charset="-128"/>
              </a:rPr>
              <a:t>Enemy</a:t>
            </a:r>
            <a:r>
              <a:rPr lang="nb-NO" sz="2800" b="1" dirty="0" smtClean="0">
                <a:latin typeface="Arial Black" pitchFamily="34" charset="0"/>
                <a:ea typeface="MS Mincho" pitchFamily="49" charset="-128"/>
              </a:rPr>
              <a:t> Air </a:t>
            </a:r>
            <a:r>
              <a:rPr lang="nb-NO" sz="2800" b="1" dirty="0" err="1" smtClean="0">
                <a:latin typeface="Arial Black" pitchFamily="34" charset="0"/>
                <a:ea typeface="MS Mincho" pitchFamily="49" charset="-128"/>
              </a:rPr>
              <a:t>Assets</a:t>
            </a:r>
            <a:r>
              <a:rPr lang="nb-NO" sz="2800" b="1" dirty="0" smtClean="0">
                <a:latin typeface="Arial Black" pitchFamily="34" charset="0"/>
                <a:ea typeface="MS Mincho" pitchFamily="49" charset="-128"/>
              </a:rPr>
              <a:t> in Kola</a:t>
            </a:r>
          </a:p>
          <a:p>
            <a:pPr algn="ctr"/>
            <a:endParaRPr lang="nb-NO" sz="1400" b="1" dirty="0" smtClean="0">
              <a:latin typeface="Arial Black" pitchFamily="34" charset="0"/>
              <a:ea typeface="MS Mincho" pitchFamily="49" charset="-128"/>
            </a:endParaRPr>
          </a:p>
          <a:p>
            <a:pPr algn="ctr"/>
            <a:r>
              <a:rPr lang="nb-NO" sz="2800" b="1" dirty="0" smtClean="0">
                <a:latin typeface="Arial Black" pitchFamily="34" charset="0"/>
                <a:ea typeface="MS Mincho" pitchFamily="49" charset="-128"/>
              </a:rPr>
              <a:t>INTREP VID-OPAC-001</a:t>
            </a:r>
            <a:endParaRPr lang="nb-NO" sz="28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smtClean="0"/>
              <a:t>DISCLAIMER: </a:t>
            </a:r>
          </a:p>
          <a:p>
            <a:pPr algn="ctr"/>
            <a:r>
              <a:rPr lang="en-US" sz="1100" dirty="0" smtClean="0"/>
              <a:t>This is for multiplayer online gaming using the Digital Combat Systems simulation software published by Eagle Dynamics. The information is not in any way suitable for real world use or operations.</a:t>
            </a:r>
            <a:endParaRPr lang="nb-NO" sz="1100" dirty="0" smtClean="0"/>
          </a:p>
        </p:txBody>
      </p:sp>
      <p:sp>
        <p:nvSpPr>
          <p:cNvPr id="8" name="TekstSylinder 7"/>
          <p:cNvSpPr txBox="1"/>
          <p:nvPr/>
        </p:nvSpPr>
        <p:spPr>
          <a:xfrm>
            <a:off x="0" y="4643452"/>
            <a:ext cx="9144000" cy="369332"/>
          </a:xfrm>
          <a:prstGeom prst="rect">
            <a:avLst/>
          </a:prstGeom>
          <a:noFill/>
        </p:spPr>
        <p:txBody>
          <a:bodyPr wrap="square" lIns="36000" tIns="0" rIns="36000" bIns="0" rtlCol="0">
            <a:spAutoFit/>
          </a:bodyPr>
          <a:lstStyle/>
          <a:p>
            <a:pPr algn="ctr"/>
            <a:r>
              <a:rPr lang="en-US" sz="1200" dirty="0" smtClean="0">
                <a:latin typeface="Arial" pitchFamily="34" charset="0"/>
                <a:cs typeface="Arial" pitchFamily="34" charset="0"/>
              </a:rPr>
              <a:t>Version: </a:t>
            </a:r>
            <a:r>
              <a:rPr lang="en-US" sz="1200" b="1" dirty="0" smtClean="0">
                <a:latin typeface="Arial" pitchFamily="34" charset="0"/>
                <a:cs typeface="Arial" pitchFamily="34" charset="0"/>
              </a:rPr>
              <a:t>1.0</a:t>
            </a:r>
          </a:p>
          <a:p>
            <a:pPr algn="ctr"/>
            <a:r>
              <a:rPr lang="en-US" sz="1200" dirty="0" smtClean="0">
                <a:latin typeface="Arial" pitchFamily="34" charset="0"/>
                <a:cs typeface="Arial" pitchFamily="34" charset="0"/>
              </a:rPr>
              <a:t>Published: </a:t>
            </a:r>
            <a:r>
              <a:rPr lang="en-US" sz="1200" b="1" dirty="0" smtClean="0">
                <a:latin typeface="Arial" pitchFamily="34" charset="0"/>
                <a:cs typeface="Arial" pitchFamily="34" charset="0"/>
              </a:rPr>
              <a:t>2024-11-14</a:t>
            </a:r>
            <a:endParaRPr lang="en-US" sz="1200" b="1"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smtClean="0">
                <a:solidFill>
                  <a:srgbClr val="35261F"/>
                </a:solidFill>
                <a:latin typeface="Constantia" pitchFamily="18" charset="0"/>
              </a:rPr>
              <a:t>VIRTUAL INTELLIGENCE DIRECTORATE</a:t>
            </a:r>
          </a:p>
          <a:p>
            <a:pPr algn="ctr"/>
            <a:r>
              <a:rPr lang="en-US" b="1" i="1" dirty="0" smtClean="0">
                <a:solidFill>
                  <a:srgbClr val="35261F"/>
                </a:solidFill>
                <a:latin typeface="Constantia" pitchFamily="18" charset="0"/>
              </a:rPr>
              <a:t>OMNIA VINCENT SAPIENTIA</a:t>
            </a:r>
            <a:endParaRPr lang="en-US" b="1" i="1" dirty="0">
              <a:solidFill>
                <a:srgbClr val="35261F"/>
              </a:solidFill>
              <a:latin typeface="Constantia" pitchFamily="18" charset="0"/>
            </a:endParaRP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77509" y="267494"/>
            <a:ext cx="1984673" cy="1800200"/>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kstSylinder 25"/>
          <p:cNvSpPr txBox="1"/>
          <p:nvPr/>
        </p:nvSpPr>
        <p:spPr>
          <a:xfrm>
            <a:off x="6110139"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A-A / Air Defense</a:t>
            </a:r>
          </a:p>
          <a:p>
            <a:r>
              <a:rPr lang="en-US" sz="1000" dirty="0" smtClean="0">
                <a:latin typeface="Arial" pitchFamily="34" charset="0"/>
                <a:cs typeface="Arial" pitchFamily="34" charset="0"/>
              </a:rPr>
              <a:t>The Syrian Air Force’s most important objective is to defend the Syrian territory and because of this part of the Syrian Air Force is tied into the Syrian Integrated Air Defense System (IADS). All interceptor squadrons are tied directly to the Air Defense, while the Fighter Squadrons rotate in taking turns flying Defensive Counter Air (DCA) missions in various parts of Syrian to ensure a high readiness of fighter aircrafts to support against any aggression toward Syrian territory.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DCA CAP operations is normally forward staged as part of the layered defense where CAP is first line of defense, second line of defense is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scrambled from airbases and the third line of defense is the IADS network.</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 name="Tittel 1"/>
          <p:cNvSpPr>
            <a:spLocks noGrp="1"/>
          </p:cNvSpPr>
          <p:nvPr>
            <p:ph type="title"/>
          </p:nvPr>
        </p:nvSpPr>
        <p:spPr/>
        <p:txBody>
          <a:bodyPr/>
          <a:lstStyle/>
          <a:p>
            <a:r>
              <a:rPr lang="en-US" dirty="0" smtClean="0"/>
              <a:t>Doctrine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6921" y="656762"/>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General</a:t>
            </a:r>
          </a:p>
          <a:p>
            <a:r>
              <a:rPr lang="en-US" sz="1000" dirty="0" smtClean="0">
                <a:latin typeface="Arial" pitchFamily="34" charset="0"/>
                <a:cs typeface="Arial" pitchFamily="34" charset="0"/>
              </a:rPr>
              <a:t>The Syrian Air Force have two primary objectives: </a:t>
            </a:r>
          </a:p>
          <a:p>
            <a:pPr marL="228600" indent="-228600">
              <a:buAutoNum type="arabicPeriod"/>
            </a:pPr>
            <a:r>
              <a:rPr lang="en-US" sz="1000" dirty="0" smtClean="0">
                <a:latin typeface="Arial" pitchFamily="34" charset="0"/>
                <a:cs typeface="Arial" pitchFamily="34" charset="0"/>
              </a:rPr>
              <a:t>Defend Syrian territory</a:t>
            </a:r>
          </a:p>
          <a:p>
            <a:pPr marL="228600" indent="-228600">
              <a:buAutoNum type="arabicPeriod"/>
            </a:pPr>
            <a:r>
              <a:rPr lang="en-US" sz="1000" dirty="0" smtClean="0">
                <a:latin typeface="Arial" pitchFamily="34" charset="0"/>
                <a:cs typeface="Arial" pitchFamily="34" charset="0"/>
              </a:rPr>
              <a:t>Project power to Syrian enemies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Syrian Air Force have a more centralized command and control than coalition </a:t>
            </a:r>
            <a:r>
              <a:rPr lang="en-US" sz="1000" dirty="0" err="1" smtClean="0">
                <a:latin typeface="Arial" pitchFamily="34" charset="0"/>
                <a:cs typeface="Arial" pitchFamily="34" charset="0"/>
              </a:rPr>
              <a:t>airforces</a:t>
            </a:r>
            <a:r>
              <a:rPr lang="en-US" sz="1000" dirty="0" smtClean="0">
                <a:latin typeface="Arial" pitchFamily="34" charset="0"/>
                <a:cs typeface="Arial" pitchFamily="34" charset="0"/>
              </a:rPr>
              <a:t>. This means that Syrian air operations are more scheduled and will come in waves. The Syrian forces are not trained and have a level high enough for conducting decentralized COMAO (Combined Air Operations = package operations)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Once a aircraft is airborne it is not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in air, and will execute its mission as briefed. The only exception is fighters and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from GCI as part of the Syrian IADS.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 the case of a major Syrian air operation, expect A-A sweep to be sent in first, followed by A-G aircraft doing strikes.  701</a:t>
            </a:r>
            <a:r>
              <a:rPr lang="en-US" sz="1000" baseline="30000" dirty="0" smtClean="0">
                <a:latin typeface="Arial" pitchFamily="34" charset="0"/>
                <a:cs typeface="Arial" pitchFamily="34" charset="0"/>
              </a:rPr>
              <a:t>st</a:t>
            </a:r>
            <a:r>
              <a:rPr lang="en-US" sz="1000" dirty="0" smtClean="0">
                <a:latin typeface="Arial" pitchFamily="34" charset="0"/>
                <a:cs typeface="Arial" pitchFamily="34" charset="0"/>
              </a:rPr>
              <a:t> and 702</a:t>
            </a:r>
            <a:r>
              <a:rPr lang="en-US" sz="1000" baseline="30000" dirty="0" smtClean="0">
                <a:latin typeface="Arial" pitchFamily="34" charset="0"/>
                <a:cs typeface="Arial" pitchFamily="34" charset="0"/>
              </a:rPr>
              <a:t>nd</a:t>
            </a:r>
            <a:r>
              <a:rPr lang="en-US" sz="1000" dirty="0" smtClean="0">
                <a:latin typeface="Arial" pitchFamily="34" charset="0"/>
                <a:cs typeface="Arial" pitchFamily="34" charset="0"/>
              </a:rPr>
              <a:t> Fighter Squadrons are the only squadron with a limited capability to conduct escort missions for A-G flights.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5" name="TekstSylinder 24"/>
          <p:cNvSpPr txBox="1"/>
          <p:nvPr/>
        </p:nvSpPr>
        <p:spPr>
          <a:xfrm>
            <a:off x="3059832"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A-G</a:t>
            </a:r>
          </a:p>
          <a:p>
            <a:r>
              <a:rPr lang="en-US" sz="1000" dirty="0" smtClean="0">
                <a:latin typeface="Arial" pitchFamily="34" charset="0"/>
                <a:cs typeface="Arial" pitchFamily="34" charset="0"/>
              </a:rPr>
              <a:t>Syrian Air Force has a very limited if not absent inter-agency coordination between the Air Force and ground forces. Ground forces have limited means to cooperate with the Air Force, and different Districts cannot operate together on high tempo operations. This is due to organization design, command structures, lack of specific training and focus for the ground forces.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 major ground offensives assault aviation squadrons will contribute to shaping the </a:t>
            </a:r>
            <a:r>
              <a:rPr lang="en-US" sz="1000" dirty="0" err="1" smtClean="0">
                <a:latin typeface="Arial" pitchFamily="34" charset="0"/>
                <a:cs typeface="Arial" pitchFamily="34" charset="0"/>
              </a:rPr>
              <a:t>battlefied</a:t>
            </a:r>
            <a:r>
              <a:rPr lang="en-US" sz="1000" dirty="0" smtClean="0">
                <a:latin typeface="Arial" pitchFamily="34" charset="0"/>
                <a:cs typeface="Arial" pitchFamily="34" charset="0"/>
              </a:rPr>
              <a:t> prior to the start of the Syrian ground attack. Once the Syrian ground attack is moving forward, the assault aviation squadrons will not conduct CAS operations. Assault aviation squadrons will then be used further ahead from the attack in a AR role, or keeping the enemy busy by attacking elsewhere.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When Syrian ground forces are in defensive positions, and are fairly static, they can use CAS to attack against incoming enemies.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TekstSylinder 19"/>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kstSylinder 25"/>
          <p:cNvSpPr txBox="1"/>
          <p:nvPr/>
        </p:nvSpPr>
        <p:spPr>
          <a:xfrm>
            <a:off x="6110139"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A-A / Air Defense</a:t>
            </a:r>
          </a:p>
          <a:p>
            <a:r>
              <a:rPr lang="en-US" sz="1000" dirty="0" smtClean="0">
                <a:latin typeface="Arial" pitchFamily="34" charset="0"/>
                <a:cs typeface="Arial" pitchFamily="34" charset="0"/>
              </a:rPr>
              <a:t>The Syrian Air Force’s most important objective is to defend the Syrian territory and because of this part of the Syrian Air Force is tied into the Syrian Integrated Air Defense System (IADS). All interceptor squadrons are tied directly to the Air Defense, while the Fighter Squadrons rotate in taking turns flying Defensive Counter Air (DCA) missions in various parts of Syrian to ensure a high readiness of fighter aircrafts to support against any aggression toward Syrian territory.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DCA CAP operations is normally forward staged as part of the layered defense where CAP is first line of defense, second line of defense is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scrambled from airbases and the third line of defense is the IADS network.</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 name="Tittel 1"/>
          <p:cNvSpPr>
            <a:spLocks noGrp="1"/>
          </p:cNvSpPr>
          <p:nvPr>
            <p:ph type="title"/>
          </p:nvPr>
        </p:nvSpPr>
        <p:spPr/>
        <p:txBody>
          <a:bodyPr/>
          <a:lstStyle/>
          <a:p>
            <a:r>
              <a:rPr lang="en-US" dirty="0" smtClean="0"/>
              <a:t>Doctrine</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6921" y="656762"/>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General</a:t>
            </a:r>
          </a:p>
          <a:p>
            <a:r>
              <a:rPr lang="en-US" sz="1000" dirty="0" smtClean="0">
                <a:latin typeface="Arial" pitchFamily="34" charset="0"/>
                <a:cs typeface="Arial" pitchFamily="34" charset="0"/>
              </a:rPr>
              <a:t>The Syrian Air Force have two primary objectives: </a:t>
            </a:r>
          </a:p>
          <a:p>
            <a:pPr marL="228600" indent="-228600">
              <a:buAutoNum type="arabicPeriod"/>
            </a:pPr>
            <a:r>
              <a:rPr lang="en-US" sz="1000" dirty="0" smtClean="0">
                <a:latin typeface="Arial" pitchFamily="34" charset="0"/>
                <a:cs typeface="Arial" pitchFamily="34" charset="0"/>
              </a:rPr>
              <a:t>Defend Syrian territory</a:t>
            </a:r>
          </a:p>
          <a:p>
            <a:pPr marL="228600" indent="-228600">
              <a:buAutoNum type="arabicPeriod"/>
            </a:pPr>
            <a:r>
              <a:rPr lang="en-US" sz="1000" dirty="0" smtClean="0">
                <a:latin typeface="Arial" pitchFamily="34" charset="0"/>
                <a:cs typeface="Arial" pitchFamily="34" charset="0"/>
              </a:rPr>
              <a:t>Project power to Syrian enemies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Syrian Air Force have a more centralized command and control than coalition </a:t>
            </a:r>
            <a:r>
              <a:rPr lang="en-US" sz="1000" dirty="0" err="1" smtClean="0">
                <a:latin typeface="Arial" pitchFamily="34" charset="0"/>
                <a:cs typeface="Arial" pitchFamily="34" charset="0"/>
              </a:rPr>
              <a:t>airforces</a:t>
            </a:r>
            <a:r>
              <a:rPr lang="en-US" sz="1000" dirty="0" smtClean="0">
                <a:latin typeface="Arial" pitchFamily="34" charset="0"/>
                <a:cs typeface="Arial" pitchFamily="34" charset="0"/>
              </a:rPr>
              <a:t>. This means that Syrian air operations are more scheduled and will come in waves. The Syrian forces are not trained and have a level high enough for conducting decentralized COMAO (Combined Air Operations = package operations)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Once a aircraft is airborne it is not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in air, and will execute its mission as briefed. The only exception is fighters and interceptors </a:t>
            </a:r>
            <a:r>
              <a:rPr lang="en-US" sz="1000" dirty="0" err="1" smtClean="0">
                <a:latin typeface="Arial" pitchFamily="34" charset="0"/>
                <a:cs typeface="Arial" pitchFamily="34" charset="0"/>
              </a:rPr>
              <a:t>beeing</a:t>
            </a:r>
            <a:r>
              <a:rPr lang="en-US" sz="1000" dirty="0" smtClean="0">
                <a:latin typeface="Arial" pitchFamily="34" charset="0"/>
                <a:cs typeface="Arial" pitchFamily="34" charset="0"/>
              </a:rPr>
              <a:t> controlled from GCI as part of the Syrian IADS.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 the case of a major Syrian air operation, expect A-A sweep to be sent in first, followed by A-G aircraft doing strikes.  701</a:t>
            </a:r>
            <a:r>
              <a:rPr lang="en-US" sz="1000" baseline="30000" dirty="0" smtClean="0">
                <a:latin typeface="Arial" pitchFamily="34" charset="0"/>
                <a:cs typeface="Arial" pitchFamily="34" charset="0"/>
              </a:rPr>
              <a:t>st</a:t>
            </a:r>
            <a:r>
              <a:rPr lang="en-US" sz="1000" dirty="0" smtClean="0">
                <a:latin typeface="Arial" pitchFamily="34" charset="0"/>
                <a:cs typeface="Arial" pitchFamily="34" charset="0"/>
              </a:rPr>
              <a:t> and 702</a:t>
            </a:r>
            <a:r>
              <a:rPr lang="en-US" sz="1000" baseline="30000" dirty="0" smtClean="0">
                <a:latin typeface="Arial" pitchFamily="34" charset="0"/>
                <a:cs typeface="Arial" pitchFamily="34" charset="0"/>
              </a:rPr>
              <a:t>nd</a:t>
            </a:r>
            <a:r>
              <a:rPr lang="en-US" sz="1000" dirty="0" smtClean="0">
                <a:latin typeface="Arial" pitchFamily="34" charset="0"/>
                <a:cs typeface="Arial" pitchFamily="34" charset="0"/>
              </a:rPr>
              <a:t> Fighter Squadrons are the only squadron with a limited capability to conduct escort missions for A-G flights.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
        <p:nvSpPr>
          <p:cNvPr id="25" name="TekstSylinder 24"/>
          <p:cNvSpPr txBox="1"/>
          <p:nvPr/>
        </p:nvSpPr>
        <p:spPr>
          <a:xfrm>
            <a:off x="3059832" y="658365"/>
            <a:ext cx="3024336"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200" b="1" dirty="0" smtClean="0">
                <a:latin typeface="Arial" pitchFamily="34" charset="0"/>
                <a:cs typeface="Arial" pitchFamily="34" charset="0"/>
              </a:rPr>
              <a:t>Air operations: A-G</a:t>
            </a:r>
          </a:p>
          <a:p>
            <a:r>
              <a:rPr lang="en-US" sz="1000" dirty="0" smtClean="0">
                <a:latin typeface="Arial" pitchFamily="34" charset="0"/>
                <a:cs typeface="Arial" pitchFamily="34" charset="0"/>
              </a:rPr>
              <a:t>Syrian Air Force has a very limited if not absent inter-agency coordination between the Air Force and ground forces. Ground forces have limited means to cooperate with the Air Force, and different Districts cannot operate together on high tempo operations. This is due to organization design, command structures, lack of specific training and focus for the ground forces.</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For major ground offensives assault aviation squadrons will contribute to shaping the </a:t>
            </a:r>
            <a:r>
              <a:rPr lang="en-US" sz="1000" dirty="0" err="1" smtClean="0">
                <a:latin typeface="Arial" pitchFamily="34" charset="0"/>
                <a:cs typeface="Arial" pitchFamily="34" charset="0"/>
              </a:rPr>
              <a:t>battlefied</a:t>
            </a:r>
            <a:r>
              <a:rPr lang="en-US" sz="1000" dirty="0" smtClean="0">
                <a:latin typeface="Arial" pitchFamily="34" charset="0"/>
                <a:cs typeface="Arial" pitchFamily="34" charset="0"/>
              </a:rPr>
              <a:t> prior to the start of the Syrian ground attack. Once the Syrian ground attack is moving forward, the assault aviation squadrons will not conduct CAS operations. Assault aviation squadrons will then be used further ahead from the attack in a AR role, or keeping the enemy busy by attacking elsewhere. </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When Syrian ground forces are in defensive positions, and are fairly static, they can use CAS to attack against incoming enemies.</a:t>
            </a:r>
          </a:p>
          <a:p>
            <a:endParaRPr lang="en-US" sz="1200" dirty="0" smtClean="0"/>
          </a:p>
          <a:p>
            <a:endParaRPr lang="en-US" sz="1200" dirty="0" smtClean="0"/>
          </a:p>
          <a:p>
            <a:endParaRPr lang="en-US" sz="1200" dirty="0" smtClean="0"/>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0" name="TekstSylinder 19"/>
          <p:cNvSpPr txBox="1"/>
          <p:nvPr/>
        </p:nvSpPr>
        <p:spPr>
          <a:xfrm rot="20697024">
            <a:off x="2706735" y="3136656"/>
            <a:ext cx="4420315" cy="523220"/>
          </a:xfrm>
          <a:prstGeom prst="rect">
            <a:avLst/>
          </a:prstGeom>
          <a:solidFill>
            <a:schemeClr val="bg1"/>
          </a:solidFill>
          <a:ln>
            <a:solidFill>
              <a:srgbClr val="FF0000"/>
            </a:solidFill>
          </a:ln>
        </p:spPr>
        <p:txBody>
          <a:bodyPr wrap="square" rtlCol="0">
            <a:spAutoFit/>
          </a:bodyPr>
          <a:lstStyle/>
          <a:p>
            <a:pPr algn="ctr"/>
            <a:r>
              <a:rPr lang="nb-NO" sz="2800" b="1" dirty="0" smtClean="0">
                <a:solidFill>
                  <a:srgbClr val="FF0000"/>
                </a:solidFill>
              </a:rPr>
              <a:t>WORK IN PROGRESS</a:t>
            </a:r>
            <a:endParaRPr lang="nb-NO" sz="2800" b="1" dirty="0">
              <a:solidFill>
                <a:srgbClr val="FF0000"/>
              </a:solidFill>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Command and Control</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en-US" sz="1000" b="1" dirty="0" smtClean="0">
                <a:latin typeface="Arial" pitchFamily="34" charset="0"/>
                <a:cs typeface="Arial" pitchFamily="34" charset="0"/>
              </a:rPr>
              <a:t>Notian </a:t>
            </a:r>
            <a:r>
              <a:rPr lang="en-US" sz="1000" b="1" dirty="0" smtClean="0">
                <a:latin typeface="Arial" pitchFamily="34" charset="0"/>
                <a:cs typeface="Arial" pitchFamily="34" charset="0"/>
              </a:rPr>
              <a:t>Air Force Headquarter</a:t>
            </a:r>
          </a:p>
          <a:p>
            <a:r>
              <a:rPr lang="en-US" sz="1000" dirty="0" smtClean="0">
                <a:latin typeface="Arial" pitchFamily="34" charset="0"/>
                <a:cs typeface="Arial" pitchFamily="34" charset="0"/>
              </a:rPr>
              <a:t>- Work with long term plans, training, budgeting  and will have no effect on the short term.</a:t>
            </a:r>
          </a:p>
          <a:p>
            <a:r>
              <a:rPr lang="en-US" sz="1000" dirty="0" smtClean="0">
                <a:latin typeface="Arial" pitchFamily="34" charset="0"/>
                <a:cs typeface="Arial" pitchFamily="34" charset="0"/>
              </a:rPr>
              <a:t>- If destroyed will reduce ability to train new pilots, introduce new aircraft, weapons and systems.</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 Division Headquarter</a:t>
            </a:r>
          </a:p>
          <a:p>
            <a:pPr>
              <a:buFontTx/>
              <a:buChar char="-"/>
            </a:pPr>
            <a:r>
              <a:rPr lang="en-US" sz="1000" dirty="0" smtClean="0">
                <a:latin typeface="Arial" pitchFamily="34" charset="0"/>
                <a:cs typeface="Arial" pitchFamily="34" charset="0"/>
              </a:rPr>
              <a:t>Plans and execute major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air operations.</a:t>
            </a:r>
          </a:p>
          <a:p>
            <a:pPr>
              <a:buFontTx/>
              <a:buChar char="-"/>
            </a:pPr>
            <a:r>
              <a:rPr lang="en-US" sz="1000" dirty="0" smtClean="0">
                <a:latin typeface="Arial" pitchFamily="34" charset="0"/>
                <a:cs typeface="Arial" pitchFamily="34" charset="0"/>
              </a:rPr>
              <a:t> If destroyed, the squadrons belonging to that division will not be able to participate in major air operations until a new division headquarter is </a:t>
            </a:r>
            <a:r>
              <a:rPr lang="en-US" sz="1000" dirty="0" smtClean="0">
                <a:latin typeface="Arial" pitchFamily="34" charset="0"/>
                <a:cs typeface="Arial" pitchFamily="34" charset="0"/>
              </a:rPr>
              <a:t>operational (COMAO).</a:t>
            </a: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Ground Controlled Intercept (GCI)</a:t>
            </a:r>
          </a:p>
          <a:p>
            <a:pPr>
              <a:buFontTx/>
              <a:buChar char="-"/>
            </a:pPr>
            <a:r>
              <a:rPr lang="en-US" sz="1000" dirty="0" smtClean="0">
                <a:latin typeface="Arial" pitchFamily="34" charset="0"/>
                <a:cs typeface="Arial" pitchFamily="34" charset="0"/>
              </a:rPr>
              <a:t>Normally located in a sector command center (SCC) as part of the Integrated Air Defense System (IADS).</a:t>
            </a:r>
          </a:p>
          <a:p>
            <a:pPr>
              <a:buFontTx/>
              <a:buChar char="-"/>
            </a:pPr>
            <a:r>
              <a:rPr lang="en-US" sz="1000" dirty="0" smtClean="0">
                <a:latin typeface="Arial" pitchFamily="34" charset="0"/>
                <a:cs typeface="Arial" pitchFamily="34" charset="0"/>
              </a:rPr>
              <a:t>GCI Supports the Syrian Air Defense with control of fighters and interceptors conducting Defensive Counter Air (DCA) operations. </a:t>
            </a:r>
          </a:p>
          <a:p>
            <a:r>
              <a:rPr lang="en-US" sz="1000" dirty="0" smtClean="0">
                <a:latin typeface="Arial" pitchFamily="34" charset="0"/>
                <a:cs typeface="Arial" pitchFamily="34" charset="0"/>
              </a:rPr>
              <a:t>If destroyed:</a:t>
            </a:r>
          </a:p>
          <a:p>
            <a:r>
              <a:rPr lang="en-US" sz="1000" dirty="0" smtClean="0">
                <a:latin typeface="Arial" pitchFamily="34" charset="0"/>
                <a:cs typeface="Arial" pitchFamily="34" charset="0"/>
              </a:rPr>
              <a:t>- May prevent scrambles of intercept aircraft</a:t>
            </a:r>
          </a:p>
          <a:p>
            <a:pPr>
              <a:buFontTx/>
              <a:buChar char="-"/>
            </a:pPr>
            <a:r>
              <a:rPr lang="en-US" sz="1000" dirty="0" smtClean="0">
                <a:latin typeface="Arial" pitchFamily="34" charset="0"/>
                <a:cs typeface="Arial" pitchFamily="34" charset="0"/>
              </a:rPr>
              <a:t> May lead to intercept aircraft flying to wrong areas</a:t>
            </a:r>
          </a:p>
          <a:p>
            <a:pPr>
              <a:buFontTx/>
              <a:buChar char="-"/>
            </a:pPr>
            <a:r>
              <a:rPr lang="en-US" sz="1000" dirty="0" smtClean="0">
                <a:latin typeface="Arial" pitchFamily="34" charset="0"/>
                <a:cs typeface="Arial" pitchFamily="34" charset="0"/>
              </a:rPr>
              <a:t> May lead to lower quality of flying from intercept aircraft due to lack of GCI support</a:t>
            </a:r>
          </a:p>
          <a:p>
            <a:pPr>
              <a:buFontTx/>
              <a:buChar char="-"/>
            </a:pPr>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 </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Other critical targets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a:bodyPr>
          <a:lstStyle/>
          <a:p>
            <a:r>
              <a:rPr lang="en-US" sz="1000" b="1" u="sng" dirty="0" smtClean="0">
                <a:latin typeface="Arial" pitchFamily="34" charset="0"/>
                <a:cs typeface="Arial" pitchFamily="34" charset="0"/>
              </a:rPr>
              <a:t>Airfields:</a:t>
            </a:r>
          </a:p>
          <a:p>
            <a:r>
              <a:rPr lang="en-US" sz="1000" b="1" dirty="0" smtClean="0">
                <a:latin typeface="Arial" pitchFamily="34" charset="0"/>
                <a:cs typeface="Arial" pitchFamily="34" charset="0"/>
              </a:rPr>
              <a:t>Runways:</a:t>
            </a:r>
          </a:p>
          <a:p>
            <a:pPr>
              <a:buFontTx/>
              <a:buChar char="-"/>
            </a:pPr>
            <a:r>
              <a:rPr lang="en-US" sz="1000" dirty="0" smtClean="0">
                <a:latin typeface="Arial" pitchFamily="34" charset="0"/>
                <a:cs typeface="Arial" pitchFamily="34" charset="0"/>
              </a:rPr>
              <a:t>Airfield out of operation for 24-48 hours</a:t>
            </a:r>
          </a:p>
          <a:p>
            <a:pPr>
              <a:buFontTx/>
              <a:buChar char="-"/>
            </a:pPr>
            <a:r>
              <a:rPr lang="en-US" sz="1000" dirty="0" smtClean="0">
                <a:latin typeface="Arial" pitchFamily="34" charset="0"/>
                <a:cs typeface="Arial" pitchFamily="34" charset="0"/>
              </a:rPr>
              <a:t>Depending on the amount of damage inflicted</a:t>
            </a:r>
          </a:p>
          <a:p>
            <a:pPr>
              <a:buFontTx/>
              <a:buChar char="-"/>
            </a:pPr>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Ammunition storage:</a:t>
            </a:r>
          </a:p>
          <a:p>
            <a:pPr>
              <a:buFontTx/>
              <a:buChar char="-"/>
            </a:pPr>
            <a:r>
              <a:rPr lang="en-US" sz="1000" dirty="0" smtClean="0">
                <a:latin typeface="Arial" pitchFamily="34" charset="0"/>
                <a:cs typeface="Arial" pitchFamily="34" charset="0"/>
              </a:rPr>
              <a:t>Certain types of ammunition unavailable</a:t>
            </a:r>
          </a:p>
          <a:p>
            <a:pPr>
              <a:buFontTx/>
              <a:buChar char="-"/>
            </a:pPr>
            <a:r>
              <a:rPr lang="en-US" sz="1000" dirty="0" smtClean="0">
                <a:latin typeface="Arial" pitchFamily="34" charset="0"/>
                <a:cs typeface="Arial" pitchFamily="34" charset="0"/>
              </a:rPr>
              <a:t>Sortie rates reduced</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Fuel:</a:t>
            </a:r>
          </a:p>
          <a:p>
            <a:pPr>
              <a:buFontTx/>
              <a:buChar char="-"/>
            </a:pPr>
            <a:r>
              <a:rPr lang="en-US" sz="1000" dirty="0" smtClean="0">
                <a:latin typeface="Arial" pitchFamily="34" charset="0"/>
                <a:cs typeface="Arial" pitchFamily="34" charset="0"/>
              </a:rPr>
              <a:t>Sortie rates reduced until able to resupply</a:t>
            </a:r>
          </a:p>
          <a:p>
            <a:pPr>
              <a:buFontTx/>
              <a:buChar char="-"/>
            </a:pPr>
            <a:r>
              <a:rPr lang="en-US" sz="1000" dirty="0" smtClean="0">
                <a:latin typeface="Arial" pitchFamily="34" charset="0"/>
                <a:cs typeface="Arial" pitchFamily="34" charset="0"/>
              </a:rPr>
              <a:t>Depending on the amount of damage inflicted</a:t>
            </a: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endParaRPr lang="en-US" sz="1000" dirty="0" smtClean="0">
              <a:latin typeface="Arial" pitchFamily="34" charset="0"/>
              <a:cs typeface="Arial" pitchFamily="34" charset="0"/>
            </a:endParaRPr>
          </a:p>
          <a:p>
            <a:r>
              <a:rPr lang="en-US" sz="1000" b="1" dirty="0" smtClean="0">
                <a:latin typeface="Arial" pitchFamily="34" charset="0"/>
                <a:cs typeface="Arial" pitchFamily="34" charset="0"/>
              </a:rPr>
              <a:t>Aircrafts:</a:t>
            </a:r>
            <a:endParaRPr lang="en-US" sz="1000" b="1" dirty="0" smtClean="0">
              <a:latin typeface="Arial" pitchFamily="34" charset="0"/>
              <a:cs typeface="Arial" pitchFamily="34" charset="0"/>
            </a:endParaRPr>
          </a:p>
          <a:p>
            <a:r>
              <a:rPr lang="en-US" sz="1000" dirty="0" smtClean="0">
                <a:latin typeface="Arial" pitchFamily="34" charset="0"/>
                <a:cs typeface="Arial" pitchFamily="34" charset="0"/>
              </a:rPr>
              <a:t>- Destruction of aircraft will reduced the capability of the squadron as they have fewer aircraft available</a:t>
            </a:r>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 name="Picture 4"/>
          <p:cNvPicPr>
            <a:picLocks noChangeAspect="1" noChangeArrowheads="1"/>
          </p:cNvPicPr>
          <p:nvPr/>
        </p:nvPicPr>
        <p:blipFill>
          <a:blip r:embed="rId3" cstate="print"/>
          <a:srcRect/>
          <a:stretch>
            <a:fillRect/>
          </a:stretch>
        </p:blipFill>
        <p:spPr bwMode="auto">
          <a:xfrm>
            <a:off x="5940152" y="1923678"/>
            <a:ext cx="2494198" cy="1467887"/>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Mission type capability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785800"/>
            <a:ext cx="3214678" cy="407196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en-US" sz="1000" dirty="0" smtClean="0">
                <a:latin typeface="Arial" pitchFamily="34" charset="0"/>
                <a:cs typeface="Arial" pitchFamily="34" charset="0"/>
              </a:rPr>
              <a:t>Fighter squadrons conduct the following mission sets:</a:t>
            </a:r>
          </a:p>
          <a:p>
            <a:r>
              <a:rPr lang="en-US" sz="1000" dirty="0" smtClean="0">
                <a:latin typeface="Arial" pitchFamily="34" charset="0"/>
                <a:cs typeface="Arial" pitchFamily="34" charset="0"/>
              </a:rPr>
              <a:t>- Sweep</a:t>
            </a:r>
          </a:p>
          <a:p>
            <a:pPr>
              <a:buFontTx/>
              <a:buChar char="-"/>
            </a:pPr>
            <a:r>
              <a:rPr lang="en-US" sz="1000" dirty="0" smtClean="0">
                <a:latin typeface="Arial" pitchFamily="34" charset="0"/>
                <a:cs typeface="Arial" pitchFamily="34" charset="0"/>
              </a:rPr>
              <a:t>CAP</a:t>
            </a:r>
          </a:p>
          <a:p>
            <a:pPr>
              <a:buFontTx/>
              <a:buChar char="-"/>
            </a:pPr>
            <a:r>
              <a:rPr lang="en-US" sz="1000" dirty="0" smtClean="0">
                <a:latin typeface="Arial" pitchFamily="34" charset="0"/>
                <a:cs typeface="Arial" pitchFamily="34" charset="0"/>
              </a:rPr>
              <a:t>Limited form of escort</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Interceptor squadrons are based at airfields and tied to </a:t>
            </a:r>
            <a:r>
              <a:rPr lang="en-US" sz="1000" dirty="0" smtClean="0">
                <a:latin typeface="Arial" pitchFamily="34" charset="0"/>
                <a:cs typeface="Arial" pitchFamily="34" charset="0"/>
              </a:rPr>
              <a:t>Notian </a:t>
            </a:r>
            <a:r>
              <a:rPr lang="en-US" sz="1000" dirty="0" smtClean="0">
                <a:latin typeface="Arial" pitchFamily="34" charset="0"/>
                <a:cs typeface="Arial" pitchFamily="34" charset="0"/>
              </a:rPr>
              <a:t>IADS and supports as Quick Reaction Alert flights to protect </a:t>
            </a:r>
            <a:r>
              <a:rPr lang="en-US" sz="1000" dirty="0" smtClean="0">
                <a:latin typeface="Arial" pitchFamily="34" charset="0"/>
                <a:cs typeface="Arial" pitchFamily="34" charset="0"/>
              </a:rPr>
              <a:t>Notian</a:t>
            </a:r>
            <a:r>
              <a:rPr lang="en-US" sz="1000" dirty="0" smtClean="0">
                <a:latin typeface="Arial" pitchFamily="34" charset="0"/>
                <a:cs typeface="Arial" pitchFamily="34" charset="0"/>
              </a:rPr>
              <a:t> </a:t>
            </a:r>
            <a:r>
              <a:rPr lang="en-US" sz="1000" dirty="0" smtClean="0">
                <a:latin typeface="Arial" pitchFamily="34" charset="0"/>
                <a:cs typeface="Arial" pitchFamily="34" charset="0"/>
              </a:rPr>
              <a:t>airfields from attack.</a:t>
            </a:r>
          </a:p>
          <a:p>
            <a:endParaRPr lang="en-US" sz="1000" dirty="0" smtClean="0">
              <a:latin typeface="Arial" pitchFamily="34" charset="0"/>
              <a:cs typeface="Arial" pitchFamily="34" charset="0"/>
            </a:endParaRPr>
          </a:p>
          <a:p>
            <a:r>
              <a:rPr lang="en-US" sz="1000" dirty="0" smtClean="0">
                <a:latin typeface="Arial" pitchFamily="34" charset="0"/>
                <a:cs typeface="Arial" pitchFamily="34" charset="0"/>
              </a:rPr>
              <a:t>Assault Aviation squadrons conduct the following mission sets:</a:t>
            </a:r>
          </a:p>
          <a:p>
            <a:pPr>
              <a:buFontTx/>
              <a:buChar char="-"/>
            </a:pPr>
            <a:r>
              <a:rPr lang="en-US" sz="1000" dirty="0" smtClean="0">
                <a:latin typeface="Arial" pitchFamily="34" charset="0"/>
                <a:cs typeface="Arial" pitchFamily="34" charset="0"/>
              </a:rPr>
              <a:t>CAS (with ground forces in static positions)</a:t>
            </a:r>
          </a:p>
          <a:p>
            <a:pPr>
              <a:buFontTx/>
              <a:buChar char="-"/>
            </a:pPr>
            <a:r>
              <a:rPr lang="en-US" sz="1000" dirty="0" smtClean="0">
                <a:latin typeface="Arial" pitchFamily="34" charset="0"/>
                <a:cs typeface="Arial" pitchFamily="34" charset="0"/>
              </a:rPr>
              <a:t>AR</a:t>
            </a:r>
          </a:p>
          <a:p>
            <a:pPr>
              <a:buFontTx/>
              <a:buChar char="-"/>
            </a:pPr>
            <a:r>
              <a:rPr lang="en-US" sz="1000" dirty="0" smtClean="0">
                <a:latin typeface="Arial" pitchFamily="34" charset="0"/>
                <a:cs typeface="Arial" pitchFamily="34" charset="0"/>
              </a:rPr>
              <a:t>AI</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Bomber Squadrons conduct the following mission sets:</a:t>
            </a:r>
          </a:p>
          <a:p>
            <a:pPr>
              <a:buFontTx/>
              <a:buChar char="-"/>
            </a:pPr>
            <a:r>
              <a:rPr lang="en-US" sz="1000" dirty="0" smtClean="0">
                <a:latin typeface="Arial" pitchFamily="34" charset="0"/>
                <a:cs typeface="Arial" pitchFamily="34" charset="0"/>
              </a:rPr>
              <a:t> AI</a:t>
            </a:r>
          </a:p>
          <a:p>
            <a:pPr>
              <a:buFontTx/>
              <a:buChar char="-"/>
            </a:pPr>
            <a:r>
              <a:rPr lang="en-US" sz="1000" dirty="0" smtClean="0">
                <a:latin typeface="Arial" pitchFamily="34" charset="0"/>
                <a:cs typeface="Arial" pitchFamily="34" charset="0"/>
              </a:rPr>
              <a:t>Strikes</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Heavy Bomber Squadrons</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Naval Fighter Squadrons</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Maritime Strike Squadrons</a:t>
            </a:r>
          </a:p>
          <a:p>
            <a:pPr>
              <a:buFontTx/>
              <a:buChar char="-"/>
            </a:pPr>
            <a:endParaRPr lang="en-US" sz="1000" dirty="0" smtClean="0">
              <a:latin typeface="Arial" pitchFamily="34" charset="0"/>
              <a:cs typeface="Arial" pitchFamily="34" charset="0"/>
            </a:endParaRPr>
          </a:p>
          <a:p>
            <a:pPr>
              <a:buFontTx/>
              <a:buChar char="-"/>
            </a:pPr>
            <a:r>
              <a:rPr lang="en-US" sz="1000" dirty="0" smtClean="0">
                <a:latin typeface="Arial" pitchFamily="34" charset="0"/>
                <a:cs typeface="Arial" pitchFamily="34" charset="0"/>
              </a:rPr>
              <a:t>Maritime Patrol Squadrons</a:t>
            </a:r>
            <a:endParaRPr lang="en-US" sz="1000" dirty="0" smtClean="0">
              <a:latin typeface="Arial" pitchFamily="34" charset="0"/>
              <a:cs typeface="Arial" pitchFamily="34" charset="0"/>
            </a:endParaRPr>
          </a:p>
          <a:p>
            <a:endParaRPr lang="en-US" sz="1200" dirty="0" smtClean="0"/>
          </a:p>
          <a:p>
            <a:endParaRPr lang="en-US" sz="1200" dirty="0" smtClean="0"/>
          </a:p>
          <a:p>
            <a:endParaRPr lang="en-US" sz="1200" dirty="0" smtClean="0"/>
          </a:p>
          <a:p>
            <a:endParaRPr lang="nb-NO" sz="1200" dirty="0" smtClean="0">
              <a:latin typeface="Arial" pitchFamily="34" charset="0"/>
              <a:cs typeface="Arial" pitchFamily="34" charset="0"/>
            </a:endParaRPr>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5364088" y="987574"/>
            <a:ext cx="3048339" cy="1584176"/>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20" name="Picture 4"/>
          <p:cNvPicPr>
            <a:picLocks noChangeAspect="1" noChangeArrowheads="1"/>
          </p:cNvPicPr>
          <p:nvPr/>
        </p:nvPicPr>
        <p:blipFill>
          <a:blip r:embed="rId4" cstate="print"/>
          <a:srcRect/>
          <a:stretch>
            <a:fillRect/>
          </a:stretch>
        </p:blipFill>
        <p:spPr bwMode="auto">
          <a:xfrm>
            <a:off x="5364088" y="2787774"/>
            <a:ext cx="3058856" cy="1800200"/>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INTELLIGENCE GAPS</a:t>
            </a:r>
            <a:endParaRPr lang="en-US" dirty="0"/>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smtClean="0"/>
              <a:t>INSERT MAP HERE</a:t>
            </a:r>
            <a:endParaRPr lang="nb-NO" dirty="0"/>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000" b="1" dirty="0" err="1" smtClean="0">
                <a:latin typeface="Arial" pitchFamily="34" charset="0"/>
                <a:cs typeface="Arial" pitchFamily="34" charset="0"/>
              </a:rPr>
              <a:t>Provide</a:t>
            </a:r>
            <a:r>
              <a:rPr lang="nb-NO" sz="1000" b="1" dirty="0" smtClean="0">
                <a:latin typeface="Arial" pitchFamily="34" charset="0"/>
                <a:cs typeface="Arial" pitchFamily="34" charset="0"/>
              </a:rPr>
              <a:t> a list </a:t>
            </a:r>
            <a:r>
              <a:rPr lang="nb-NO" sz="1000" b="1" dirty="0" err="1" smtClean="0">
                <a:latin typeface="Arial" pitchFamily="34" charset="0"/>
                <a:cs typeface="Arial" pitchFamily="34" charset="0"/>
              </a:rPr>
              <a:t>of</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questions</a:t>
            </a:r>
            <a:r>
              <a:rPr lang="nb-NO" sz="1000" b="1" dirty="0" smtClean="0">
                <a:latin typeface="Arial" pitchFamily="34" charset="0"/>
                <a:cs typeface="Arial" pitchFamily="34" charset="0"/>
              </a:rPr>
              <a:t> or gaps in </a:t>
            </a:r>
            <a:r>
              <a:rPr lang="nb-NO" sz="1000" b="1" dirty="0" err="1" smtClean="0">
                <a:latin typeface="Arial" pitchFamily="34" charset="0"/>
                <a:cs typeface="Arial" pitchFamily="34" charset="0"/>
              </a:rPr>
              <a:t>intelligence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where</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taskings</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can</a:t>
            </a:r>
            <a:r>
              <a:rPr lang="nb-NO" sz="1000" b="1" dirty="0" smtClean="0">
                <a:latin typeface="Arial" pitchFamily="34" charset="0"/>
                <a:cs typeface="Arial" pitchFamily="34" charset="0"/>
              </a:rPr>
              <a:t> be </a:t>
            </a:r>
            <a:r>
              <a:rPr lang="nb-NO" sz="1000" b="1" dirty="0" err="1" smtClean="0">
                <a:latin typeface="Arial" pitchFamily="34" charset="0"/>
                <a:cs typeface="Arial" pitchFamily="34" charset="0"/>
              </a:rPr>
              <a:t>generated</a:t>
            </a:r>
            <a:r>
              <a:rPr lang="nb-NO" sz="1000" b="1" dirty="0" smtClean="0">
                <a:latin typeface="Arial" pitchFamily="34" charset="0"/>
                <a:cs typeface="Arial" pitchFamily="34" charset="0"/>
              </a:rPr>
              <a:t> to </a:t>
            </a:r>
            <a:r>
              <a:rPr lang="nb-NO" sz="1000" b="1" dirty="0" err="1" smtClean="0">
                <a:latin typeface="Arial" pitchFamily="34" charset="0"/>
                <a:cs typeface="Arial" pitchFamily="34" charset="0"/>
              </a:rPr>
              <a:t>collect</a:t>
            </a:r>
            <a:r>
              <a:rPr lang="nb-NO" sz="1000" b="1" dirty="0" smtClean="0">
                <a:latin typeface="Arial" pitchFamily="34" charset="0"/>
                <a:cs typeface="Arial" pitchFamily="34" charset="0"/>
              </a:rPr>
              <a:t> </a:t>
            </a:r>
            <a:r>
              <a:rPr lang="nb-NO" sz="1000" b="1" dirty="0" err="1" smtClean="0">
                <a:latin typeface="Arial" pitchFamily="34" charset="0"/>
                <a:cs typeface="Arial" pitchFamily="34" charset="0"/>
              </a:rPr>
              <a:t>information</a:t>
            </a:r>
            <a:endParaRPr lang="nb-NO" sz="1000" b="1" dirty="0" smtClean="0">
              <a:latin typeface="Arial" pitchFamily="34" charset="0"/>
              <a:cs typeface="Arial" pitchFamily="34" charset="0"/>
            </a:endParaRPr>
          </a:p>
          <a:p>
            <a:pPr>
              <a:buFontTx/>
              <a:buChar char="-"/>
            </a:pPr>
            <a:endParaRPr lang="nb-NO" sz="1000" dirty="0" smtClean="0">
              <a:latin typeface="Arial" pitchFamily="34" charset="0"/>
              <a:cs typeface="Arial" pitchFamily="34" charset="0"/>
            </a:endParaRPr>
          </a:p>
          <a:p>
            <a:pPr>
              <a:buFontTx/>
              <a:buChar char="-"/>
            </a:pPr>
            <a:r>
              <a:rPr lang="nb-NO" sz="1000" dirty="0" err="1" smtClean="0">
                <a:latin typeface="Arial" pitchFamily="34" charset="0"/>
                <a:cs typeface="Arial" pitchFamily="34" charset="0"/>
              </a:rPr>
              <a:t>What</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are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of</a:t>
            </a:r>
            <a:r>
              <a:rPr lang="nb-NO" sz="1000" dirty="0" smtClean="0">
                <a:latin typeface="Arial" pitchFamily="34" charset="0"/>
                <a:cs typeface="Arial" pitchFamily="34" charset="0"/>
              </a:rPr>
              <a:t> QRA fighters?</a:t>
            </a:r>
          </a:p>
          <a:p>
            <a:pPr>
              <a:buFontTx/>
              <a:buChar char="-"/>
            </a:pPr>
            <a:r>
              <a:rPr lang="nb-NO" sz="1000" dirty="0" smtClean="0">
                <a:latin typeface="Arial" pitchFamily="34" charset="0"/>
                <a:cs typeface="Arial" pitchFamily="34" charset="0"/>
              </a:rPr>
              <a:t>Are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reaction</a:t>
            </a:r>
            <a:r>
              <a:rPr lang="nb-NO" sz="1000" dirty="0" smtClean="0">
                <a:latin typeface="Arial" pitchFamily="34" charset="0"/>
                <a:cs typeface="Arial" pitchFamily="34" charset="0"/>
              </a:rPr>
              <a:t> time </a:t>
            </a:r>
            <a:r>
              <a:rPr lang="nb-NO" sz="1000" dirty="0" err="1" smtClean="0">
                <a:latin typeface="Arial" pitchFamily="34" charset="0"/>
                <a:cs typeface="Arial" pitchFamily="34" charset="0"/>
              </a:rPr>
              <a:t>the</a:t>
            </a:r>
            <a:r>
              <a:rPr lang="nb-NO" sz="1000" dirty="0" smtClean="0">
                <a:latin typeface="Arial" pitchFamily="34" charset="0"/>
                <a:cs typeface="Arial" pitchFamily="34" charset="0"/>
              </a:rPr>
              <a:t> same for all </a:t>
            </a:r>
            <a:r>
              <a:rPr lang="nb-NO" sz="1000" dirty="0" err="1" smtClean="0">
                <a:latin typeface="Arial" pitchFamily="34" charset="0"/>
                <a:cs typeface="Arial" pitchFamily="34" charset="0"/>
              </a:rPr>
              <a:t>airfields</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with</a:t>
            </a:r>
            <a:r>
              <a:rPr lang="nb-NO" sz="1000" dirty="0" smtClean="0">
                <a:latin typeface="Arial" pitchFamily="34" charset="0"/>
                <a:cs typeface="Arial" pitchFamily="34" charset="0"/>
              </a:rPr>
              <a:t> QRA </a:t>
            </a:r>
            <a:r>
              <a:rPr lang="nb-NO" sz="1000" dirty="0" err="1" smtClean="0">
                <a:latin typeface="Arial" pitchFamily="34" charset="0"/>
                <a:cs typeface="Arial" pitchFamily="34" charset="0"/>
              </a:rPr>
              <a:t>stationed</a:t>
            </a:r>
            <a:r>
              <a:rPr lang="nb-NO" sz="1000" dirty="0" smtClean="0">
                <a:latin typeface="Arial" pitchFamily="34" charset="0"/>
                <a:cs typeface="Arial" pitchFamily="34" charset="0"/>
              </a:rPr>
              <a:t> (</a:t>
            </a:r>
            <a:r>
              <a:rPr lang="nb-NO" sz="1000" dirty="0" err="1" smtClean="0">
                <a:latin typeface="Arial" pitchFamily="34" charset="0"/>
                <a:cs typeface="Arial" pitchFamily="34" charset="0"/>
              </a:rPr>
              <a:t>interceptors</a:t>
            </a:r>
            <a:r>
              <a:rPr lang="nb-NO" sz="1000" dirty="0" smtClean="0">
                <a:latin typeface="Arial" pitchFamily="34" charset="0"/>
                <a:cs typeface="Arial" pitchFamily="34" charset="0"/>
              </a:rPr>
              <a:t>)</a:t>
            </a:r>
            <a:endParaRPr lang="nb-NO" sz="1000" dirty="0">
              <a:latin typeface="Arial" pitchFamily="34" charset="0"/>
              <a:cs typeface="Arial" pitchFamily="34" charset="0"/>
            </a:endParaRP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Rektangel 18"/>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INTRODUCTION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9" name="TekstSylinder 18"/>
          <p:cNvSpPr txBox="1"/>
          <p:nvPr/>
        </p:nvSpPr>
        <p:spPr>
          <a:xfrm>
            <a:off x="142844" y="1000114"/>
            <a:ext cx="4213132" cy="2062103"/>
          </a:xfrm>
          <a:prstGeom prst="rect">
            <a:avLst/>
          </a:prstGeom>
          <a:noFill/>
        </p:spPr>
        <p:txBody>
          <a:bodyPr wrap="square" rtlCol="0">
            <a:spAutoFit/>
          </a:bodyPr>
          <a:lstStyle/>
          <a:p>
            <a:r>
              <a:rPr lang="nb-NO" sz="1400" b="1" u="sng" dirty="0" err="1" smtClean="0">
                <a:latin typeface="Arial" pitchFamily="34" charset="0"/>
                <a:cs typeface="Arial" pitchFamily="34" charset="0"/>
              </a:rPr>
              <a:t>Aim</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rPr>
              <a:t>This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intends</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Notia</a:t>
            </a:r>
            <a:r>
              <a:rPr lang="nb-NO" sz="1200" dirty="0" smtClean="0">
                <a:latin typeface="Arial" pitchFamily="34" charset="0"/>
                <a:cs typeface="Arial" pitchFamily="34" charset="0"/>
              </a:rPr>
              <a:t> and </a:t>
            </a:r>
            <a:r>
              <a:rPr lang="nb-NO" sz="1200" dirty="0" err="1" smtClean="0">
                <a:latin typeface="Arial" pitchFamily="34" charset="0"/>
                <a:cs typeface="Arial" pitchFamily="34" charset="0"/>
              </a:rPr>
              <a:t>Kambiland</a:t>
            </a:r>
            <a:r>
              <a:rPr lang="nb-NO" sz="1200" dirty="0" smtClean="0">
                <a:latin typeface="Arial" pitchFamily="34" charset="0"/>
                <a:cs typeface="Arial" pitchFamily="34" charset="0"/>
              </a:rPr>
              <a:t> air </a:t>
            </a:r>
            <a:r>
              <a:rPr lang="nb-NO" sz="1200" dirty="0" err="1" smtClean="0">
                <a:latin typeface="Arial" pitchFamily="34" charset="0"/>
                <a:cs typeface="Arial" pitchFamily="34" charset="0"/>
              </a:rPr>
              <a:t>assets</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organization</a:t>
            </a:r>
            <a:r>
              <a:rPr lang="nb-NO" sz="1200" dirty="0" smtClean="0">
                <a:latin typeface="Arial" pitchFamily="34" charset="0"/>
                <a:cs typeface="Arial" pitchFamily="34" charset="0"/>
              </a:rPr>
              <a:t> and locations. </a:t>
            </a:r>
            <a:r>
              <a:rPr lang="nb-NO" sz="1200" dirty="0" err="1" smtClean="0">
                <a:latin typeface="Arial" pitchFamily="34" charset="0"/>
                <a:cs typeface="Arial" pitchFamily="34" charset="0"/>
              </a:rPr>
              <a:t>Second</a:t>
            </a:r>
            <a:r>
              <a:rPr lang="nb-NO" sz="1200" dirty="0" smtClean="0">
                <a:latin typeface="Arial" pitchFamily="34" charset="0"/>
                <a:cs typeface="Arial" pitchFamily="34" charset="0"/>
              </a:rPr>
              <a:t> part </a:t>
            </a:r>
            <a:r>
              <a:rPr lang="nb-NO" sz="1200" dirty="0" err="1" smtClean="0">
                <a:latin typeface="Arial" pitchFamily="34" charset="0"/>
                <a:cs typeface="Arial" pitchFamily="34" charset="0"/>
              </a:rPr>
              <a:t>of</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report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intend</a:t>
            </a:r>
            <a:r>
              <a:rPr lang="nb-NO" sz="1200" dirty="0" smtClean="0">
                <a:latin typeface="Arial" pitchFamily="34" charset="0"/>
                <a:cs typeface="Arial" pitchFamily="34" charset="0"/>
              </a:rPr>
              <a:t> to present </a:t>
            </a:r>
            <a:r>
              <a:rPr lang="nb-NO" sz="1200" dirty="0" err="1" smtClean="0">
                <a:latin typeface="Arial" pitchFamily="34" charset="0"/>
                <a:cs typeface="Arial" pitchFamily="34" charset="0"/>
              </a:rPr>
              <a:t>information</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about</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their</a:t>
            </a:r>
            <a:r>
              <a:rPr lang="nb-NO" sz="1200" dirty="0" smtClean="0">
                <a:latin typeface="Arial" pitchFamily="34" charset="0"/>
                <a:cs typeface="Arial" pitchFamily="34" charset="0"/>
              </a:rPr>
              <a:t> </a:t>
            </a:r>
            <a:r>
              <a:rPr lang="nb-NO" sz="1200" dirty="0" err="1" smtClean="0">
                <a:latin typeface="Arial" pitchFamily="34" charset="0"/>
                <a:cs typeface="Arial" pitchFamily="34" charset="0"/>
              </a:rPr>
              <a:t>capability</a:t>
            </a:r>
            <a:r>
              <a:rPr lang="nb-NO" sz="1200" dirty="0" smtClean="0">
                <a:latin typeface="Arial" pitchFamily="34" charset="0"/>
                <a:cs typeface="Arial" pitchFamily="34" charset="0"/>
              </a:rPr>
              <a:t>.</a:t>
            </a:r>
          </a:p>
          <a:p>
            <a:endParaRPr lang="nb-NO" sz="1400" dirty="0" smtClean="0">
              <a:latin typeface="Arial" pitchFamily="34" charset="0"/>
              <a:cs typeface="Arial" pitchFamily="34" charset="0"/>
            </a:endParaRPr>
          </a:p>
          <a:p>
            <a:r>
              <a:rPr lang="nb-NO" sz="1400" b="1" u="sng" dirty="0" err="1" smtClean="0">
                <a:latin typeface="Arial" pitchFamily="34" charset="0"/>
                <a:cs typeface="Arial" pitchFamily="34" charset="0"/>
              </a:rPr>
              <a:t>Reference</a:t>
            </a:r>
            <a:r>
              <a:rPr lang="nb-NO" sz="1400" b="1" u="sng" dirty="0" smtClean="0">
                <a:latin typeface="Arial" pitchFamily="34" charset="0"/>
                <a:cs typeface="Arial" pitchFamily="34" charset="0"/>
              </a:rPr>
              <a:t>: </a:t>
            </a:r>
          </a:p>
          <a:p>
            <a:r>
              <a:rPr lang="en-US" sz="1400" dirty="0" smtClean="0">
                <a:latin typeface="Arial" pitchFamily="34" charset="0"/>
                <a:cs typeface="Arial" pitchFamily="34" charset="0"/>
              </a:rPr>
              <a:t>-</a:t>
            </a:r>
            <a:r>
              <a:rPr lang="en-US" sz="1200" dirty="0" smtClean="0">
                <a:latin typeface="Arial" pitchFamily="34" charset="0"/>
                <a:cs typeface="Arial" pitchFamily="34" charset="0"/>
              </a:rPr>
              <a:t>INTREP VID B-002 Generic Air Force Structure v1.0</a:t>
            </a:r>
          </a:p>
          <a:p>
            <a:pPr>
              <a:buFontTx/>
              <a:buChar char="-"/>
            </a:pPr>
            <a:r>
              <a:rPr lang="sv-SE" sz="1200" dirty="0" smtClean="0">
                <a:latin typeface="Arial" pitchFamily="34" charset="0"/>
                <a:cs typeface="Arial" pitchFamily="34" charset="0"/>
              </a:rPr>
              <a:t>INTREP VID OPAT-002 Notia IADS</a:t>
            </a:r>
          </a:p>
          <a:p>
            <a:pPr>
              <a:buFontTx/>
              <a:buChar char="-"/>
            </a:pPr>
            <a:r>
              <a:rPr lang="sv-SE" sz="1200" dirty="0" smtClean="0">
                <a:latin typeface="Arial" pitchFamily="34" charset="0"/>
                <a:cs typeface="Arial" pitchFamily="34" charset="0"/>
              </a:rPr>
              <a:t>INTREP VID OPAT-003 Kambiland IADS</a:t>
            </a:r>
            <a:endParaRPr lang="nb-NO" sz="1200" dirty="0">
              <a:latin typeface="Arial" pitchFamily="34" charset="0"/>
              <a:cs typeface="Arial" pitchFamily="34" charset="0"/>
            </a:endParaRPr>
          </a:p>
        </p:txBody>
      </p:sp>
      <p:sp>
        <p:nvSpPr>
          <p:cNvPr id="20" name="TekstSylinder 19"/>
          <p:cNvSpPr txBox="1"/>
          <p:nvPr/>
        </p:nvSpPr>
        <p:spPr>
          <a:xfrm>
            <a:off x="4500562" y="1142990"/>
            <a:ext cx="4357718" cy="2462213"/>
          </a:xfrm>
          <a:prstGeom prst="rect">
            <a:avLst/>
          </a:prstGeom>
          <a:noFill/>
        </p:spPr>
        <p:txBody>
          <a:bodyPr wrap="square" rtlCol="0">
            <a:spAutoFit/>
          </a:bodyPr>
          <a:lstStyle/>
          <a:p>
            <a:r>
              <a:rPr lang="nb-NO" sz="1400" b="1" u="sng" dirty="0" err="1" smtClean="0">
                <a:latin typeface="Arial" pitchFamily="34" charset="0"/>
                <a:cs typeface="Arial" pitchFamily="34" charset="0"/>
              </a:rPr>
              <a:t>Content</a:t>
            </a:r>
            <a:r>
              <a:rPr lang="nb-NO" sz="1400" b="1" u="sng" dirty="0" smtClean="0">
                <a:latin typeface="Arial" pitchFamily="34" charset="0"/>
                <a:cs typeface="Arial" pitchFamily="34" charset="0"/>
              </a:rPr>
              <a:t>:</a:t>
            </a:r>
          </a:p>
          <a:p>
            <a:r>
              <a:rPr lang="nb-NO" sz="1200" dirty="0" smtClean="0">
                <a:latin typeface="Arial" pitchFamily="34" charset="0"/>
                <a:cs typeface="Arial" pitchFamily="34" charset="0"/>
                <a:hlinkClick r:id="rId2" action="ppaction://hlinksldjump"/>
              </a:rPr>
              <a:t>Organization</a:t>
            </a:r>
            <a:endParaRPr lang="nb-NO" sz="1200" dirty="0" smtClean="0">
              <a:latin typeface="Arial" pitchFamily="34" charset="0"/>
              <a:cs typeface="Arial" pitchFamily="34" charset="0"/>
            </a:endParaRPr>
          </a:p>
          <a:p>
            <a:r>
              <a:rPr lang="nb-NO" sz="1200" dirty="0" smtClean="0">
                <a:latin typeface="Arial" pitchFamily="34" charset="0"/>
                <a:cs typeface="Arial" pitchFamily="34" charset="0"/>
                <a:hlinkClick r:id="rId3" action="ppaction://hlinksldjump"/>
              </a:rPr>
              <a:t>Squadron locations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4" action="ppaction://hlinksldjump"/>
              </a:rPr>
              <a:t>Doctrine</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5" action="ppaction://hlinksldjump"/>
              </a:rPr>
              <a:t>Command</a:t>
            </a:r>
            <a:r>
              <a:rPr lang="nb-NO" sz="1200" dirty="0" smtClean="0">
                <a:latin typeface="Arial" pitchFamily="34" charset="0"/>
                <a:cs typeface="Arial" pitchFamily="34" charset="0"/>
                <a:hlinkClick r:id="rId5" action="ppaction://hlinksldjump"/>
              </a:rPr>
              <a:t> and Control</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6" action="ppaction://hlinksldjump"/>
              </a:rPr>
              <a:t>Other</a:t>
            </a:r>
            <a:r>
              <a:rPr lang="nb-NO" sz="1200" dirty="0" smtClean="0">
                <a:latin typeface="Arial" pitchFamily="34" charset="0"/>
                <a:cs typeface="Arial" pitchFamily="34" charset="0"/>
                <a:hlinkClick r:id="rId6" action="ppaction://hlinksldjump"/>
              </a:rPr>
              <a:t> </a:t>
            </a:r>
            <a:r>
              <a:rPr lang="nb-NO" sz="1200" dirty="0" err="1" smtClean="0">
                <a:latin typeface="Arial" pitchFamily="34" charset="0"/>
                <a:cs typeface="Arial" pitchFamily="34" charset="0"/>
                <a:hlinkClick r:id="rId6" action="ppaction://hlinksldjump"/>
              </a:rPr>
              <a:t>critical</a:t>
            </a:r>
            <a:r>
              <a:rPr lang="nb-NO" sz="1200" dirty="0" smtClean="0">
                <a:latin typeface="Arial" pitchFamily="34" charset="0"/>
                <a:cs typeface="Arial" pitchFamily="34" charset="0"/>
                <a:hlinkClick r:id="rId6" action="ppaction://hlinksldjump"/>
              </a:rPr>
              <a:t> targets</a:t>
            </a:r>
            <a:endParaRPr lang="nb-NO" sz="1200" dirty="0" smtClean="0">
              <a:latin typeface="Arial" pitchFamily="34" charset="0"/>
              <a:cs typeface="Arial" pitchFamily="34" charset="0"/>
            </a:endParaRPr>
          </a:p>
          <a:p>
            <a:r>
              <a:rPr lang="nb-NO" sz="1200" dirty="0" err="1" smtClean="0">
                <a:latin typeface="Arial" pitchFamily="34" charset="0"/>
                <a:cs typeface="Arial" pitchFamily="34" charset="0"/>
                <a:hlinkClick r:id="rId7" action="ppaction://hlinksldjump"/>
              </a:rPr>
              <a:t>Mission</a:t>
            </a:r>
            <a:r>
              <a:rPr lang="nb-NO" sz="1200" dirty="0" smtClean="0">
                <a:latin typeface="Arial" pitchFamily="34" charset="0"/>
                <a:cs typeface="Arial" pitchFamily="34" charset="0"/>
                <a:hlinkClick r:id="rId7" action="ppaction://hlinksldjump"/>
              </a:rPr>
              <a:t> type </a:t>
            </a:r>
            <a:r>
              <a:rPr lang="nb-NO" sz="1200" dirty="0" err="1" smtClean="0">
                <a:latin typeface="Arial" pitchFamily="34" charset="0"/>
                <a:cs typeface="Arial" pitchFamily="34" charset="0"/>
                <a:hlinkClick r:id="rId7" action="ppaction://hlinksldjump"/>
              </a:rPr>
              <a:t>capability</a:t>
            </a:r>
            <a:endParaRPr lang="nb-NO" sz="1200" dirty="0" smtClean="0">
              <a:latin typeface="Arial" pitchFamily="34" charset="0"/>
              <a:cs typeface="Arial" pitchFamily="34" charset="0"/>
            </a:endParaRPr>
          </a:p>
          <a:p>
            <a:endParaRPr lang="nb-NO" sz="12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smtClean="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pic>
        <p:nvPicPr>
          <p:cNvPr id="41" name="Picture 2" descr="C:\Users\faceb\Downloads\polotno (1).png"/>
          <p:cNvPicPr>
            <a:picLocks noChangeAspect="1" noChangeArrowheads="1"/>
          </p:cNvPicPr>
          <p:nvPr/>
        </p:nvPicPr>
        <p:blipFill>
          <a:blip r:embed="rId3" cstate="print"/>
          <a:srcRect/>
          <a:stretch>
            <a:fillRect/>
          </a:stretch>
        </p:blipFill>
        <p:spPr bwMode="auto">
          <a:xfrm>
            <a:off x="1357290" y="1428742"/>
            <a:ext cx="688194" cy="458796"/>
          </a:xfrm>
          <a:prstGeom prst="rect">
            <a:avLst/>
          </a:prstGeom>
          <a:noFill/>
          <a:ln>
            <a:solidFill>
              <a:schemeClr val="tx1"/>
            </a:solidFill>
          </a:ln>
          <a:effectLst>
            <a:outerShdw blurRad="50800" dist="38100" dir="2700000" algn="tl" rotWithShape="0">
              <a:prstClr val="black">
                <a:alpha val="40000"/>
              </a:prstClr>
            </a:outerShdw>
          </a:effectLst>
        </p:spPr>
      </p:pic>
      <p:sp>
        <p:nvSpPr>
          <p:cNvPr id="42" name="TekstSylinder 41"/>
          <p:cNvSpPr txBox="1"/>
          <p:nvPr/>
        </p:nvSpPr>
        <p:spPr>
          <a:xfrm>
            <a:off x="2071670" y="1500180"/>
            <a:ext cx="4357718" cy="369332"/>
          </a:xfrm>
          <a:prstGeom prst="rect">
            <a:avLst/>
          </a:prstGeom>
          <a:noFill/>
        </p:spPr>
        <p:txBody>
          <a:bodyPr wrap="square" rtlCol="0">
            <a:spAutoFit/>
          </a:bodyPr>
          <a:lstStyle/>
          <a:p>
            <a:r>
              <a:rPr lang="nb-NO" dirty="0" err="1" smtClean="0"/>
              <a:t>Socialist</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Notia</a:t>
            </a:r>
            <a:r>
              <a:rPr lang="nb-NO" dirty="0" smtClean="0"/>
              <a:t> (SRN) </a:t>
            </a:r>
            <a:r>
              <a:rPr lang="nb-NO" dirty="0" err="1" smtClean="0"/>
              <a:t>Airforce</a:t>
            </a:r>
            <a:endParaRPr lang="nb-NO" dirty="0"/>
          </a:p>
        </p:txBody>
      </p:sp>
      <p:sp>
        <p:nvSpPr>
          <p:cNvPr id="43" name="TekstSylinder 42"/>
          <p:cNvSpPr txBox="1"/>
          <p:nvPr/>
        </p:nvSpPr>
        <p:spPr>
          <a:xfrm>
            <a:off x="2071670" y="2214560"/>
            <a:ext cx="5072098" cy="369332"/>
          </a:xfrm>
          <a:prstGeom prst="rect">
            <a:avLst/>
          </a:prstGeom>
          <a:noFill/>
        </p:spPr>
        <p:txBody>
          <a:bodyPr wrap="square" rtlCol="0">
            <a:spAutoFit/>
          </a:bodyPr>
          <a:lstStyle/>
          <a:p>
            <a:r>
              <a:rPr lang="nb-NO" dirty="0" err="1" smtClean="0"/>
              <a:t>Socialist</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Notia</a:t>
            </a:r>
            <a:r>
              <a:rPr lang="nb-NO" dirty="0" smtClean="0"/>
              <a:t> (SRN) </a:t>
            </a:r>
            <a:r>
              <a:rPr lang="nb-NO" dirty="0" err="1" smtClean="0"/>
              <a:t>Naval</a:t>
            </a:r>
            <a:r>
              <a:rPr lang="nb-NO" dirty="0" smtClean="0"/>
              <a:t> </a:t>
            </a:r>
            <a:r>
              <a:rPr lang="nb-NO" dirty="0" err="1" smtClean="0"/>
              <a:t>Aviation</a:t>
            </a:r>
            <a:endParaRPr lang="nb-NO" dirty="0"/>
          </a:p>
        </p:txBody>
      </p:sp>
      <p:pic>
        <p:nvPicPr>
          <p:cNvPr id="1026" name="Picture 2" descr="C:\Users\faceb\Downloads\SRN Naval Aviation.png"/>
          <p:cNvPicPr>
            <a:picLocks noChangeAspect="1" noChangeArrowheads="1"/>
          </p:cNvPicPr>
          <p:nvPr/>
        </p:nvPicPr>
        <p:blipFill>
          <a:blip r:embed="rId4" cstate="print"/>
          <a:srcRect/>
          <a:stretch>
            <a:fillRect/>
          </a:stretch>
        </p:blipFill>
        <p:spPr bwMode="auto">
          <a:xfrm>
            <a:off x="1357290" y="2143122"/>
            <a:ext cx="687798" cy="458532"/>
          </a:xfrm>
          <a:prstGeom prst="rect">
            <a:avLst/>
          </a:prstGeom>
          <a:noFill/>
          <a:ln>
            <a:solidFill>
              <a:schemeClr val="tx1"/>
            </a:solidFill>
          </a:ln>
          <a:effectLst>
            <a:outerShdw blurRad="50800" dist="38100" dir="2700000" algn="tl" rotWithShape="0">
              <a:prstClr val="black">
                <a:alpha val="40000"/>
              </a:prstClr>
            </a:outerShdw>
          </a:effectLst>
        </p:spPr>
      </p:pic>
      <p:pic>
        <p:nvPicPr>
          <p:cNvPr id="44" name="Picture 2" descr="D:\GIT PROJECTS\OPAT-Brief\Socialist Republic of Notia - SRN.png"/>
          <p:cNvPicPr>
            <a:picLocks noChangeAspect="1" noChangeArrowheads="1"/>
          </p:cNvPicPr>
          <p:nvPr/>
        </p:nvPicPr>
        <p:blipFill>
          <a:blip r:embed="rId5" cstate="print"/>
          <a:srcRect/>
          <a:stretch>
            <a:fillRect/>
          </a:stretch>
        </p:blipFill>
        <p:spPr bwMode="auto">
          <a:xfrm>
            <a:off x="500034" y="1428742"/>
            <a:ext cx="689137" cy="459425"/>
          </a:xfrm>
          <a:prstGeom prst="rect">
            <a:avLst/>
          </a:prstGeom>
          <a:noFill/>
          <a:ln>
            <a:solidFill>
              <a:schemeClr val="tx1"/>
            </a:solidFill>
          </a:ln>
          <a:effectLst>
            <a:outerShdw blurRad="50800" dist="38100" dir="2700000" algn="tl" rotWithShape="0">
              <a:prstClr val="black">
                <a:alpha val="40000"/>
              </a:prstClr>
            </a:outerShdw>
          </a:effectLst>
        </p:spPr>
      </p:pic>
      <p:pic>
        <p:nvPicPr>
          <p:cNvPr id="1027" name="Picture 3" descr="D:\GIT PROJECTS\OPAT-Brief\Democratic Republik of  Kambiland - DRK.png"/>
          <p:cNvPicPr>
            <a:picLocks noChangeAspect="1" noChangeArrowheads="1"/>
          </p:cNvPicPr>
          <p:nvPr/>
        </p:nvPicPr>
        <p:blipFill>
          <a:blip r:embed="rId6" cstate="print"/>
          <a:srcRect/>
          <a:stretch>
            <a:fillRect/>
          </a:stretch>
        </p:blipFill>
        <p:spPr bwMode="auto">
          <a:xfrm>
            <a:off x="571472" y="3571882"/>
            <a:ext cx="697313" cy="464876"/>
          </a:xfrm>
          <a:prstGeom prst="rect">
            <a:avLst/>
          </a:prstGeom>
          <a:noFill/>
          <a:ln>
            <a:solidFill>
              <a:schemeClr val="tx1"/>
            </a:solidFill>
          </a:ln>
          <a:effectLst>
            <a:outerShdw blurRad="50800" dist="38100" dir="2700000" algn="tl" rotWithShape="0">
              <a:prstClr val="black">
                <a:alpha val="40000"/>
              </a:prstClr>
            </a:outerShdw>
          </a:effectLst>
        </p:spPr>
      </p:pic>
      <p:sp>
        <p:nvSpPr>
          <p:cNvPr id="46" name="TekstSylinder 45"/>
          <p:cNvSpPr txBox="1"/>
          <p:nvPr/>
        </p:nvSpPr>
        <p:spPr>
          <a:xfrm>
            <a:off x="2071670" y="3643320"/>
            <a:ext cx="5500726" cy="369332"/>
          </a:xfrm>
          <a:prstGeom prst="rect">
            <a:avLst/>
          </a:prstGeom>
          <a:noFill/>
        </p:spPr>
        <p:txBody>
          <a:bodyPr wrap="square" rtlCol="0">
            <a:spAutoFit/>
          </a:bodyPr>
          <a:lstStyle/>
          <a:p>
            <a:r>
              <a:rPr lang="nb-NO" dirty="0" err="1" smtClean="0"/>
              <a:t>Democratic</a:t>
            </a:r>
            <a:r>
              <a:rPr lang="nb-NO" dirty="0" smtClean="0"/>
              <a:t> </a:t>
            </a:r>
            <a:r>
              <a:rPr lang="nb-NO" dirty="0" err="1" smtClean="0"/>
              <a:t>Republic</a:t>
            </a:r>
            <a:r>
              <a:rPr lang="nb-NO" dirty="0" smtClean="0"/>
              <a:t> </a:t>
            </a:r>
            <a:r>
              <a:rPr lang="nb-NO" dirty="0" err="1" smtClean="0"/>
              <a:t>of</a:t>
            </a:r>
            <a:r>
              <a:rPr lang="nb-NO" dirty="0" smtClean="0"/>
              <a:t> </a:t>
            </a:r>
            <a:r>
              <a:rPr lang="nb-NO" dirty="0" err="1" smtClean="0"/>
              <a:t>Kambiland</a:t>
            </a:r>
            <a:r>
              <a:rPr lang="nb-NO" dirty="0" smtClean="0"/>
              <a:t> (DRK) </a:t>
            </a:r>
            <a:r>
              <a:rPr lang="nb-NO" dirty="0" err="1" smtClean="0"/>
              <a:t>Airforce</a:t>
            </a:r>
            <a:endParaRPr lang="nb-NO" dirty="0"/>
          </a:p>
        </p:txBody>
      </p:sp>
      <p:pic>
        <p:nvPicPr>
          <p:cNvPr id="1028" name="Picture 4" descr="D:\GIT PROJECTS\OPAT-Brief\DRK Airforce.png"/>
          <p:cNvPicPr>
            <a:picLocks noChangeAspect="1" noChangeArrowheads="1"/>
          </p:cNvPicPr>
          <p:nvPr/>
        </p:nvPicPr>
        <p:blipFill>
          <a:blip r:embed="rId7" cstate="print"/>
          <a:srcRect/>
          <a:stretch>
            <a:fillRect/>
          </a:stretch>
        </p:blipFill>
        <p:spPr bwMode="auto">
          <a:xfrm>
            <a:off x="1357290" y="3571882"/>
            <a:ext cx="687798" cy="458532"/>
          </a:xfrm>
          <a:prstGeom prst="rect">
            <a:avLst/>
          </a:prstGeom>
          <a:noFill/>
          <a:ln>
            <a:solidFill>
              <a:schemeClr val="tx1"/>
            </a:solidFill>
          </a:ln>
          <a:effectLst>
            <a:outerShdw blurRad="50800" dist="38100" dir="2700000" algn="tl" rotWithShape="0">
              <a:prstClr val="black">
                <a:alpha val="40000"/>
              </a:prstClr>
            </a:outerShdw>
          </a:effectLst>
        </p:spPr>
      </p:pic>
      <p:pic>
        <p:nvPicPr>
          <p:cNvPr id="52" name="Picture 2" descr="D:\GIT PROJECTS\OPAT-Brief\Socialist Republic of Notia - SRN.png"/>
          <p:cNvPicPr>
            <a:picLocks noChangeAspect="1" noChangeArrowheads="1"/>
          </p:cNvPicPr>
          <p:nvPr/>
        </p:nvPicPr>
        <p:blipFill>
          <a:blip r:embed="rId5" cstate="print"/>
          <a:srcRect/>
          <a:stretch>
            <a:fillRect/>
          </a:stretch>
        </p:blipFill>
        <p:spPr bwMode="auto">
          <a:xfrm>
            <a:off x="500034" y="2143122"/>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857401" y="845300"/>
          <a:ext cx="6120000"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9" name="Picture 2" descr="C:\Users\faceb\Downloads\polotno (1).png"/>
          <p:cNvPicPr>
            <a:picLocks noChangeAspect="1" noChangeArrowheads="1"/>
          </p:cNvPicPr>
          <p:nvPr/>
        </p:nvPicPr>
        <p:blipFill>
          <a:blip r:embed="rId7"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40"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1659428" y="717766"/>
          <a:ext cx="7055976" cy="4140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2" descr="C:\Users\faceb\Downloads\polotno (1).png"/>
          <p:cNvPicPr>
            <a:picLocks noChangeAspect="1" noChangeArrowheads="1"/>
          </p:cNvPicPr>
          <p:nvPr/>
        </p:nvPicPr>
        <p:blipFill>
          <a:blip r:embed="rId7"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21"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 name="Picture 2"/>
          <p:cNvPicPr>
            <a:picLocks noChangeAspect="1" noChangeArrowheads="1"/>
          </p:cNvPicPr>
          <p:nvPr/>
        </p:nvPicPr>
        <p:blipFill>
          <a:blip r:embed="rId7" cstate="print"/>
          <a:srcRect/>
          <a:stretch>
            <a:fillRect/>
          </a:stretch>
        </p:blipFill>
        <p:spPr bwMode="auto">
          <a:xfrm>
            <a:off x="-2500362" y="4929204"/>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37" name="Picture 2" descr="C:\Users\faceb\Downloads\polotno (1).png"/>
          <p:cNvPicPr>
            <a:picLocks noChangeAspect="1" noChangeArrowheads="1"/>
          </p:cNvPicPr>
          <p:nvPr/>
        </p:nvPicPr>
        <p:blipFill>
          <a:blip r:embed="rId8" cstate="print"/>
          <a:srcRect/>
          <a:stretch>
            <a:fillRect/>
          </a:stretch>
        </p:blipFill>
        <p:spPr bwMode="auto">
          <a:xfrm>
            <a:off x="8358214" y="326375"/>
            <a:ext cx="688194" cy="458796"/>
          </a:xfrm>
          <a:prstGeom prst="rect">
            <a:avLst/>
          </a:prstGeom>
          <a:noFill/>
          <a:ln>
            <a:solidFill>
              <a:schemeClr val="tx1"/>
            </a:solidFill>
          </a:ln>
          <a:effectLst>
            <a:outerShdw blurRad="50800" dist="38100" dir="2700000" algn="tl" rotWithShape="0">
              <a:prstClr val="black">
                <a:alpha val="40000"/>
              </a:prstClr>
            </a:outerShdw>
          </a:effectLst>
        </p:spPr>
      </p:pic>
      <p:pic>
        <p:nvPicPr>
          <p:cNvPr id="38" name="Picture 2" descr="D:\GIT PROJECTS\OPAT-Brief\Socialist Republic of Notia - SRN.png"/>
          <p:cNvPicPr>
            <a:picLocks noChangeAspect="1" noChangeArrowheads="1"/>
          </p:cNvPicPr>
          <p:nvPr/>
        </p:nvPicPr>
        <p:blipFill>
          <a:blip r:embed="rId9"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6" name="Picture 2"/>
          <p:cNvPicPr>
            <a:picLocks noChangeAspect="1" noChangeArrowheads="1"/>
          </p:cNvPicPr>
          <p:nvPr/>
        </p:nvPicPr>
        <p:blipFill>
          <a:blip r:embed="rId7" cstate="print"/>
          <a:srcRect/>
          <a:stretch>
            <a:fillRect/>
          </a:stretch>
        </p:blipFill>
        <p:spPr bwMode="auto">
          <a:xfrm>
            <a:off x="-2500362" y="4929204"/>
            <a:ext cx="2193479" cy="1129298"/>
          </a:xfrm>
          <a:prstGeom prst="rect">
            <a:avLst/>
          </a:prstGeom>
          <a:noFill/>
          <a:ln w="15875">
            <a:solidFill>
              <a:schemeClr val="tx1"/>
            </a:solidFill>
            <a:miter lim="800000"/>
            <a:headEnd/>
            <a:tailEnd/>
          </a:ln>
          <a:effectLst>
            <a:outerShdw blurRad="50800" dist="38100" dir="2700000" algn="tl" rotWithShape="0">
              <a:prstClr val="black">
                <a:alpha val="40000"/>
              </a:prstClr>
            </a:outerShdw>
          </a:effectLst>
        </p:spPr>
      </p:pic>
      <p:pic>
        <p:nvPicPr>
          <p:cNvPr id="38" name="Picture 2" descr="D:\GIT PROJECTS\OPAT-Brief\Socialist Republic of Notia - SRN.png"/>
          <p:cNvPicPr>
            <a:picLocks noChangeAspect="1" noChangeArrowheads="1"/>
          </p:cNvPicPr>
          <p:nvPr/>
        </p:nvPicPr>
        <p:blipFill>
          <a:blip r:embed="rId8" cstate="print"/>
          <a:srcRect/>
          <a:stretch>
            <a:fillRect/>
          </a:stretch>
        </p:blipFill>
        <p:spPr bwMode="auto">
          <a:xfrm>
            <a:off x="7500958" y="326375"/>
            <a:ext cx="689137" cy="459425"/>
          </a:xfrm>
          <a:prstGeom prst="rect">
            <a:avLst/>
          </a:prstGeom>
          <a:noFill/>
          <a:ln>
            <a:solidFill>
              <a:schemeClr val="tx1"/>
            </a:solidFill>
          </a:ln>
          <a:effectLst>
            <a:outerShdw blurRad="50800" dist="38100" dir="2700000" algn="tl" rotWithShape="0">
              <a:prstClr val="black">
                <a:alpha val="40000"/>
              </a:prstClr>
            </a:outerShdw>
          </a:effectLst>
        </p:spPr>
      </p:pic>
      <p:pic>
        <p:nvPicPr>
          <p:cNvPr id="39" name="Picture 2" descr="C:\Users\faceb\Downloads\SRN Naval Aviation.png"/>
          <p:cNvPicPr>
            <a:picLocks noChangeAspect="1" noChangeArrowheads="1"/>
          </p:cNvPicPr>
          <p:nvPr/>
        </p:nvPicPr>
        <p:blipFill>
          <a:blip r:embed="rId9" cstate="print"/>
          <a:srcRect/>
          <a:stretch>
            <a:fillRect/>
          </a:stretch>
        </p:blipFill>
        <p:spPr bwMode="auto">
          <a:xfrm>
            <a:off x="8350899" y="342542"/>
            <a:ext cx="687798" cy="458532"/>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smtClean="0"/>
              <a:t>Organization</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8446373" y="4643452"/>
            <a:ext cx="697627" cy="369332"/>
          </a:xfrm>
          <a:prstGeom prst="rect">
            <a:avLst/>
          </a:prstGeom>
        </p:spPr>
        <p:txBody>
          <a:bodyPr wrap="none">
            <a:spAutoFit/>
          </a:bodyPr>
          <a:lstStyle/>
          <a:p>
            <a:r>
              <a:rPr lang="nb-NO" dirty="0" smtClean="0">
                <a:latin typeface="Arial" pitchFamily="34" charset="0"/>
                <a:cs typeface="Arial" pitchFamily="34" charset="0"/>
                <a:hlinkClick r:id="rId2" action="ppaction://hlinksldjump"/>
              </a:rPr>
              <a:t>Back</a:t>
            </a:r>
            <a:endParaRPr lang="nb-NO" dirty="0" smtClean="0">
              <a:latin typeface="Arial" pitchFamily="34" charset="0"/>
              <a:cs typeface="Arial" pitchFamily="34" charset="0"/>
            </a:endParaRPr>
          </a:p>
        </p:txBody>
      </p:sp>
      <p:graphicFrame>
        <p:nvGraphicFramePr>
          <p:cNvPr id="27" name="Diagram 26"/>
          <p:cNvGraphicFramePr/>
          <p:nvPr/>
        </p:nvGraphicFramePr>
        <p:xfrm>
          <a:off x="2285187" y="840266"/>
          <a:ext cx="5327912" cy="356393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0" name="Picture 3" descr="D:\GIT PROJECTS\OPAT-Brief\Democratic Republik of  Kambiland - DRK.png"/>
          <p:cNvPicPr>
            <a:picLocks noChangeAspect="1" noChangeArrowheads="1"/>
          </p:cNvPicPr>
          <p:nvPr/>
        </p:nvPicPr>
        <p:blipFill>
          <a:blip r:embed="rId7" cstate="print"/>
          <a:srcRect/>
          <a:stretch>
            <a:fillRect/>
          </a:stretch>
        </p:blipFill>
        <p:spPr bwMode="auto">
          <a:xfrm>
            <a:off x="7527540" y="320924"/>
            <a:ext cx="697313" cy="464876"/>
          </a:xfrm>
          <a:prstGeom prst="rect">
            <a:avLst/>
          </a:prstGeom>
          <a:noFill/>
          <a:ln>
            <a:solidFill>
              <a:schemeClr val="tx1"/>
            </a:solidFill>
          </a:ln>
          <a:effectLst>
            <a:outerShdw blurRad="50800" dist="38100" dir="2700000" algn="tl" rotWithShape="0">
              <a:prstClr val="black">
                <a:alpha val="40000"/>
              </a:prstClr>
            </a:outerShdw>
          </a:effectLst>
        </p:spPr>
      </p:pic>
      <p:pic>
        <p:nvPicPr>
          <p:cNvPr id="21" name="Picture 4" descr="D:\GIT PROJECTS\OPAT-Brief\DRK Airforce.png"/>
          <p:cNvPicPr>
            <a:picLocks noChangeAspect="1" noChangeArrowheads="1"/>
          </p:cNvPicPr>
          <p:nvPr/>
        </p:nvPicPr>
        <p:blipFill>
          <a:blip r:embed="rId8" cstate="print"/>
          <a:srcRect/>
          <a:stretch>
            <a:fillRect/>
          </a:stretch>
        </p:blipFill>
        <p:spPr bwMode="auto">
          <a:xfrm>
            <a:off x="8357248" y="328239"/>
            <a:ext cx="687798" cy="458532"/>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l="8132" r="40752"/>
          <a:stretch>
            <a:fillRect/>
          </a:stretch>
        </p:blipFill>
        <p:spPr bwMode="auto">
          <a:xfrm>
            <a:off x="3428992" y="714362"/>
            <a:ext cx="2214578" cy="4185267"/>
          </a:xfrm>
          <a:prstGeom prst="rect">
            <a:avLst/>
          </a:prstGeom>
          <a:noFill/>
          <a:ln w="9525">
            <a:noFill/>
            <a:miter lim="800000"/>
            <a:headEnd/>
            <a:tailEnd/>
          </a:ln>
          <a:effectLst/>
        </p:spPr>
      </p:pic>
      <p:sp>
        <p:nvSpPr>
          <p:cNvPr id="2" name="Tittel 1"/>
          <p:cNvSpPr>
            <a:spLocks noGrp="1"/>
          </p:cNvSpPr>
          <p:nvPr>
            <p:ph type="title"/>
          </p:nvPr>
        </p:nvSpPr>
        <p:spPr/>
        <p:txBody>
          <a:bodyPr/>
          <a:lstStyle/>
          <a:p>
            <a:r>
              <a:rPr lang="en-US" dirty="0" smtClean="0"/>
              <a:t>Squadron locations</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A</a:t>
            </a:r>
            <a:endParaRPr lang="nb-NO" sz="1200" dirty="0"/>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B</a:t>
            </a:r>
            <a:endParaRPr lang="nb-NO" sz="1200" dirty="0"/>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C</a:t>
            </a:r>
            <a:endParaRPr lang="nb-NO" sz="1200" dirty="0"/>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D</a:t>
            </a:r>
            <a:endParaRPr lang="nb-NO" sz="1200" dirty="0"/>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E</a:t>
            </a:r>
            <a:endParaRPr lang="nb-NO" sz="1200" dirty="0"/>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smtClean="0"/>
              <a:t>F</a:t>
            </a:r>
            <a:endParaRPr lang="nb-NO" sz="1200" dirty="0"/>
          </a:p>
        </p:txBody>
      </p:sp>
      <p:sp>
        <p:nvSpPr>
          <p:cNvPr id="22" name="Rektangel 21"/>
          <p:cNvSpPr/>
          <p:nvPr/>
        </p:nvSpPr>
        <p:spPr>
          <a:xfrm>
            <a:off x="15065597" y="4144526"/>
            <a:ext cx="697627" cy="369332"/>
          </a:xfrm>
          <a:prstGeom prst="rect">
            <a:avLst/>
          </a:prstGeom>
        </p:spPr>
        <p:txBody>
          <a:bodyPr wrap="none">
            <a:spAutoFit/>
          </a:bodyPr>
          <a:lstStyle/>
          <a:p>
            <a:r>
              <a:rPr lang="nb-NO" dirty="0" smtClean="0">
                <a:latin typeface="Arial" pitchFamily="34" charset="0"/>
                <a:cs typeface="Arial" pitchFamily="34" charset="0"/>
                <a:hlinkClick r:id="rId3" action="ppaction://hlinksldjump"/>
              </a:rPr>
              <a:t>Back</a:t>
            </a:r>
            <a:endParaRPr lang="nb-NO" dirty="0" smtClean="0">
              <a:latin typeface="Arial" pitchFamily="34" charset="0"/>
              <a:cs typeface="Arial" pitchFamily="34" charset="0"/>
            </a:endParaRPr>
          </a:p>
        </p:txBody>
      </p:sp>
      <p:sp>
        <p:nvSpPr>
          <p:cNvPr id="26" name="TekstSylinder 25"/>
          <p:cNvSpPr txBox="1"/>
          <p:nvPr/>
        </p:nvSpPr>
        <p:spPr>
          <a:xfrm>
            <a:off x="12667764" y="25481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KUWEIRES AB</a:t>
            </a:r>
            <a:endParaRPr lang="en-US" sz="800" dirty="0">
              <a:latin typeface="Arial" pitchFamily="34" charset="0"/>
              <a:cs typeface="Arial" pitchFamily="34" charset="0"/>
            </a:endParaRPr>
          </a:p>
        </p:txBody>
      </p:sp>
      <p:sp>
        <p:nvSpPr>
          <p:cNvPr id="27" name="TekstSylinder 26"/>
          <p:cNvSpPr txBox="1"/>
          <p:nvPr/>
        </p:nvSpPr>
        <p:spPr>
          <a:xfrm>
            <a:off x="12661826" y="632664"/>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JIRAH AB</a:t>
            </a:r>
            <a:endParaRPr lang="en-US" sz="800" b="1" u="sng" dirty="0">
              <a:latin typeface="Arial" pitchFamily="34" charset="0"/>
              <a:cs typeface="Arial" pitchFamily="34" charset="0"/>
            </a:endParaRPr>
          </a:p>
        </p:txBody>
      </p:sp>
      <p:sp>
        <p:nvSpPr>
          <p:cNvPr id="29" name="TekstSylinder 28"/>
          <p:cNvSpPr txBox="1"/>
          <p:nvPr/>
        </p:nvSpPr>
        <p:spPr>
          <a:xfrm>
            <a:off x="10501354" y="-1143026"/>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ALEPPO INTL</a:t>
            </a:r>
            <a:endParaRPr lang="en-US" sz="800" dirty="0">
              <a:latin typeface="Arial" pitchFamily="34" charset="0"/>
              <a:cs typeface="Arial" pitchFamily="34" charset="0"/>
            </a:endParaRPr>
          </a:p>
        </p:txBody>
      </p:sp>
      <p:sp>
        <p:nvSpPr>
          <p:cNvPr id="37" name="TekstSylinder 36"/>
          <p:cNvSpPr txBox="1"/>
          <p:nvPr/>
        </p:nvSpPr>
        <p:spPr>
          <a:xfrm>
            <a:off x="2000232" y="1001135"/>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SEVEROMORSK 1</a:t>
            </a:r>
            <a:endParaRPr lang="en-US" sz="800" b="1" dirty="0">
              <a:latin typeface="Arial" pitchFamily="34" charset="0"/>
              <a:cs typeface="Arial" pitchFamily="34" charset="0"/>
            </a:endParaRPr>
          </a:p>
        </p:txBody>
      </p:sp>
      <p:cxnSp>
        <p:nvCxnSpPr>
          <p:cNvPr id="48" name="Rett pil 47"/>
          <p:cNvCxnSpPr/>
          <p:nvPr/>
        </p:nvCxnSpPr>
        <p:spPr>
          <a:xfrm flipH="1">
            <a:off x="12343352" y="1493721"/>
            <a:ext cx="317722" cy="29107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00" name="TekstSylinder 99"/>
          <p:cNvSpPr txBox="1"/>
          <p:nvPr/>
        </p:nvSpPr>
        <p:spPr>
          <a:xfrm>
            <a:off x="6286512" y="2071684"/>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sp>
        <p:nvSpPr>
          <p:cNvPr id="101" name="TekstSylinder 100"/>
          <p:cNvSpPr txBox="1"/>
          <p:nvPr/>
        </p:nvSpPr>
        <p:spPr>
          <a:xfrm>
            <a:off x="714348" y="3429006"/>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(801)</a:t>
            </a:r>
          </a:p>
        </p:txBody>
      </p:sp>
      <p:sp>
        <p:nvSpPr>
          <p:cNvPr id="79" name="TekstSylinder 78"/>
          <p:cNvSpPr txBox="1"/>
          <p:nvPr/>
        </p:nvSpPr>
        <p:spPr>
          <a:xfrm>
            <a:off x="12673702" y="3927358"/>
            <a:ext cx="1008112" cy="195814"/>
          </a:xfrm>
          <a:prstGeom prst="rect">
            <a:avLst/>
          </a:prstGeom>
          <a:gradFill>
            <a:gsLst>
              <a:gs pos="51000">
                <a:srgbClr val="92D050">
                  <a:alpha val="48000"/>
                </a:srgbClr>
              </a:gs>
              <a:gs pos="49000">
                <a:srgbClr val="00B0F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KHALKHALAH AB</a:t>
            </a:r>
            <a:endParaRPr lang="en-US" sz="800" b="1" u="sng" dirty="0">
              <a:latin typeface="Arial" pitchFamily="34" charset="0"/>
              <a:cs typeface="Arial" pitchFamily="34" charset="0"/>
            </a:endParaRPr>
          </a:p>
        </p:txBody>
      </p:sp>
      <p:sp>
        <p:nvSpPr>
          <p:cNvPr id="102" name="TekstSylinder 101"/>
          <p:cNvSpPr txBox="1"/>
          <p:nvPr/>
        </p:nvSpPr>
        <p:spPr>
          <a:xfrm>
            <a:off x="12673702" y="4123172"/>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103" name="TekstSylinder 102"/>
          <p:cNvSpPr txBox="1"/>
          <p:nvPr/>
        </p:nvSpPr>
        <p:spPr>
          <a:xfrm>
            <a:off x="6286512" y="128341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(721)</a:t>
            </a:r>
          </a:p>
        </p:txBody>
      </p:sp>
      <p:grpSp>
        <p:nvGrpSpPr>
          <p:cNvPr id="4" name="Gruppe 113"/>
          <p:cNvGrpSpPr/>
          <p:nvPr/>
        </p:nvGrpSpPr>
        <p:grpSpPr>
          <a:xfrm>
            <a:off x="13999536" y="3296960"/>
            <a:ext cx="1008112" cy="784506"/>
            <a:chOff x="7164288" y="3621428"/>
            <a:chExt cx="1008112" cy="784506"/>
          </a:xfrm>
        </p:grpSpPr>
        <p:sp>
          <p:nvSpPr>
            <p:cNvPr id="72" name="TekstSylinder 71"/>
            <p:cNvSpPr txBox="1"/>
            <p:nvPr/>
          </p:nvSpPr>
          <p:spPr>
            <a:xfrm>
              <a:off x="7164288" y="3621428"/>
              <a:ext cx="1008112" cy="195814"/>
            </a:xfrm>
            <a:prstGeom prst="rect">
              <a:avLst/>
            </a:prstGeom>
            <a:gradFill>
              <a:gsLst>
                <a:gs pos="51000">
                  <a:srgbClr val="92D050">
                    <a:alpha val="50000"/>
                  </a:srgbClr>
                </a:gs>
                <a:gs pos="49000">
                  <a:srgbClr val="7030A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AL DUMARY MIL </a:t>
              </a:r>
              <a:endParaRPr lang="en-US" sz="800" b="1" u="sng" dirty="0">
                <a:latin typeface="Arial" pitchFamily="34" charset="0"/>
                <a:cs typeface="Arial" pitchFamily="34" charset="0"/>
              </a:endParaRPr>
            </a:p>
          </p:txBody>
        </p:sp>
        <p:sp>
          <p:nvSpPr>
            <p:cNvPr id="106" name="TekstSylinder 105"/>
            <p:cNvSpPr txBox="1"/>
            <p:nvPr/>
          </p:nvSpPr>
          <p:spPr>
            <a:xfrm>
              <a:off x="7164288" y="38196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MiG-21 SQN (741)</a:t>
              </a:r>
            </a:p>
          </p:txBody>
        </p:sp>
        <p:sp>
          <p:nvSpPr>
            <p:cNvPr id="107" name="TekstSylinder 106"/>
            <p:cNvSpPr txBox="1"/>
            <p:nvPr/>
          </p:nvSpPr>
          <p:spPr>
            <a:xfrm>
              <a:off x="7164288" y="401191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(802)</a:t>
              </a:r>
            </a:p>
          </p:txBody>
        </p:sp>
        <p:sp>
          <p:nvSpPr>
            <p:cNvPr id="108" name="TekstSylinder 107"/>
            <p:cNvSpPr txBox="1"/>
            <p:nvPr/>
          </p:nvSpPr>
          <p:spPr>
            <a:xfrm>
              <a:off x="7164288" y="4210120"/>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grpSp>
      <p:sp>
        <p:nvSpPr>
          <p:cNvPr id="111" name="TekstSylinder 110"/>
          <p:cNvSpPr txBox="1"/>
          <p:nvPr/>
        </p:nvSpPr>
        <p:spPr>
          <a:xfrm>
            <a:off x="12661826" y="83162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(601)</a:t>
            </a:r>
          </a:p>
        </p:txBody>
      </p:sp>
      <p:grpSp>
        <p:nvGrpSpPr>
          <p:cNvPr id="5" name="Gruppe 117"/>
          <p:cNvGrpSpPr/>
          <p:nvPr/>
        </p:nvGrpSpPr>
        <p:grpSpPr>
          <a:xfrm>
            <a:off x="12672950" y="2648888"/>
            <a:ext cx="1008864" cy="705808"/>
            <a:chOff x="6053726" y="3147814"/>
            <a:chExt cx="1008864" cy="705808"/>
          </a:xfrm>
        </p:grpSpPr>
        <p:sp>
          <p:nvSpPr>
            <p:cNvPr id="71" name="TekstSylinder 70"/>
            <p:cNvSpPr txBox="1"/>
            <p:nvPr/>
          </p:nvSpPr>
          <p:spPr>
            <a:xfrm>
              <a:off x="6054478" y="3147814"/>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AN NASIRIYAH AB</a:t>
              </a:r>
              <a:endParaRPr lang="en-US" sz="800" b="1" u="sng" dirty="0">
                <a:latin typeface="Arial" pitchFamily="34" charset="0"/>
                <a:cs typeface="Arial" pitchFamily="34" charset="0"/>
              </a:endParaRPr>
            </a:p>
          </p:txBody>
        </p:sp>
        <p:sp>
          <p:nvSpPr>
            <p:cNvPr id="112" name="TekstSylinder 111"/>
            <p:cNvSpPr txBox="1"/>
            <p:nvPr/>
          </p:nvSpPr>
          <p:spPr>
            <a:xfrm>
              <a:off x="6053726" y="33400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(721)</a:t>
              </a:r>
            </a:p>
            <a:p>
              <a:pPr algn="ctr"/>
              <a:r>
                <a:rPr lang="en-US" sz="800" dirty="0" smtClean="0">
                  <a:latin typeface="Arial" pitchFamily="34" charset="0"/>
                  <a:cs typeface="Arial" pitchFamily="34" charset="0"/>
                </a:rPr>
                <a:t>MiG-29 SQN (722)</a:t>
              </a:r>
            </a:p>
          </p:txBody>
        </p:sp>
        <p:sp>
          <p:nvSpPr>
            <p:cNvPr id="113" name="TekstSylinder 112"/>
            <p:cNvSpPr txBox="1"/>
            <p:nvPr/>
          </p:nvSpPr>
          <p:spPr>
            <a:xfrm>
              <a:off x="6054478" y="365780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(622)</a:t>
              </a:r>
            </a:p>
          </p:txBody>
        </p:sp>
      </p:grpSp>
      <p:grpSp>
        <p:nvGrpSpPr>
          <p:cNvPr id="6" name="Gruppe 120"/>
          <p:cNvGrpSpPr/>
          <p:nvPr/>
        </p:nvGrpSpPr>
        <p:grpSpPr>
          <a:xfrm>
            <a:off x="12661074" y="1395814"/>
            <a:ext cx="1008864" cy="707902"/>
            <a:chOff x="6041850" y="1894740"/>
            <a:chExt cx="1008864" cy="707902"/>
          </a:xfrm>
        </p:grpSpPr>
        <p:sp>
          <p:nvSpPr>
            <p:cNvPr id="28" name="TekstSylinder 27"/>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TABQA AB</a:t>
              </a:r>
              <a:endParaRPr lang="en-US" sz="800" b="1" u="sng" dirty="0">
                <a:latin typeface="Arial" pitchFamily="34" charset="0"/>
                <a:cs typeface="Arial" pitchFamily="34" charset="0"/>
              </a:endParaRPr>
            </a:p>
          </p:txBody>
        </p:sp>
        <p:sp>
          <p:nvSpPr>
            <p:cNvPr id="110" name="TekstSylinder 109"/>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(621)</a:t>
              </a:r>
            </a:p>
          </p:txBody>
        </p:sp>
        <p:sp>
          <p:nvSpPr>
            <p:cNvPr id="120" name="TekstSylinder 119"/>
            <p:cNvSpPr txBox="1"/>
            <p:nvPr/>
          </p:nvSpPr>
          <p:spPr>
            <a:xfrm>
              <a:off x="6041850" y="2283718"/>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(711)</a:t>
              </a:r>
            </a:p>
            <a:p>
              <a:pPr algn="ctr"/>
              <a:r>
                <a:rPr lang="en-US" sz="800" dirty="0" smtClean="0">
                  <a:latin typeface="Arial" pitchFamily="34" charset="0"/>
                  <a:cs typeface="Arial" pitchFamily="34" charset="0"/>
                </a:rPr>
                <a:t>SU-24 SQN (731)</a:t>
              </a:r>
            </a:p>
          </p:txBody>
        </p:sp>
      </p:grpSp>
      <p:sp>
        <p:nvSpPr>
          <p:cNvPr id="126" name="TekstSylinder 125"/>
          <p:cNvSpPr txBox="1"/>
          <p:nvPr/>
        </p:nvSpPr>
        <p:spPr>
          <a:xfrm>
            <a:off x="179512" y="987574"/>
            <a:ext cx="1152128"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60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(A-A)</a:t>
            </a:r>
          </a:p>
        </p:txBody>
      </p:sp>
      <p:sp>
        <p:nvSpPr>
          <p:cNvPr id="127" name="TekstSylinder 126"/>
          <p:cNvSpPr txBox="1"/>
          <p:nvPr/>
        </p:nvSpPr>
        <p:spPr>
          <a:xfrm>
            <a:off x="179512" y="1275606"/>
            <a:ext cx="1152128"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70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(A-G) </a:t>
            </a:r>
          </a:p>
        </p:txBody>
      </p:sp>
      <p:sp>
        <p:nvSpPr>
          <p:cNvPr id="128" name="TekstSylinder 127"/>
          <p:cNvSpPr txBox="1"/>
          <p:nvPr/>
        </p:nvSpPr>
        <p:spPr>
          <a:xfrm>
            <a:off x="179512" y="1563638"/>
            <a:ext cx="1152128"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80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(Support)</a:t>
            </a:r>
          </a:p>
        </p:txBody>
      </p:sp>
      <p:sp>
        <p:nvSpPr>
          <p:cNvPr id="129" name="TekstSylinder 128"/>
          <p:cNvSpPr txBox="1"/>
          <p:nvPr/>
        </p:nvSpPr>
        <p:spPr>
          <a:xfrm>
            <a:off x="119878" y="629969"/>
            <a:ext cx="1080120" cy="307777"/>
          </a:xfrm>
          <a:prstGeom prst="rect">
            <a:avLst/>
          </a:prstGeom>
          <a:noFill/>
        </p:spPr>
        <p:txBody>
          <a:bodyPr wrap="square" rtlCol="0">
            <a:spAutoFit/>
          </a:bodyPr>
          <a:lstStyle/>
          <a:p>
            <a:r>
              <a:rPr lang="en-US" sz="1400" b="1" u="sng" dirty="0" smtClean="0">
                <a:latin typeface="Arial" pitchFamily="34" charset="0"/>
                <a:cs typeface="Arial" pitchFamily="34" charset="0"/>
              </a:rPr>
              <a:t>LEGEND:</a:t>
            </a:r>
            <a:endParaRPr lang="en-US" sz="1400" b="1" u="sng" dirty="0">
              <a:latin typeface="Arial" pitchFamily="34" charset="0"/>
              <a:cs typeface="Arial" pitchFamily="34" charset="0"/>
            </a:endParaRPr>
          </a:p>
        </p:txBody>
      </p:sp>
      <p:sp>
        <p:nvSpPr>
          <p:cNvPr id="130" name="Rektangel 129"/>
          <p:cNvSpPr/>
          <p:nvPr/>
        </p:nvSpPr>
        <p:spPr>
          <a:xfrm>
            <a:off x="107504" y="627534"/>
            <a:ext cx="1368152" cy="18013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TekstSylinder 86"/>
          <p:cNvSpPr txBox="1"/>
          <p:nvPr/>
        </p:nvSpPr>
        <p:spPr>
          <a:xfrm>
            <a:off x="5715008" y="3838370"/>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(701)</a:t>
            </a:r>
          </a:p>
          <a:p>
            <a:pPr algn="ctr"/>
            <a:r>
              <a:rPr lang="en-US" sz="800" dirty="0" smtClean="0">
                <a:latin typeface="Arial" pitchFamily="34" charset="0"/>
                <a:cs typeface="Arial" pitchFamily="34" charset="0"/>
              </a:rPr>
              <a:t>SU-30 SQN (702)</a:t>
            </a:r>
            <a:endParaRPr lang="en-US" sz="800" dirty="0">
              <a:latin typeface="Arial" pitchFamily="34" charset="0"/>
              <a:cs typeface="Arial" pitchFamily="34" charset="0"/>
            </a:endParaRPr>
          </a:p>
        </p:txBody>
      </p:sp>
      <p:grpSp>
        <p:nvGrpSpPr>
          <p:cNvPr id="19" name="Gruppe 91"/>
          <p:cNvGrpSpPr/>
          <p:nvPr/>
        </p:nvGrpSpPr>
        <p:grpSpPr>
          <a:xfrm>
            <a:off x="14287568" y="1928808"/>
            <a:ext cx="1008864" cy="584792"/>
            <a:chOff x="6041850" y="1894740"/>
            <a:chExt cx="1008864" cy="584792"/>
          </a:xfrm>
        </p:grpSpPr>
        <p:sp>
          <p:nvSpPr>
            <p:cNvPr id="93" name="TekstSylinder 92"/>
            <p:cNvSpPr txBox="1"/>
            <p:nvPr/>
          </p:nvSpPr>
          <p:spPr>
            <a:xfrm>
              <a:off x="6041850" y="1894740"/>
              <a:ext cx="1008112" cy="195814"/>
            </a:xfrm>
            <a:prstGeom prst="rect">
              <a:avLst/>
            </a:prstGeom>
            <a:gradFill>
              <a:gsLst>
                <a:gs pos="50000">
                  <a:srgbClr val="00B0F0">
                    <a:alpha val="50000"/>
                  </a:srgbClr>
                </a:gs>
                <a:gs pos="49000">
                  <a:srgbClr val="92D050">
                    <a:alpha val="50000"/>
                  </a:srgbClr>
                </a:gs>
              </a:gsLst>
              <a:lin ang="2700000" scaled="1"/>
            </a:gradFill>
            <a:ln>
              <a:solidFill>
                <a:schemeClr val="tx1"/>
              </a:solidFill>
            </a:ln>
          </p:spPr>
          <p:txBody>
            <a:bodyPr wrap="square" lIns="36000" tIns="36000" rIns="36000" bIns="36000" rtlCol="0">
              <a:spAutoFit/>
            </a:bodyPr>
            <a:lstStyle/>
            <a:p>
              <a:pPr algn="ctr"/>
              <a:r>
                <a:rPr lang="en-US" sz="800" b="1" u="sng" dirty="0" smtClean="0">
                  <a:latin typeface="Arial" pitchFamily="34" charset="0"/>
                  <a:cs typeface="Arial" pitchFamily="34" charset="0"/>
                </a:rPr>
                <a:t>TIYAS AB</a:t>
              </a:r>
              <a:endParaRPr lang="en-US" sz="800" b="1" u="sng" dirty="0">
                <a:latin typeface="Arial" pitchFamily="34" charset="0"/>
                <a:cs typeface="Arial" pitchFamily="34" charset="0"/>
              </a:endParaRPr>
            </a:p>
          </p:txBody>
        </p:sp>
        <p:sp>
          <p:nvSpPr>
            <p:cNvPr id="96" name="TekstSylinder 95"/>
            <p:cNvSpPr txBox="1"/>
            <p:nvPr/>
          </p:nvSpPr>
          <p:spPr>
            <a:xfrm>
              <a:off x="6042602" y="2092198"/>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97" name="TekstSylinder 96"/>
            <p:cNvSpPr txBox="1"/>
            <p:nvPr/>
          </p:nvSpPr>
          <p:spPr>
            <a:xfrm>
              <a:off x="6041850" y="228371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(712)</a:t>
              </a:r>
            </a:p>
          </p:txBody>
        </p:sp>
      </p:grpSp>
      <p:sp>
        <p:nvSpPr>
          <p:cNvPr id="78" name="TekstSylinder 77"/>
          <p:cNvSpPr txBox="1"/>
          <p:nvPr/>
        </p:nvSpPr>
        <p:spPr>
          <a:xfrm>
            <a:off x="8001024" y="257175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OLENYA</a:t>
            </a:r>
            <a:endParaRPr lang="en-US" sz="800" b="1" dirty="0">
              <a:latin typeface="Arial" pitchFamily="34" charset="0"/>
              <a:cs typeface="Arial" pitchFamily="34" charset="0"/>
            </a:endParaRPr>
          </a:p>
        </p:txBody>
      </p:sp>
      <p:cxnSp>
        <p:nvCxnSpPr>
          <p:cNvPr id="81" name="Rett pil 80"/>
          <p:cNvCxnSpPr>
            <a:stCxn id="86" idx="3"/>
          </p:cNvCxnSpPr>
          <p:nvPr/>
        </p:nvCxnSpPr>
        <p:spPr>
          <a:xfrm flipV="1">
            <a:off x="1722460" y="2061882"/>
            <a:ext cx="2724034" cy="1071956"/>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TekstSylinder 81"/>
          <p:cNvSpPr txBox="1"/>
          <p:nvPr/>
        </p:nvSpPr>
        <p:spPr>
          <a:xfrm>
            <a:off x="5715008" y="3643320"/>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MONCHEGORSK</a:t>
            </a:r>
            <a:endParaRPr lang="en-US" sz="800" b="1" dirty="0">
              <a:latin typeface="Arial" pitchFamily="34" charset="0"/>
              <a:cs typeface="Arial" pitchFamily="34" charset="0"/>
            </a:endParaRPr>
          </a:p>
        </p:txBody>
      </p:sp>
      <p:sp>
        <p:nvSpPr>
          <p:cNvPr id="86" name="TekstSylinder 85"/>
          <p:cNvSpPr txBox="1"/>
          <p:nvPr/>
        </p:nvSpPr>
        <p:spPr>
          <a:xfrm>
            <a:off x="714348" y="3035931"/>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MURMANSK</a:t>
            </a:r>
            <a:endParaRPr lang="en-US" sz="800" b="1" dirty="0">
              <a:latin typeface="Arial" pitchFamily="34" charset="0"/>
              <a:cs typeface="Arial" pitchFamily="34" charset="0"/>
            </a:endParaRPr>
          </a:p>
        </p:txBody>
      </p:sp>
      <p:sp>
        <p:nvSpPr>
          <p:cNvPr id="91" name="TekstSylinder 90"/>
          <p:cNvSpPr txBox="1"/>
          <p:nvPr/>
        </p:nvSpPr>
        <p:spPr>
          <a:xfrm>
            <a:off x="6286512" y="770777"/>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SEVEROMORSK 3</a:t>
            </a:r>
            <a:endParaRPr lang="en-US" sz="800" b="1" dirty="0">
              <a:latin typeface="Arial" pitchFamily="34" charset="0"/>
              <a:cs typeface="Arial" pitchFamily="34" charset="0"/>
            </a:endParaRPr>
          </a:p>
        </p:txBody>
      </p:sp>
      <p:sp>
        <p:nvSpPr>
          <p:cNvPr id="92" name="TekstSylinder 91"/>
          <p:cNvSpPr txBox="1"/>
          <p:nvPr/>
        </p:nvSpPr>
        <p:spPr>
          <a:xfrm>
            <a:off x="6286512" y="964486"/>
            <a:ext cx="1008112" cy="31892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MIG-29S SQN (711)</a:t>
            </a:r>
          </a:p>
          <a:p>
            <a:pPr algn="ctr"/>
            <a:r>
              <a:rPr lang="en-US" sz="800" dirty="0" smtClean="0">
                <a:latin typeface="Arial" pitchFamily="34" charset="0"/>
                <a:cs typeface="Arial" pitchFamily="34" charset="0"/>
              </a:rPr>
              <a:t>MIG-29SSQN (712)</a:t>
            </a:r>
            <a:endParaRPr lang="en-US" sz="800" dirty="0">
              <a:latin typeface="Arial" pitchFamily="34" charset="0"/>
              <a:cs typeface="Arial" pitchFamily="34" charset="0"/>
            </a:endParaRPr>
          </a:p>
        </p:txBody>
      </p:sp>
      <p:sp>
        <p:nvSpPr>
          <p:cNvPr id="99" name="TekstSylinder 98"/>
          <p:cNvSpPr txBox="1"/>
          <p:nvPr/>
        </p:nvSpPr>
        <p:spPr>
          <a:xfrm>
            <a:off x="5715008" y="4157294"/>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(722)</a:t>
            </a:r>
          </a:p>
        </p:txBody>
      </p:sp>
      <p:sp>
        <p:nvSpPr>
          <p:cNvPr id="104" name="TekstSylinder 103"/>
          <p:cNvSpPr txBox="1"/>
          <p:nvPr/>
        </p:nvSpPr>
        <p:spPr>
          <a:xfrm>
            <a:off x="6286512" y="1481680"/>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(731)</a:t>
            </a:r>
          </a:p>
        </p:txBody>
      </p:sp>
      <p:sp>
        <p:nvSpPr>
          <p:cNvPr id="105" name="TekstSylinder 104"/>
          <p:cNvSpPr txBox="1"/>
          <p:nvPr/>
        </p:nvSpPr>
        <p:spPr>
          <a:xfrm>
            <a:off x="5715008" y="43553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SU-24 SQN (732)</a:t>
            </a:r>
          </a:p>
        </p:txBody>
      </p:sp>
      <p:sp>
        <p:nvSpPr>
          <p:cNvPr id="114" name="TekstSylinder 113"/>
          <p:cNvSpPr txBox="1"/>
          <p:nvPr/>
        </p:nvSpPr>
        <p:spPr>
          <a:xfrm>
            <a:off x="8001024" y="2768679"/>
            <a:ext cx="1008112" cy="442035"/>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TU-22 SQN (741)</a:t>
            </a:r>
          </a:p>
          <a:p>
            <a:pPr algn="ctr"/>
            <a:r>
              <a:rPr lang="en-US" sz="800" dirty="0" smtClean="0">
                <a:latin typeface="Arial" pitchFamily="34" charset="0"/>
                <a:cs typeface="Arial" pitchFamily="34" charset="0"/>
              </a:rPr>
              <a:t>TU-22 SQN (742)</a:t>
            </a:r>
          </a:p>
          <a:p>
            <a:pPr algn="ctr"/>
            <a:r>
              <a:rPr lang="en-US" sz="800" dirty="0" smtClean="0">
                <a:latin typeface="Arial" pitchFamily="34" charset="0"/>
                <a:cs typeface="Arial" pitchFamily="34" charset="0"/>
              </a:rPr>
              <a:t>TU-22 SQN (743)</a:t>
            </a:r>
          </a:p>
        </p:txBody>
      </p:sp>
      <p:sp>
        <p:nvSpPr>
          <p:cNvPr id="115" name="TekstSylinder 114"/>
          <p:cNvSpPr txBox="1"/>
          <p:nvPr/>
        </p:nvSpPr>
        <p:spPr>
          <a:xfrm>
            <a:off x="8001024" y="3207738"/>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TU-160 SQN (751)</a:t>
            </a:r>
          </a:p>
        </p:txBody>
      </p:sp>
      <p:sp>
        <p:nvSpPr>
          <p:cNvPr id="116" name="TekstSylinder 115"/>
          <p:cNvSpPr txBox="1"/>
          <p:nvPr/>
        </p:nvSpPr>
        <p:spPr>
          <a:xfrm>
            <a:off x="8001024" y="3404667"/>
            <a:ext cx="1008112" cy="195814"/>
          </a:xfrm>
          <a:prstGeom prst="rect">
            <a:avLst/>
          </a:prstGeom>
          <a:solidFill>
            <a:srgbClr val="92D05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TU-95 SQN (752)</a:t>
            </a:r>
          </a:p>
        </p:txBody>
      </p:sp>
      <p:sp>
        <p:nvSpPr>
          <p:cNvPr id="75" name="TekstSylinder 74"/>
          <p:cNvSpPr txBox="1"/>
          <p:nvPr/>
        </p:nvSpPr>
        <p:spPr>
          <a:xfrm>
            <a:off x="5715008" y="455384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(602)</a:t>
            </a:r>
          </a:p>
        </p:txBody>
      </p:sp>
      <p:sp>
        <p:nvSpPr>
          <p:cNvPr id="76" name="TekstSylinder 75"/>
          <p:cNvSpPr txBox="1"/>
          <p:nvPr/>
        </p:nvSpPr>
        <p:spPr>
          <a:xfrm>
            <a:off x="5715008" y="4750757"/>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(603)</a:t>
            </a:r>
          </a:p>
        </p:txBody>
      </p:sp>
      <p:sp>
        <p:nvSpPr>
          <p:cNvPr id="77" name="TekstSylinder 76"/>
          <p:cNvSpPr txBox="1"/>
          <p:nvPr/>
        </p:nvSpPr>
        <p:spPr>
          <a:xfrm>
            <a:off x="6286512" y="1679416"/>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MiG-31 SQN (621)</a:t>
            </a:r>
          </a:p>
        </p:txBody>
      </p:sp>
      <p:sp>
        <p:nvSpPr>
          <p:cNvPr id="80" name="TekstSylinder 79"/>
          <p:cNvSpPr txBox="1"/>
          <p:nvPr/>
        </p:nvSpPr>
        <p:spPr>
          <a:xfrm>
            <a:off x="8001024" y="3796627"/>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MiG-31 SQN (621)</a:t>
            </a:r>
          </a:p>
        </p:txBody>
      </p:sp>
      <p:sp>
        <p:nvSpPr>
          <p:cNvPr id="85" name="TekstSylinder 84"/>
          <p:cNvSpPr txBox="1"/>
          <p:nvPr/>
        </p:nvSpPr>
        <p:spPr>
          <a:xfrm>
            <a:off x="714348" y="3232860"/>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(611)</a:t>
            </a:r>
          </a:p>
        </p:txBody>
      </p:sp>
      <p:sp>
        <p:nvSpPr>
          <p:cNvPr id="88" name="TekstSylinder 87"/>
          <p:cNvSpPr txBox="1"/>
          <p:nvPr/>
        </p:nvSpPr>
        <p:spPr>
          <a:xfrm>
            <a:off x="6286512" y="1876891"/>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(612)</a:t>
            </a:r>
          </a:p>
        </p:txBody>
      </p:sp>
      <p:sp>
        <p:nvSpPr>
          <p:cNvPr id="89" name="TekstSylinder 88"/>
          <p:cNvSpPr txBox="1"/>
          <p:nvPr/>
        </p:nvSpPr>
        <p:spPr>
          <a:xfrm>
            <a:off x="8001024" y="3990079"/>
            <a:ext cx="1008112" cy="195814"/>
          </a:xfrm>
          <a:prstGeom prst="rect">
            <a:avLst/>
          </a:prstGeom>
          <a:solidFill>
            <a:srgbClr val="00B0F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SU-27 SQN (613)</a:t>
            </a:r>
          </a:p>
        </p:txBody>
      </p:sp>
      <p:sp>
        <p:nvSpPr>
          <p:cNvPr id="90" name="TekstSylinder 89"/>
          <p:cNvSpPr txBox="1"/>
          <p:nvPr/>
        </p:nvSpPr>
        <p:spPr>
          <a:xfrm>
            <a:off x="714348" y="3625935"/>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IL-76 SQN  (802)</a:t>
            </a:r>
          </a:p>
        </p:txBody>
      </p:sp>
      <p:sp>
        <p:nvSpPr>
          <p:cNvPr id="98" name="TekstSylinder 97"/>
          <p:cNvSpPr txBox="1"/>
          <p:nvPr/>
        </p:nvSpPr>
        <p:spPr>
          <a:xfrm>
            <a:off x="714348" y="3821749"/>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AN-26B SQN  (803)</a:t>
            </a:r>
          </a:p>
        </p:txBody>
      </p:sp>
      <p:sp>
        <p:nvSpPr>
          <p:cNvPr id="109" name="TekstSylinder 108"/>
          <p:cNvSpPr txBox="1"/>
          <p:nvPr/>
        </p:nvSpPr>
        <p:spPr>
          <a:xfrm>
            <a:off x="714348" y="4214824"/>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YAK-40 SQN  (811)</a:t>
            </a:r>
          </a:p>
        </p:txBody>
      </p:sp>
      <p:sp>
        <p:nvSpPr>
          <p:cNvPr id="117" name="TekstSylinder 116"/>
          <p:cNvSpPr txBox="1"/>
          <p:nvPr/>
        </p:nvSpPr>
        <p:spPr>
          <a:xfrm>
            <a:off x="8001024" y="3601596"/>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A-50 SQN  (821)</a:t>
            </a:r>
          </a:p>
        </p:txBody>
      </p:sp>
      <p:sp>
        <p:nvSpPr>
          <p:cNvPr id="118" name="TekstSylinder 117"/>
          <p:cNvSpPr txBox="1"/>
          <p:nvPr/>
        </p:nvSpPr>
        <p:spPr>
          <a:xfrm>
            <a:off x="2000232" y="1191917"/>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A-50 SQN  (822)</a:t>
            </a:r>
          </a:p>
        </p:txBody>
      </p:sp>
      <p:sp>
        <p:nvSpPr>
          <p:cNvPr id="119" name="TekstSylinder 118"/>
          <p:cNvSpPr txBox="1"/>
          <p:nvPr/>
        </p:nvSpPr>
        <p:spPr>
          <a:xfrm>
            <a:off x="714348" y="4018678"/>
            <a:ext cx="1008112" cy="195814"/>
          </a:xfrm>
          <a:prstGeom prst="rect">
            <a:avLst/>
          </a:prstGeom>
          <a:solidFill>
            <a:srgbClr val="7030A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IL-78 SQN  (831)</a:t>
            </a:r>
          </a:p>
        </p:txBody>
      </p:sp>
      <p:sp>
        <p:nvSpPr>
          <p:cNvPr id="121" name="TekstSylinder 120"/>
          <p:cNvSpPr txBox="1"/>
          <p:nvPr/>
        </p:nvSpPr>
        <p:spPr>
          <a:xfrm>
            <a:off x="2000232" y="1577184"/>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(451)</a:t>
            </a:r>
          </a:p>
        </p:txBody>
      </p:sp>
      <p:sp>
        <p:nvSpPr>
          <p:cNvPr id="122" name="TekstSylinder 121"/>
          <p:cNvSpPr txBox="1"/>
          <p:nvPr/>
        </p:nvSpPr>
        <p:spPr>
          <a:xfrm>
            <a:off x="2000232" y="1384259"/>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SU-30 SQN  (452)</a:t>
            </a:r>
          </a:p>
        </p:txBody>
      </p:sp>
      <p:sp>
        <p:nvSpPr>
          <p:cNvPr id="124" name="TekstSylinder 123"/>
          <p:cNvSpPr txBox="1"/>
          <p:nvPr/>
        </p:nvSpPr>
        <p:spPr>
          <a:xfrm>
            <a:off x="2000232" y="1964147"/>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(462)</a:t>
            </a:r>
          </a:p>
        </p:txBody>
      </p:sp>
      <p:sp>
        <p:nvSpPr>
          <p:cNvPr id="125" name="TekstSylinder 124"/>
          <p:cNvSpPr txBox="1"/>
          <p:nvPr/>
        </p:nvSpPr>
        <p:spPr>
          <a:xfrm>
            <a:off x="2000232" y="2159166"/>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TU-142 SQN  (471)</a:t>
            </a:r>
          </a:p>
        </p:txBody>
      </p:sp>
      <p:sp>
        <p:nvSpPr>
          <p:cNvPr id="131" name="TekstSylinder 130"/>
          <p:cNvSpPr txBox="1"/>
          <p:nvPr/>
        </p:nvSpPr>
        <p:spPr>
          <a:xfrm>
            <a:off x="2000232" y="2357436"/>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TU-142 SQN  (472)</a:t>
            </a:r>
          </a:p>
        </p:txBody>
      </p:sp>
      <p:sp>
        <p:nvSpPr>
          <p:cNvPr id="132" name="TekstSylinder 131"/>
          <p:cNvSpPr txBox="1"/>
          <p:nvPr/>
        </p:nvSpPr>
        <p:spPr>
          <a:xfrm>
            <a:off x="182600" y="1857370"/>
            <a:ext cx="1152128"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40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(Maritime)</a:t>
            </a:r>
          </a:p>
        </p:txBody>
      </p:sp>
      <p:sp>
        <p:nvSpPr>
          <p:cNvPr id="133" name="TekstSylinder 132"/>
          <p:cNvSpPr txBox="1"/>
          <p:nvPr/>
        </p:nvSpPr>
        <p:spPr>
          <a:xfrm>
            <a:off x="2071670" y="4394978"/>
            <a:ext cx="1008112" cy="195814"/>
          </a:xfrm>
          <a:prstGeom prst="rect">
            <a:avLst/>
          </a:prstGeom>
          <a:solidFill>
            <a:schemeClr val="bg1">
              <a:alpha val="50000"/>
            </a:schemeClr>
          </a:solidFill>
          <a:ln>
            <a:solidFill>
              <a:schemeClr val="tx1"/>
            </a:solidFill>
          </a:ln>
        </p:spPr>
        <p:txBody>
          <a:bodyPr wrap="square" lIns="36000" tIns="36000" rIns="36000" bIns="36000" rtlCol="0">
            <a:spAutoFit/>
          </a:bodyPr>
          <a:lstStyle/>
          <a:p>
            <a:pPr algn="ctr"/>
            <a:r>
              <a:rPr lang="en-US" sz="800" b="1" dirty="0" smtClean="0">
                <a:latin typeface="Arial" pitchFamily="34" charset="0"/>
                <a:cs typeface="Arial" pitchFamily="34" charset="0"/>
              </a:rPr>
              <a:t>ALAKURTI</a:t>
            </a:r>
            <a:endParaRPr lang="en-US" sz="800" b="1" dirty="0">
              <a:latin typeface="Arial" pitchFamily="34" charset="0"/>
              <a:cs typeface="Arial" pitchFamily="34" charset="0"/>
            </a:endParaRPr>
          </a:p>
        </p:txBody>
      </p:sp>
      <p:sp>
        <p:nvSpPr>
          <p:cNvPr id="134" name="TekstSylinder 133"/>
          <p:cNvSpPr txBox="1"/>
          <p:nvPr/>
        </p:nvSpPr>
        <p:spPr>
          <a:xfrm>
            <a:off x="188045" y="2143122"/>
            <a:ext cx="1152128"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30</a:t>
            </a:r>
            <a:r>
              <a:rPr lang="en-US" sz="800" baseline="30000" dirty="0" smtClean="0">
                <a:latin typeface="Arial" pitchFamily="34" charset="0"/>
                <a:cs typeface="Arial" pitchFamily="34" charset="0"/>
              </a:rPr>
              <a:t>th</a:t>
            </a:r>
            <a:r>
              <a:rPr lang="en-US" sz="800" dirty="0" smtClean="0">
                <a:latin typeface="Arial" pitchFamily="34" charset="0"/>
                <a:cs typeface="Arial" pitchFamily="34" charset="0"/>
              </a:rPr>
              <a:t> Division (DRK)</a:t>
            </a:r>
          </a:p>
        </p:txBody>
      </p:sp>
      <p:sp>
        <p:nvSpPr>
          <p:cNvPr id="135" name="TekstSylinder 134"/>
          <p:cNvSpPr txBox="1"/>
          <p:nvPr/>
        </p:nvSpPr>
        <p:spPr>
          <a:xfrm>
            <a:off x="2071670" y="4590500"/>
            <a:ext cx="1008112"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MiG-29 SQN  (311)</a:t>
            </a:r>
          </a:p>
        </p:txBody>
      </p:sp>
      <p:sp>
        <p:nvSpPr>
          <p:cNvPr id="136" name="TekstSylinder 135"/>
          <p:cNvSpPr txBox="1"/>
          <p:nvPr/>
        </p:nvSpPr>
        <p:spPr>
          <a:xfrm>
            <a:off x="2071670" y="4786328"/>
            <a:ext cx="1008112" cy="195814"/>
          </a:xfrm>
          <a:prstGeom prst="rect">
            <a:avLst/>
          </a:prstGeom>
          <a:solidFill>
            <a:schemeClr val="accent1">
              <a:lumMod val="60000"/>
              <a:lumOff val="40000"/>
              <a:alpha val="50000"/>
            </a:scheme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MiG-25 SQN  (312)</a:t>
            </a:r>
          </a:p>
        </p:txBody>
      </p:sp>
      <p:sp>
        <p:nvSpPr>
          <p:cNvPr id="123" name="TekstSylinder 122"/>
          <p:cNvSpPr txBox="1"/>
          <p:nvPr/>
        </p:nvSpPr>
        <p:spPr>
          <a:xfrm>
            <a:off x="2000232" y="1769888"/>
            <a:ext cx="1008112" cy="195814"/>
          </a:xfrm>
          <a:prstGeom prst="rect">
            <a:avLst/>
          </a:prstGeom>
          <a:solidFill>
            <a:srgbClr val="002060">
              <a:alpha val="50000"/>
            </a:srgbClr>
          </a:solidFill>
          <a:ln>
            <a:solidFill>
              <a:schemeClr val="tx1"/>
            </a:solidFill>
          </a:ln>
        </p:spPr>
        <p:txBody>
          <a:bodyPr wrap="square" lIns="36000" tIns="36000" rIns="36000" bIns="36000" rtlCol="0">
            <a:spAutoFit/>
          </a:bodyPr>
          <a:lstStyle/>
          <a:p>
            <a:pPr algn="ctr"/>
            <a:r>
              <a:rPr lang="en-US" sz="800" dirty="0" smtClean="0">
                <a:latin typeface="Arial" pitchFamily="34" charset="0"/>
                <a:cs typeface="Arial" pitchFamily="34" charset="0"/>
              </a:rPr>
              <a:t>SU-34 SQN  (461)</a:t>
            </a:r>
          </a:p>
        </p:txBody>
      </p:sp>
      <p:cxnSp>
        <p:nvCxnSpPr>
          <p:cNvPr id="143" name="Rett pil 142"/>
          <p:cNvCxnSpPr>
            <a:stCxn id="133" idx="3"/>
          </p:cNvCxnSpPr>
          <p:nvPr/>
        </p:nvCxnSpPr>
        <p:spPr>
          <a:xfrm flipV="1">
            <a:off x="3079782" y="4231341"/>
            <a:ext cx="694359" cy="26154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6" name="Rett pil 145"/>
          <p:cNvCxnSpPr>
            <a:stCxn id="82" idx="1"/>
          </p:cNvCxnSpPr>
          <p:nvPr/>
        </p:nvCxnSpPr>
        <p:spPr>
          <a:xfrm rot="10800000">
            <a:off x="4786314" y="2928941"/>
            <a:ext cx="928694" cy="812287"/>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3" name="Rett pil 152"/>
          <p:cNvCxnSpPr>
            <a:stCxn id="37" idx="3"/>
          </p:cNvCxnSpPr>
          <p:nvPr/>
        </p:nvCxnSpPr>
        <p:spPr>
          <a:xfrm>
            <a:off x="3008344" y="1099042"/>
            <a:ext cx="1617444" cy="604252"/>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55" name="Rett pil 154"/>
          <p:cNvCxnSpPr>
            <a:stCxn id="91" idx="1"/>
          </p:cNvCxnSpPr>
          <p:nvPr/>
        </p:nvCxnSpPr>
        <p:spPr>
          <a:xfrm rot="10800000" flipV="1">
            <a:off x="4957482" y="868683"/>
            <a:ext cx="1329030" cy="951151"/>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cxnSp>
        <p:nvCxnSpPr>
          <p:cNvPr id="149" name="Rett pil 148"/>
          <p:cNvCxnSpPr>
            <a:stCxn id="78" idx="1"/>
          </p:cNvCxnSpPr>
          <p:nvPr/>
        </p:nvCxnSpPr>
        <p:spPr>
          <a:xfrm rot="10800000">
            <a:off x="4939554" y="2653553"/>
            <a:ext cx="3061471" cy="16104"/>
          </a:xfrm>
          <a:prstGeom prst="straightConnector1">
            <a:avLst/>
          </a:prstGeom>
          <a:ln w="6350">
            <a:solidFill>
              <a:schemeClr val="tx1"/>
            </a:solidFill>
            <a:tailEnd type="arrow"/>
          </a:ln>
        </p:spPr>
        <p:style>
          <a:lnRef idx="1">
            <a:schemeClr val="accent1"/>
          </a:lnRef>
          <a:fillRef idx="0">
            <a:schemeClr val="accent1"/>
          </a:fillRef>
          <a:effectRef idx="0">
            <a:schemeClr val="accent1"/>
          </a:effectRef>
          <a:fontRef idx="minor">
            <a:schemeClr val="tx1"/>
          </a:fontRef>
        </p:style>
      </p:cxnSp>
      <p:pic>
        <p:nvPicPr>
          <p:cNvPr id="163" name="Picture 2" descr="D:\GIT PROJECTS\OPAT-Brief\Socialist Republic of Notia - SRN.png"/>
          <p:cNvPicPr>
            <a:picLocks noChangeAspect="1" noChangeArrowheads="1"/>
          </p:cNvPicPr>
          <p:nvPr/>
        </p:nvPicPr>
        <p:blipFill>
          <a:blip r:embed="rId4" cstate="print"/>
          <a:srcRect/>
          <a:stretch>
            <a:fillRect/>
          </a:stretch>
        </p:blipFill>
        <p:spPr bwMode="auto">
          <a:xfrm>
            <a:off x="2428860" y="4143387"/>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4" name="Picture 3" descr="D:\GIT PROJECTS\OPAT-Brief\Democratic Republik of  Kambiland - DRK.png"/>
          <p:cNvPicPr>
            <a:picLocks noChangeAspect="1" noChangeArrowheads="1"/>
          </p:cNvPicPr>
          <p:nvPr/>
        </p:nvPicPr>
        <p:blipFill>
          <a:blip r:embed="rId5" cstate="print"/>
          <a:srcRect/>
          <a:stretch>
            <a:fillRect/>
          </a:stretch>
        </p:blipFill>
        <p:spPr bwMode="auto">
          <a:xfrm>
            <a:off x="2428860" y="4143386"/>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5" name="Picture 2" descr="D:\GIT PROJECTS\OPAT-Brief\Socialist Republic of Notia - SRN.png"/>
          <p:cNvPicPr>
            <a:picLocks noChangeAspect="1" noChangeArrowheads="1"/>
          </p:cNvPicPr>
          <p:nvPr/>
        </p:nvPicPr>
        <p:blipFill>
          <a:blip r:embed="rId4" cstate="print"/>
          <a:srcRect/>
          <a:stretch>
            <a:fillRect/>
          </a:stretch>
        </p:blipFill>
        <p:spPr bwMode="auto">
          <a:xfrm>
            <a:off x="8358214" y="2330823"/>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6" name="Picture 2" descr="D:\GIT PROJECTS\OPAT-Brief\Socialist Republic of Notia - SRN.png"/>
          <p:cNvPicPr>
            <a:picLocks noChangeAspect="1" noChangeArrowheads="1"/>
          </p:cNvPicPr>
          <p:nvPr/>
        </p:nvPicPr>
        <p:blipFill>
          <a:blip r:embed="rId4" cstate="print"/>
          <a:srcRect/>
          <a:stretch>
            <a:fillRect/>
          </a:stretch>
        </p:blipFill>
        <p:spPr bwMode="auto">
          <a:xfrm>
            <a:off x="6634737" y="526943"/>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7" name="Picture 2" descr="D:\GIT PROJECTS\OPAT-Brief\Socialist Republic of Notia - SRN.png"/>
          <p:cNvPicPr>
            <a:picLocks noChangeAspect="1" noChangeArrowheads="1"/>
          </p:cNvPicPr>
          <p:nvPr/>
        </p:nvPicPr>
        <p:blipFill>
          <a:blip r:embed="rId4" cstate="print"/>
          <a:srcRect/>
          <a:stretch>
            <a:fillRect/>
          </a:stretch>
        </p:blipFill>
        <p:spPr bwMode="auto">
          <a:xfrm>
            <a:off x="6036620" y="3393428"/>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8" name="Picture 2" descr="D:\GIT PROJECTS\OPAT-Brief\Socialist Republic of Notia - SRN.png"/>
          <p:cNvPicPr>
            <a:picLocks noChangeAspect="1" noChangeArrowheads="1"/>
          </p:cNvPicPr>
          <p:nvPr/>
        </p:nvPicPr>
        <p:blipFill>
          <a:blip r:embed="rId4" cstate="print"/>
          <a:srcRect/>
          <a:stretch>
            <a:fillRect/>
          </a:stretch>
        </p:blipFill>
        <p:spPr bwMode="auto">
          <a:xfrm>
            <a:off x="1026713" y="2786064"/>
            <a:ext cx="321471" cy="214314"/>
          </a:xfrm>
          <a:prstGeom prst="rect">
            <a:avLst/>
          </a:prstGeom>
          <a:noFill/>
          <a:ln>
            <a:solidFill>
              <a:schemeClr val="tx1"/>
            </a:solidFill>
          </a:ln>
          <a:effectLst>
            <a:outerShdw blurRad="50800" dist="38100" dir="2700000" algn="tl" rotWithShape="0">
              <a:prstClr val="black">
                <a:alpha val="40000"/>
              </a:prstClr>
            </a:outerShdw>
          </a:effectLst>
        </p:spPr>
      </p:pic>
      <p:pic>
        <p:nvPicPr>
          <p:cNvPr id="169" name="Picture 2" descr="D:\GIT PROJECTS\OPAT-Brief\Socialist Republic of Notia - SRN.png"/>
          <p:cNvPicPr>
            <a:picLocks noChangeAspect="1" noChangeArrowheads="1"/>
          </p:cNvPicPr>
          <p:nvPr/>
        </p:nvPicPr>
        <p:blipFill>
          <a:blip r:embed="rId4" cstate="print"/>
          <a:srcRect/>
          <a:stretch>
            <a:fillRect/>
          </a:stretch>
        </p:blipFill>
        <p:spPr bwMode="auto">
          <a:xfrm>
            <a:off x="2321562" y="749940"/>
            <a:ext cx="321471" cy="214314"/>
          </a:xfrm>
          <a:prstGeom prst="rect">
            <a:avLst/>
          </a:prstGeom>
          <a:noFill/>
          <a:ln>
            <a:solidFill>
              <a:schemeClr val="tx1"/>
            </a:solidFill>
          </a:ln>
          <a:effectLst>
            <a:outerShdw blurRad="50800" dist="38100" dir="2700000" algn="tl" rotWithShape="0">
              <a:prstClr val="black">
                <a:alpha val="40000"/>
              </a:prstClr>
            </a:outerShdw>
          </a:effec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6625</TotalTime>
  <Words>2242</Words>
  <Application>Microsoft Office PowerPoint</Application>
  <PresentationFormat>Skjermfremvisning (16:9)</PresentationFormat>
  <Paragraphs>511</Paragraphs>
  <Slides>15</Slides>
  <Notes>1</Notes>
  <HiddenSlides>1</HiddenSlides>
  <MMClips>0</MMClips>
  <ScaleCrop>false</ScaleCrop>
  <HeadingPairs>
    <vt:vector size="4" baseType="variant">
      <vt:variant>
        <vt:lpstr>Tema</vt:lpstr>
      </vt:variant>
      <vt:variant>
        <vt:i4>1</vt:i4>
      </vt:variant>
      <vt:variant>
        <vt:lpstr>Lysbildetitler</vt:lpstr>
      </vt:variant>
      <vt:variant>
        <vt:i4>15</vt:i4>
      </vt:variant>
    </vt:vector>
  </HeadingPairs>
  <TitlesOfParts>
    <vt:vector size="16" baseType="lpstr">
      <vt:lpstr>Kontortema</vt:lpstr>
      <vt:lpstr>Lysbilde 1</vt:lpstr>
      <vt:lpstr>INTRODUCTION</vt:lpstr>
      <vt:lpstr>Organization</vt:lpstr>
      <vt:lpstr>Organization</vt:lpstr>
      <vt:lpstr>Organization</vt:lpstr>
      <vt:lpstr>Organization</vt:lpstr>
      <vt:lpstr>Organization</vt:lpstr>
      <vt:lpstr>Organization</vt:lpstr>
      <vt:lpstr>Squadron locations</vt:lpstr>
      <vt:lpstr>Doctrine</vt:lpstr>
      <vt:lpstr>Doctrine</vt:lpstr>
      <vt:lpstr>Command and Control</vt:lpstr>
      <vt:lpstr>Other critical targets</vt:lpstr>
      <vt:lpstr>Mission type capability</vt:lpstr>
      <vt:lpstr>INTELLIGENCE GAPS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OPAT-001</dc:title>
  <dc:subject>INTREP VID OPAT-001 - Enemy Air Assets in Kola</dc:subject>
  <dc:creator>132nd Virtual Wing;VID</dc:creator>
  <cp:keywords>INTREP VID OPAT-001</cp:keywords>
  <cp:lastModifiedBy>Frode Nakken</cp:lastModifiedBy>
  <cp:revision>455</cp:revision>
  <dcterms:created xsi:type="dcterms:W3CDTF">2019-03-12T22:01:00Z</dcterms:created>
  <dcterms:modified xsi:type="dcterms:W3CDTF">2025-01-07T21:00:37Z</dcterms:modified>
</cp:coreProperties>
</file>