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E0ADE1-BC80-4381-8D86-BE14BE3ED51A}" v="13" dt="2025-01-04T10:59:07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446" autoAdjust="0"/>
    <p:restoredTop sz="97241" autoAdjust="0"/>
  </p:normalViewPr>
  <p:slideViewPr>
    <p:cSldViewPr>
      <p:cViewPr varScale="1">
        <p:scale>
          <a:sx n="128" d="100"/>
          <a:sy n="128" d="100"/>
        </p:scale>
        <p:origin x="94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Desmarais" userId="30e7e979f8cac0a3" providerId="LiveId" clId="{8CE0ADE1-BC80-4381-8D86-BE14BE3ED51A}"/>
    <pc:docChg chg="undo custSel delSld modSld">
      <pc:chgData name="Jon Desmarais" userId="30e7e979f8cac0a3" providerId="LiveId" clId="{8CE0ADE1-BC80-4381-8D86-BE14BE3ED51A}" dt="2025-01-04T11:34:51.879" v="957" actId="47"/>
      <pc:docMkLst>
        <pc:docMk/>
      </pc:docMkLst>
      <pc:sldChg chg="addSp delSp modSp mod">
        <pc:chgData name="Jon Desmarais" userId="30e7e979f8cac0a3" providerId="LiveId" clId="{8CE0ADE1-BC80-4381-8D86-BE14BE3ED51A}" dt="2025-01-04T11:34:41.908" v="956" actId="6549"/>
        <pc:sldMkLst>
          <pc:docMk/>
          <pc:sldMk cId="0" sldId="366"/>
        </pc:sldMkLst>
        <pc:spChg chg="mod">
          <ac:chgData name="Jon Desmarais" userId="30e7e979f8cac0a3" providerId="LiveId" clId="{8CE0ADE1-BC80-4381-8D86-BE14BE3ED51A}" dt="2025-01-04T10:31:24.624" v="95" actId="6549"/>
          <ac:spMkLst>
            <pc:docMk/>
            <pc:sldMk cId="0" sldId="366"/>
            <ac:spMk id="2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42:42.771" v="154" actId="688"/>
          <ac:spMkLst>
            <pc:docMk/>
            <pc:sldMk cId="0" sldId="366"/>
            <ac:spMk id="3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1:34:05.399" v="877" actId="207"/>
          <ac:spMkLst>
            <pc:docMk/>
            <pc:sldMk cId="0" sldId="366"/>
            <ac:spMk id="6" creationId="{F0900A95-98C7-D1E7-CEBC-925D18D6737B}"/>
          </ac:spMkLst>
        </pc:spChg>
        <pc:spChg chg="mod">
          <ac:chgData name="Jon Desmarais" userId="30e7e979f8cac0a3" providerId="LiveId" clId="{8CE0ADE1-BC80-4381-8D86-BE14BE3ED51A}" dt="2025-01-04T10:17:29.188" v="3" actId="164"/>
          <ac:spMkLst>
            <pc:docMk/>
            <pc:sldMk cId="0" sldId="366"/>
            <ac:spMk id="8" creationId="{F7A621C3-A925-BD31-00B0-8771E279811B}"/>
          </ac:spMkLst>
        </pc:spChg>
        <pc:spChg chg="mod">
          <ac:chgData name="Jon Desmarais" userId="30e7e979f8cac0a3" providerId="LiveId" clId="{8CE0ADE1-BC80-4381-8D86-BE14BE3ED51A}" dt="2025-01-04T10:17:37.840" v="5" actId="164"/>
          <ac:spMkLst>
            <pc:docMk/>
            <pc:sldMk cId="0" sldId="366"/>
            <ac:spMk id="9" creationId="{47150474-3F9B-7FFC-DC8C-8A6A7D41DFC6}"/>
          </ac:spMkLst>
        </pc:spChg>
        <pc:spChg chg="mod">
          <ac:chgData name="Jon Desmarais" userId="30e7e979f8cac0a3" providerId="LiveId" clId="{8CE0ADE1-BC80-4381-8D86-BE14BE3ED51A}" dt="2025-01-04T10:54:54.102" v="256" actId="20577"/>
          <ac:spMkLst>
            <pc:docMk/>
            <pc:sldMk cId="0" sldId="366"/>
            <ac:spMk id="22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51.303" v="255" actId="20577"/>
          <ac:spMkLst>
            <pc:docMk/>
            <pc:sldMk cId="0" sldId="366"/>
            <ac:spMk id="25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1:29:54.045" v="862" actId="6549"/>
          <ac:spMkLst>
            <pc:docMk/>
            <pc:sldMk cId="0" sldId="366"/>
            <ac:spMk id="31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1:34:41.908" v="956" actId="6549"/>
          <ac:spMkLst>
            <pc:docMk/>
            <pc:sldMk cId="0" sldId="366"/>
            <ac:spMk id="34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0:30:48.991" v="84" actId="207"/>
          <ac:spMkLst>
            <pc:docMk/>
            <pc:sldMk cId="0" sldId="366"/>
            <ac:spMk id="35" creationId="{DF290409-BDAF-6A5A-0A6B-92DEA761273D}"/>
          </ac:spMkLst>
        </pc:spChg>
        <pc:spChg chg="mod">
          <ac:chgData name="Jon Desmarais" userId="30e7e979f8cac0a3" providerId="LiveId" clId="{8CE0ADE1-BC80-4381-8D86-BE14BE3ED51A}" dt="2025-01-04T10:54:44.478" v="253" actId="20577"/>
          <ac:spMkLst>
            <pc:docMk/>
            <pc:sldMk cId="0" sldId="366"/>
            <ac:spMk id="37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2:58.647" v="229" actId="20577"/>
          <ac:spMkLst>
            <pc:docMk/>
            <pc:sldMk cId="0" sldId="366"/>
            <ac:spMk id="38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49.030" v="254" actId="20577"/>
          <ac:spMkLst>
            <pc:docMk/>
            <pc:sldMk cId="0" sldId="366"/>
            <ac:spMk id="40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2.526" v="250" actId="20577"/>
          <ac:spMkLst>
            <pc:docMk/>
            <pc:sldMk cId="0" sldId="366"/>
            <ac:spMk id="46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5.230" v="251" actId="20577"/>
          <ac:spMkLst>
            <pc:docMk/>
            <pc:sldMk cId="0" sldId="366"/>
            <ac:spMk id="49" creationId="{00000000-0000-0000-0000-000000000000}"/>
          </ac:spMkLst>
        </pc:spChg>
        <pc:spChg chg="mod">
          <ac:chgData name="Jon Desmarais" userId="30e7e979f8cac0a3" providerId="LiveId" clId="{8CE0ADE1-BC80-4381-8D86-BE14BE3ED51A}" dt="2025-01-04T10:54:39.422" v="252" actId="20577"/>
          <ac:spMkLst>
            <pc:docMk/>
            <pc:sldMk cId="0" sldId="366"/>
            <ac:spMk id="52" creationId="{00000000-0000-0000-0000-000000000000}"/>
          </ac:spMkLst>
        </pc:spChg>
        <pc:spChg chg="add mod">
          <ac:chgData name="Jon Desmarais" userId="30e7e979f8cac0a3" providerId="LiveId" clId="{8CE0ADE1-BC80-4381-8D86-BE14BE3ED51A}" dt="2025-01-04T10:31:20.033" v="94" actId="6549"/>
          <ac:spMkLst>
            <pc:docMk/>
            <pc:sldMk cId="0" sldId="366"/>
            <ac:spMk id="56" creationId="{20A2EB98-D7B6-7488-8EDC-FC78DB9AB76D}"/>
          </ac:spMkLst>
        </pc:spChg>
        <pc:spChg chg="mod">
          <ac:chgData name="Jon Desmarais" userId="30e7e979f8cac0a3" providerId="LiveId" clId="{8CE0ADE1-BC80-4381-8D86-BE14BE3ED51A}" dt="2025-01-04T10:54:57.750" v="257" actId="20577"/>
          <ac:spMkLst>
            <pc:docMk/>
            <pc:sldMk cId="0" sldId="366"/>
            <ac:spMk id="58" creationId="{59EAE30D-8287-7970-D84E-7CCE626B671C}"/>
          </ac:spMkLst>
        </pc:spChg>
        <pc:spChg chg="mod">
          <ac:chgData name="Jon Desmarais" userId="30e7e979f8cac0a3" providerId="LiveId" clId="{8CE0ADE1-BC80-4381-8D86-BE14BE3ED51A}" dt="2025-01-04T10:34:44.570" v="128"/>
          <ac:spMkLst>
            <pc:docMk/>
            <pc:sldMk cId="0" sldId="366"/>
            <ac:spMk id="59" creationId="{92D0B605-AA67-D842-2A75-880DA0B47A8A}"/>
          </ac:spMkLst>
        </pc:spChg>
        <pc:grpChg chg="add mod">
          <ac:chgData name="Jon Desmarais" userId="30e7e979f8cac0a3" providerId="LiveId" clId="{8CE0ADE1-BC80-4381-8D86-BE14BE3ED51A}" dt="2025-01-04T10:31:39.310" v="98" actId="1076"/>
          <ac:grpSpMkLst>
            <pc:docMk/>
            <pc:sldMk cId="0" sldId="366"/>
            <ac:grpSpMk id="12" creationId="{CB87C8C3-D8EA-DB90-9C3D-C450D6EFC96A}"/>
          </ac:grpSpMkLst>
        </pc:grpChg>
        <pc:grpChg chg="add mod">
          <ac:chgData name="Jon Desmarais" userId="30e7e979f8cac0a3" providerId="LiveId" clId="{8CE0ADE1-BC80-4381-8D86-BE14BE3ED51A}" dt="2025-01-04T10:31:58.076" v="106" actId="1076"/>
          <ac:grpSpMkLst>
            <pc:docMk/>
            <pc:sldMk cId="0" sldId="366"/>
            <ac:grpSpMk id="13" creationId="{A5B805D2-3036-8FC9-74D1-A1CAA7F3460C}"/>
          </ac:grpSpMkLst>
        </pc:grpChg>
        <pc:grpChg chg="del">
          <ac:chgData name="Jon Desmarais" userId="30e7e979f8cac0a3" providerId="LiveId" clId="{8CE0ADE1-BC80-4381-8D86-BE14BE3ED51A}" dt="2025-01-04T11:00:50.981" v="485" actId="478"/>
          <ac:grpSpMkLst>
            <pc:docMk/>
            <pc:sldMk cId="0" sldId="366"/>
            <ac:grpSpMk id="15" creationId="{00000000-0000-0000-0000-000000000000}"/>
          </ac:grpSpMkLst>
        </pc:grpChg>
        <pc:grpChg chg="del">
          <ac:chgData name="Jon Desmarais" userId="30e7e979f8cac0a3" providerId="LiveId" clId="{8CE0ADE1-BC80-4381-8D86-BE14BE3ED51A}" dt="2025-01-04T11:00:52.245" v="486" actId="478"/>
          <ac:grpSpMkLst>
            <pc:docMk/>
            <pc:sldMk cId="0" sldId="366"/>
            <ac:grpSpMk id="18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4:43.280" v="127" actId="1076"/>
          <ac:grpSpMkLst>
            <pc:docMk/>
            <pc:sldMk cId="0" sldId="366"/>
            <ac:grpSpMk id="21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4:22.704" v="123" actId="1076"/>
          <ac:grpSpMkLst>
            <pc:docMk/>
            <pc:sldMk cId="0" sldId="366"/>
            <ac:grpSpMk id="24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3:25.871" v="116" actId="1076"/>
          <ac:grpSpMkLst>
            <pc:docMk/>
            <pc:sldMk cId="0" sldId="366"/>
            <ac:grpSpMk id="36" creationId="{00000000-0000-0000-0000-000000000000}"/>
          </ac:grpSpMkLst>
        </pc:grpChg>
        <pc:grpChg chg="mod">
          <ac:chgData name="Jon Desmarais" userId="30e7e979f8cac0a3" providerId="LiveId" clId="{8CE0ADE1-BC80-4381-8D86-BE14BE3ED51A}" dt="2025-01-04T10:33:47.996" v="118" actId="1076"/>
          <ac:grpSpMkLst>
            <pc:docMk/>
            <pc:sldMk cId="0" sldId="366"/>
            <ac:grpSpMk id="39" creationId="{00000000-0000-0000-0000-000000000000}"/>
          </ac:grpSpMkLst>
        </pc:grpChg>
        <pc:grpChg chg="del">
          <ac:chgData name="Jon Desmarais" userId="30e7e979f8cac0a3" providerId="LiveId" clId="{8CE0ADE1-BC80-4381-8D86-BE14BE3ED51A}" dt="2025-01-04T11:00:50.094" v="484" actId="478"/>
          <ac:grpSpMkLst>
            <pc:docMk/>
            <pc:sldMk cId="0" sldId="366"/>
            <ac:grpSpMk id="43" creationId="{3877FE41-A38F-7D7A-6DAE-31767846DF8E}"/>
          </ac:grpSpMkLst>
        </pc:grpChg>
        <pc:grpChg chg="mod">
          <ac:chgData name="Jon Desmarais" userId="30e7e979f8cac0a3" providerId="LiveId" clId="{8CE0ADE1-BC80-4381-8D86-BE14BE3ED51A}" dt="2025-01-04T10:32:43.876" v="109" actId="1076"/>
          <ac:grpSpMkLst>
            <pc:docMk/>
            <pc:sldMk cId="0" sldId="366"/>
            <ac:grpSpMk id="51" creationId="{00000000-0000-0000-0000-000000000000}"/>
          </ac:grpSpMkLst>
        </pc:grpChg>
        <pc:grpChg chg="add mod">
          <ac:chgData name="Jon Desmarais" userId="30e7e979f8cac0a3" providerId="LiveId" clId="{8CE0ADE1-BC80-4381-8D86-BE14BE3ED51A}" dt="2025-01-04T10:34:52.636" v="129" actId="1076"/>
          <ac:grpSpMkLst>
            <pc:docMk/>
            <pc:sldMk cId="0" sldId="366"/>
            <ac:grpSpMk id="57" creationId="{71999463-1C02-3BF5-D597-1B2756F4B39C}"/>
          </ac:grpSpMkLst>
        </pc:grpChg>
        <pc:picChg chg="del">
          <ac:chgData name="Jon Desmarais" userId="30e7e979f8cac0a3" providerId="LiveId" clId="{8CE0ADE1-BC80-4381-8D86-BE14BE3ED51A}" dt="2025-01-04T10:18:41.529" v="10" actId="478"/>
          <ac:picMkLst>
            <pc:docMk/>
            <pc:sldMk cId="0" sldId="366"/>
            <ac:picMk id="6" creationId="{346ED91F-7D67-8B2E-AD67-4535F9FA382E}"/>
          </ac:picMkLst>
        </pc:picChg>
        <pc:picChg chg="mod">
          <ac:chgData name="Jon Desmarais" userId="30e7e979f8cac0a3" providerId="LiveId" clId="{8CE0ADE1-BC80-4381-8D86-BE14BE3ED51A}" dt="2025-01-04T11:27:37.282" v="636" actId="1076"/>
          <ac:picMkLst>
            <pc:docMk/>
            <pc:sldMk cId="0" sldId="366"/>
            <ac:picMk id="7" creationId="{1B59551D-5F28-D3D3-E204-F1515C8500F2}"/>
          </ac:picMkLst>
        </pc:picChg>
        <pc:picChg chg="mod">
          <ac:chgData name="Jon Desmarais" userId="30e7e979f8cac0a3" providerId="LiveId" clId="{8CE0ADE1-BC80-4381-8D86-BE14BE3ED51A}" dt="2025-01-04T10:47:37.249" v="158" actId="1076"/>
          <ac:picMkLst>
            <pc:docMk/>
            <pc:sldMk cId="0" sldId="366"/>
            <ac:picMk id="10" creationId="{5ED03B33-A541-6889-434D-7CC7CD66257B}"/>
          </ac:picMkLst>
        </pc:picChg>
        <pc:picChg chg="add del mod ord modCrop">
          <ac:chgData name="Jon Desmarais" userId="30e7e979f8cac0a3" providerId="LiveId" clId="{8CE0ADE1-BC80-4381-8D86-BE14BE3ED51A}" dt="2025-01-04T10:29:28.864" v="63" actId="478"/>
          <ac:picMkLst>
            <pc:docMk/>
            <pc:sldMk cId="0" sldId="366"/>
            <ac:picMk id="27" creationId="{B719A395-75C3-A60E-F30E-15515C24E722}"/>
          </ac:picMkLst>
        </pc:picChg>
        <pc:picChg chg="add del mod modCrop">
          <ac:chgData name="Jon Desmarais" userId="30e7e979f8cac0a3" providerId="LiveId" clId="{8CE0ADE1-BC80-4381-8D86-BE14BE3ED51A}" dt="2025-01-04T10:27:07.847" v="40" actId="478"/>
          <ac:picMkLst>
            <pc:docMk/>
            <pc:sldMk cId="0" sldId="366"/>
            <ac:picMk id="29" creationId="{7D36C329-FD4E-FBBE-7E4B-4E0CCE419F75}"/>
          </ac:picMkLst>
        </pc:picChg>
        <pc:picChg chg="mod">
          <ac:chgData name="Jon Desmarais" userId="30e7e979f8cac0a3" providerId="LiveId" clId="{8CE0ADE1-BC80-4381-8D86-BE14BE3ED51A}" dt="2025-01-04T10:21:40.265" v="28" actId="14100"/>
          <ac:picMkLst>
            <pc:docMk/>
            <pc:sldMk cId="0" sldId="366"/>
            <ac:picMk id="30" creationId="{76F4781F-C2E3-C0BC-DFB4-686FFC5956AE}"/>
          </ac:picMkLst>
        </pc:picChg>
        <pc:picChg chg="add mod ord modCrop">
          <ac:chgData name="Jon Desmarais" userId="30e7e979f8cac0a3" providerId="LiveId" clId="{8CE0ADE1-BC80-4381-8D86-BE14BE3ED51A}" dt="2025-01-04T10:31:33.488" v="96" actId="167"/>
          <ac:picMkLst>
            <pc:docMk/>
            <pc:sldMk cId="0" sldId="366"/>
            <ac:picMk id="33" creationId="{25135706-ADBB-7CDB-94DC-A84E6BAB46E3}"/>
          </ac:picMkLst>
        </pc:picChg>
        <pc:picChg chg="add mod ord modCrop">
          <ac:chgData name="Jon Desmarais" userId="30e7e979f8cac0a3" providerId="LiveId" clId="{8CE0ADE1-BC80-4381-8D86-BE14BE3ED51A}" dt="2025-01-04T10:31:33.488" v="96" actId="167"/>
          <ac:picMkLst>
            <pc:docMk/>
            <pc:sldMk cId="0" sldId="366"/>
            <ac:picMk id="45" creationId="{4C4894C2-0CAB-F4EC-6CCF-E5BB26777637}"/>
          </ac:picMkLst>
        </pc:picChg>
        <pc:cxnChg chg="add mod">
          <ac:chgData name="Jon Desmarais" userId="30e7e979f8cac0a3" providerId="LiveId" clId="{8CE0ADE1-BC80-4381-8D86-BE14BE3ED51A}" dt="2025-01-04T10:30:39.071" v="81" actId="14100"/>
          <ac:cxnSpMkLst>
            <pc:docMk/>
            <pc:sldMk cId="0" sldId="366"/>
            <ac:cxnSpMk id="48" creationId="{8E6D313E-64EB-7103-62C1-E87BD5DC6EC0}"/>
          </ac:cxnSpMkLst>
        </pc:cxnChg>
      </pc:sldChg>
      <pc:sldChg chg="del">
        <pc:chgData name="Jon Desmarais" userId="30e7e979f8cac0a3" providerId="LiveId" clId="{8CE0ADE1-BC80-4381-8D86-BE14BE3ED51A}" dt="2025-01-04T11:34:51.879" v="957" actId="47"/>
        <pc:sldMkLst>
          <pc:docMk/>
          <pc:sldMk cId="0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satellite view of a city&#10;&#10;Description automatically generated">
            <a:extLst>
              <a:ext uri="{FF2B5EF4-FFF2-40B4-BE49-F238E27FC236}">
                <a16:creationId xmlns:a16="http://schemas.microsoft.com/office/drawing/2014/main" id="{25135706-ADBB-7CDB-94DC-A84E6BAB4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13818" b="1066"/>
          <a:stretch/>
        </p:blipFill>
        <p:spPr>
          <a:xfrm>
            <a:off x="9248" y="771549"/>
            <a:ext cx="5355248" cy="3875847"/>
          </a:xfrm>
          <a:prstGeom prst="rect">
            <a:avLst/>
          </a:prstGeom>
        </p:spPr>
      </p:pic>
      <p:pic>
        <p:nvPicPr>
          <p:cNvPr id="45" name="Picture 44" descr="A black and white image of a city&#10;&#10;Description automatically generated">
            <a:extLst>
              <a:ext uri="{FF2B5EF4-FFF2-40B4-BE49-F238E27FC236}">
                <a16:creationId xmlns:a16="http://schemas.microsoft.com/office/drawing/2014/main" id="{4C4894C2-0CAB-F4EC-6CCF-E5BB26777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70" t="8476" r="14061" b="7452"/>
          <a:stretch/>
        </p:blipFill>
        <p:spPr>
          <a:xfrm>
            <a:off x="2239861" y="1692547"/>
            <a:ext cx="3457721" cy="28906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F4781F-C2E3-C0BC-DFB4-686FFC5956AE}"/>
              </a:ext>
            </a:extLst>
          </p:cNvPr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5733376" y="784135"/>
            <a:ext cx="3401375" cy="2057467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2000" dirty="0"/>
              <a:t>SRNTGT099	</a:t>
            </a:r>
            <a:r>
              <a:rPr lang="en-US" sz="2000" dirty="0" err="1"/>
              <a:t>Poliarnie</a:t>
            </a:r>
            <a:r>
              <a:rPr lang="en-US" sz="2000" dirty="0"/>
              <a:t> Ammunition Factory</a:t>
            </a:r>
          </a:p>
        </p:txBody>
      </p:sp>
      <p:sp>
        <p:nvSpPr>
          <p:cNvPr id="3" name="Pil opp 2"/>
          <p:cNvSpPr/>
          <p:nvPr/>
        </p:nvSpPr>
        <p:spPr>
          <a:xfrm rot="488932">
            <a:off x="4972575" y="986206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4" name="Stjerne med 4 tagger 3"/>
          <p:cNvSpPr/>
          <p:nvPr/>
        </p:nvSpPr>
        <p:spPr>
          <a:xfrm>
            <a:off x="7200086" y="2096170"/>
            <a:ext cx="136540" cy="150584"/>
          </a:xfrm>
          <a:prstGeom prst="star4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TekstSylinder 4"/>
          <p:cNvSpPr txBox="1"/>
          <p:nvPr/>
        </p:nvSpPr>
        <p:spPr>
          <a:xfrm>
            <a:off x="7134055" y="2017573"/>
            <a:ext cx="642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Arial Black" pitchFamily="34" charset="0"/>
              </a:rPr>
              <a:t>99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21" name="Gruppe 20"/>
          <p:cNvGrpSpPr/>
          <p:nvPr/>
        </p:nvGrpSpPr>
        <p:grpSpPr>
          <a:xfrm>
            <a:off x="4043974" y="2048350"/>
            <a:ext cx="284294" cy="246221"/>
            <a:chOff x="7092280" y="2662590"/>
            <a:chExt cx="284294" cy="246221"/>
          </a:xfrm>
        </p:grpSpPr>
        <p:sp>
          <p:nvSpPr>
            <p:cNvPr id="22" name="TekstSylinder 21"/>
            <p:cNvSpPr txBox="1"/>
            <p:nvPr/>
          </p:nvSpPr>
          <p:spPr>
            <a:xfrm>
              <a:off x="7160550" y="2662590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G</a:t>
              </a:r>
            </a:p>
          </p:txBody>
        </p:sp>
        <p:sp>
          <p:nvSpPr>
            <p:cNvPr id="23" name="Stjerne med 4 tagger 2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" name="Gruppe 23"/>
          <p:cNvGrpSpPr/>
          <p:nvPr/>
        </p:nvGrpSpPr>
        <p:grpSpPr>
          <a:xfrm>
            <a:off x="5127241" y="4008444"/>
            <a:ext cx="284294" cy="246221"/>
            <a:chOff x="7092280" y="2677721"/>
            <a:chExt cx="284294" cy="246221"/>
          </a:xfrm>
        </p:grpSpPr>
        <p:sp>
          <p:nvSpPr>
            <p:cNvPr id="25" name="TekstSylinder 24"/>
            <p:cNvSpPr txBox="1"/>
            <p:nvPr/>
          </p:nvSpPr>
          <p:spPr>
            <a:xfrm>
              <a:off x="7160550" y="2677721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F</a:t>
              </a:r>
            </a:p>
          </p:txBody>
        </p:sp>
        <p:sp>
          <p:nvSpPr>
            <p:cNvPr id="26" name="Stjerne med 4 tagger 25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0423" y="2504759"/>
            <a:ext cx="3423577" cy="2515264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normAutofit lnSpcReduction="10000"/>
          </a:bodyPr>
          <a:lstStyle/>
          <a:p>
            <a:r>
              <a:rPr lang="en-GB" sz="1000" b="1" dirty="0"/>
              <a:t>Production Hall (Single level building 1000 lbs)</a:t>
            </a:r>
            <a:endParaRPr lang="pl-PL" sz="1000" b="1" dirty="0"/>
          </a:p>
          <a:p>
            <a:r>
              <a:rPr lang="pl-PL" sz="1000" dirty="0"/>
              <a:t>DPI </a:t>
            </a:r>
            <a:r>
              <a:rPr lang="en-GB" sz="1000" b="1" dirty="0"/>
              <a:t>A</a:t>
            </a:r>
            <a:r>
              <a:rPr lang="pl-PL" sz="1000" dirty="0"/>
              <a:t> </a:t>
            </a:r>
            <a:r>
              <a:rPr lang="pt-BR" sz="1000" dirty="0"/>
              <a:t>N 67 23.210 E 032 30.240 </a:t>
            </a:r>
            <a:r>
              <a:rPr lang="en-GB" sz="1000" dirty="0"/>
              <a:t>/ 434</a:t>
            </a:r>
            <a:r>
              <a:rPr lang="pl-PL" sz="1000" dirty="0"/>
              <a:t>ft</a:t>
            </a:r>
            <a:br>
              <a:rPr lang="nb-NO" sz="1000" dirty="0"/>
            </a:br>
            <a:r>
              <a:rPr lang="nb-NO" sz="1000" dirty="0"/>
              <a:t>DPI </a:t>
            </a:r>
            <a:r>
              <a:rPr lang="nb-NO" sz="1000" b="1" dirty="0"/>
              <a:t>B</a:t>
            </a:r>
            <a:r>
              <a:rPr lang="nb-NO" sz="1000" dirty="0"/>
              <a:t> </a:t>
            </a:r>
            <a:r>
              <a:rPr lang="pt-BR" sz="1000" dirty="0"/>
              <a:t>N 67 23.181 E 032 30.344 </a:t>
            </a:r>
            <a:r>
              <a:rPr lang="nb-NO" sz="1000" dirty="0"/>
              <a:t>/ 435ft</a:t>
            </a:r>
            <a:br>
              <a:rPr lang="nb-NO" sz="1000" dirty="0"/>
            </a:br>
            <a:br>
              <a:rPr lang="nb-NO" sz="400" dirty="0"/>
            </a:br>
            <a:r>
              <a:rPr lang="pl-PL" sz="1000" b="1" dirty="0"/>
              <a:t>Power to production halls</a:t>
            </a:r>
            <a:r>
              <a:rPr lang="en-GB" sz="1000" b="1" dirty="0"/>
              <a:t> (Single level building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C </a:t>
            </a:r>
            <a:r>
              <a:rPr lang="pl-PL" sz="1000" dirty="0"/>
              <a:t>N 67 23.238 E 032 30.290</a:t>
            </a:r>
            <a:r>
              <a:rPr lang="en-GB" sz="1000" dirty="0"/>
              <a:t> / 432ft</a:t>
            </a:r>
            <a:br>
              <a:rPr lang="en-GB" sz="1000" dirty="0"/>
            </a:br>
            <a:endParaRPr lang="en-GB" sz="1000" dirty="0"/>
          </a:p>
          <a:p>
            <a:r>
              <a:rPr lang="pl-PL" sz="1000" b="1" dirty="0"/>
              <a:t>Chemicals </a:t>
            </a:r>
            <a:r>
              <a:rPr lang="en-GB" sz="1000" b="1" dirty="0"/>
              <a:t>Storage (4-cylinder tank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D1</a:t>
            </a:r>
            <a:r>
              <a:rPr lang="en-GB" sz="1000" dirty="0"/>
              <a:t> </a:t>
            </a:r>
            <a:r>
              <a:rPr lang="pl-PL" sz="1000" dirty="0"/>
              <a:t>N 67</a:t>
            </a:r>
            <a:r>
              <a:rPr lang="en-GB" sz="1000" dirty="0"/>
              <a:t> </a:t>
            </a:r>
            <a:r>
              <a:rPr lang="pl-PL" sz="1000" dirty="0"/>
              <a:t>23.186 E </a:t>
            </a:r>
            <a:r>
              <a:rPr lang="en-GB" sz="1000" dirty="0"/>
              <a:t>0</a:t>
            </a:r>
            <a:r>
              <a:rPr lang="pl-PL" sz="1000" dirty="0"/>
              <a:t>32</a:t>
            </a:r>
            <a:r>
              <a:rPr lang="en-GB" sz="1000" dirty="0"/>
              <a:t> </a:t>
            </a:r>
            <a:r>
              <a:rPr lang="pl-PL" sz="1000" dirty="0"/>
              <a:t>30.264 </a:t>
            </a:r>
            <a:r>
              <a:rPr lang="en-GB" sz="1000" dirty="0"/>
              <a:t>/ 436ft</a:t>
            </a:r>
            <a:br>
              <a:rPr lang="en-GB" sz="1000" dirty="0"/>
            </a:br>
            <a:r>
              <a:rPr lang="en-GB" sz="1000" dirty="0"/>
              <a:t>DPI </a:t>
            </a:r>
            <a:r>
              <a:rPr lang="en-GB" sz="1000" b="1" dirty="0"/>
              <a:t>D2</a:t>
            </a:r>
            <a:r>
              <a:rPr lang="en-GB" sz="1000" dirty="0"/>
              <a:t> N 67 23.178 E 032 30.264 / 436ft</a:t>
            </a:r>
            <a:br>
              <a:rPr lang="en-GB" sz="1000" dirty="0"/>
            </a:br>
            <a:r>
              <a:rPr lang="en-GB" sz="1000" dirty="0"/>
              <a:t>DPI </a:t>
            </a:r>
            <a:r>
              <a:rPr lang="en-GB" sz="1000" b="1" dirty="0"/>
              <a:t>E</a:t>
            </a:r>
            <a:r>
              <a:rPr lang="en-GB" sz="1000" dirty="0"/>
              <a:t>    </a:t>
            </a:r>
            <a:r>
              <a:rPr lang="pl-PL" sz="1000" dirty="0"/>
              <a:t>N 67 23.210</a:t>
            </a:r>
            <a:r>
              <a:rPr lang="en-GB" sz="1000" dirty="0"/>
              <a:t> </a:t>
            </a:r>
            <a:r>
              <a:rPr lang="pl-PL" sz="1000" dirty="0"/>
              <a:t>E </a:t>
            </a:r>
            <a:r>
              <a:rPr lang="en-GB" sz="1000" dirty="0"/>
              <a:t>0</a:t>
            </a:r>
            <a:r>
              <a:rPr lang="pl-PL" sz="1000" dirty="0"/>
              <a:t>32 30.323</a:t>
            </a:r>
            <a:r>
              <a:rPr lang="en-GB" sz="1000" dirty="0"/>
              <a:t> / 434ft</a:t>
            </a:r>
            <a:br>
              <a:rPr lang="en-GB" sz="1000" dirty="0"/>
            </a:br>
            <a:endParaRPr lang="en-GB" sz="1000" dirty="0"/>
          </a:p>
          <a:p>
            <a:r>
              <a:rPr lang="pl-PL" sz="1000" b="1" dirty="0"/>
              <a:t>Admin building</a:t>
            </a:r>
            <a:r>
              <a:rPr lang="en-GB" sz="1000" b="1" dirty="0"/>
              <a:t> (Single level building 1000 lbs)</a:t>
            </a:r>
          </a:p>
          <a:p>
            <a:r>
              <a:rPr lang="en-GB" sz="1000" dirty="0"/>
              <a:t>DPI </a:t>
            </a:r>
            <a:r>
              <a:rPr lang="en-GB" sz="1000" b="1" dirty="0"/>
              <a:t>F </a:t>
            </a:r>
            <a:r>
              <a:rPr lang="pl-PL" sz="1000" dirty="0"/>
              <a:t>N 67 23.163 E 032 30.451</a:t>
            </a:r>
            <a:r>
              <a:rPr lang="en-GB" sz="1000" dirty="0"/>
              <a:t> /</a:t>
            </a:r>
          </a:p>
          <a:p>
            <a:br>
              <a:rPr lang="en-GB" sz="1000" b="1" dirty="0"/>
            </a:br>
            <a:r>
              <a:rPr lang="pl-PL" sz="1000" b="1" dirty="0"/>
              <a:t>Support to production</a:t>
            </a:r>
            <a:r>
              <a:rPr lang="en-GB" sz="1000" b="1" dirty="0"/>
              <a:t> (single level building 1000 lbs)</a:t>
            </a:r>
            <a:endParaRPr lang="pl-PL" sz="1000" b="1" dirty="0"/>
          </a:p>
          <a:p>
            <a:r>
              <a:rPr lang="en-GB" sz="1000" dirty="0"/>
              <a:t>DPI G </a:t>
            </a:r>
            <a:r>
              <a:rPr lang="pl-PL" sz="1000" dirty="0"/>
              <a:t>N 67 23.250 E 032 30.380</a:t>
            </a:r>
            <a:r>
              <a:rPr lang="en-GB" sz="1000" dirty="0"/>
              <a:t> /</a:t>
            </a:r>
          </a:p>
          <a:p>
            <a:r>
              <a:rPr lang="en-GB" sz="1000" dirty="0"/>
              <a:t>DPI H </a:t>
            </a:r>
            <a:r>
              <a:rPr lang="pl-PL" sz="1000" dirty="0"/>
              <a:t>N 67 23.247 E 032 30.428</a:t>
            </a:r>
            <a:r>
              <a:rPr lang="en-GB" sz="1000" dirty="0"/>
              <a:t> /</a:t>
            </a:r>
            <a:endParaRPr lang="pl-PL" sz="1000" dirty="0"/>
          </a:p>
          <a:p>
            <a:endParaRPr lang="nb-NO" sz="1000" dirty="0"/>
          </a:p>
          <a:p>
            <a:endParaRPr lang="nb-NO" sz="1100" dirty="0"/>
          </a:p>
          <a:p>
            <a:endParaRPr lang="nb-NO" sz="1100" dirty="0"/>
          </a:p>
          <a:p>
            <a:endParaRPr lang="nb-NO" sz="11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659982"/>
            <a:ext cx="5724128" cy="36004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TLE CAT 2 – Limit colatoral damage outside of factory boundary</a:t>
            </a:r>
          </a:p>
        </p:txBody>
      </p:sp>
      <p:grpSp>
        <p:nvGrpSpPr>
          <p:cNvPr id="51" name="Gruppe 11"/>
          <p:cNvGrpSpPr/>
          <p:nvPr/>
        </p:nvGrpSpPr>
        <p:grpSpPr>
          <a:xfrm>
            <a:off x="3204685" y="2518596"/>
            <a:ext cx="571503" cy="246221"/>
            <a:chOff x="6987971" y="2667947"/>
            <a:chExt cx="571503" cy="246221"/>
          </a:xfrm>
        </p:grpSpPr>
        <p:sp>
          <p:nvSpPr>
            <p:cNvPr id="52" name="TekstSylinder 12"/>
            <p:cNvSpPr txBox="1"/>
            <p:nvPr/>
          </p:nvSpPr>
          <p:spPr>
            <a:xfrm>
              <a:off x="6987971" y="2667947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C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53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36" name="Gruppe 11"/>
          <p:cNvGrpSpPr/>
          <p:nvPr/>
        </p:nvGrpSpPr>
        <p:grpSpPr>
          <a:xfrm>
            <a:off x="2958267" y="3867893"/>
            <a:ext cx="571503" cy="246221"/>
            <a:chOff x="6736353" y="2674728"/>
            <a:chExt cx="571503" cy="246221"/>
          </a:xfrm>
        </p:grpSpPr>
        <p:sp>
          <p:nvSpPr>
            <p:cNvPr id="37" name="TekstSylinder 12"/>
            <p:cNvSpPr txBox="1"/>
            <p:nvPr/>
          </p:nvSpPr>
          <p:spPr>
            <a:xfrm>
              <a:off x="6736353" y="2674728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D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38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grpSp>
        <p:nvGrpSpPr>
          <p:cNvPr id="39" name="Gruppe 11"/>
          <p:cNvGrpSpPr/>
          <p:nvPr/>
        </p:nvGrpSpPr>
        <p:grpSpPr>
          <a:xfrm>
            <a:off x="3625407" y="3085501"/>
            <a:ext cx="571503" cy="246221"/>
            <a:chOff x="7003916" y="2667764"/>
            <a:chExt cx="571503" cy="246221"/>
          </a:xfrm>
        </p:grpSpPr>
        <p:sp>
          <p:nvSpPr>
            <p:cNvPr id="40" name="TekstSylinder 12"/>
            <p:cNvSpPr txBox="1"/>
            <p:nvPr/>
          </p:nvSpPr>
          <p:spPr>
            <a:xfrm>
              <a:off x="7003916" y="2667764"/>
              <a:ext cx="5715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E</a:t>
              </a:r>
              <a:endParaRPr lang="en-US" sz="1000" dirty="0">
                <a:solidFill>
                  <a:srgbClr val="FF0000"/>
                </a:solidFill>
                <a:latin typeface="Arial Black" pitchFamily="34" charset="0"/>
              </a:endParaRPr>
            </a:p>
          </p:txBody>
        </p:sp>
        <p:sp>
          <p:nvSpPr>
            <p:cNvPr id="41" name="Stjerne med 4 tagger 13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87C8C3-D8EA-DB90-9C3D-C450D6EFC96A}"/>
              </a:ext>
            </a:extLst>
          </p:cNvPr>
          <p:cNvGrpSpPr/>
          <p:nvPr/>
        </p:nvGrpSpPr>
        <p:grpSpPr>
          <a:xfrm>
            <a:off x="2907309" y="3245858"/>
            <a:ext cx="494164" cy="246221"/>
            <a:chOff x="2027226" y="1994627"/>
            <a:chExt cx="494164" cy="246221"/>
          </a:xfrm>
        </p:grpSpPr>
        <p:sp>
          <p:nvSpPr>
            <p:cNvPr id="46" name="TekstSylinder 5"/>
            <p:cNvSpPr txBox="1"/>
            <p:nvPr/>
          </p:nvSpPr>
          <p:spPr>
            <a:xfrm>
              <a:off x="2027226" y="1994627"/>
              <a:ext cx="4941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A</a:t>
              </a:r>
            </a:p>
          </p:txBody>
        </p:sp>
        <p:sp>
          <p:nvSpPr>
            <p:cNvPr id="8" name="Stjerne med 4 tagger 3">
              <a:extLst>
                <a:ext uri="{FF2B5EF4-FFF2-40B4-BE49-F238E27FC236}">
                  <a16:creationId xmlns:a16="http://schemas.microsoft.com/office/drawing/2014/main" id="{F7A621C3-A925-BD31-00B0-8771E279811B}"/>
                </a:ext>
              </a:extLst>
            </p:cNvPr>
            <p:cNvSpPr/>
            <p:nvPr/>
          </p:nvSpPr>
          <p:spPr>
            <a:xfrm>
              <a:off x="2093302" y="204244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B805D2-3036-8FC9-74D1-A1CAA7F3460C}"/>
              </a:ext>
            </a:extLst>
          </p:cNvPr>
          <p:cNvGrpSpPr/>
          <p:nvPr/>
        </p:nvGrpSpPr>
        <p:grpSpPr>
          <a:xfrm>
            <a:off x="4043974" y="3762223"/>
            <a:ext cx="422725" cy="246221"/>
            <a:chOff x="2867864" y="1771352"/>
            <a:chExt cx="422725" cy="246222"/>
          </a:xfrm>
        </p:grpSpPr>
        <p:sp>
          <p:nvSpPr>
            <p:cNvPr id="49" name="TekstSylinder 9"/>
            <p:cNvSpPr txBox="1"/>
            <p:nvPr/>
          </p:nvSpPr>
          <p:spPr>
            <a:xfrm>
              <a:off x="2867864" y="1771352"/>
              <a:ext cx="422725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solidFill>
                    <a:srgbClr val="FF0000"/>
                  </a:solidFill>
                  <a:latin typeface="Arial Black" pitchFamily="34" charset="0"/>
                </a:rPr>
                <a:t>B</a:t>
              </a:r>
            </a:p>
          </p:txBody>
        </p:sp>
        <p:sp>
          <p:nvSpPr>
            <p:cNvPr id="9" name="Stjerne med 4 tagger 3">
              <a:extLst>
                <a:ext uri="{FF2B5EF4-FFF2-40B4-BE49-F238E27FC236}">
                  <a16:creationId xmlns:a16="http://schemas.microsoft.com/office/drawing/2014/main" id="{47150474-3F9B-7FFC-DC8C-8A6A7D41DFC6}"/>
                </a:ext>
              </a:extLst>
            </p:cNvPr>
            <p:cNvSpPr/>
            <p:nvPr/>
          </p:nvSpPr>
          <p:spPr>
            <a:xfrm>
              <a:off x="2890852" y="1820823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7" name="Kép 3">
            <a:extLst>
              <a:ext uri="{FF2B5EF4-FFF2-40B4-BE49-F238E27FC236}">
                <a16:creationId xmlns:a16="http://schemas.microsoft.com/office/drawing/2014/main" id="{1B59551D-5F28-D3D3-E204-F1515C8500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12" y="2267336"/>
            <a:ext cx="282957" cy="188638"/>
          </a:xfrm>
          <a:prstGeom prst="rect">
            <a:avLst/>
          </a:prstGeom>
        </p:spPr>
      </p:pic>
      <p:pic>
        <p:nvPicPr>
          <p:cNvPr id="10" name="Kép 5">
            <a:extLst>
              <a:ext uri="{FF2B5EF4-FFF2-40B4-BE49-F238E27FC236}">
                <a16:creationId xmlns:a16="http://schemas.microsoft.com/office/drawing/2014/main" id="{5ED03B33-A541-6889-434D-7CC7CD6625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542" y="1634172"/>
            <a:ext cx="282959" cy="18863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290409-BDAF-6A5A-0A6B-92DEA761273D}"/>
              </a:ext>
            </a:extLst>
          </p:cNvPr>
          <p:cNvSpPr/>
          <p:nvPr/>
        </p:nvSpPr>
        <p:spPr>
          <a:xfrm>
            <a:off x="1463871" y="843558"/>
            <a:ext cx="337633" cy="23461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E6D313E-64EB-7103-62C1-E87BD5DC6EC0}"/>
              </a:ext>
            </a:extLst>
          </p:cNvPr>
          <p:cNvCxnSpPr>
            <a:cxnSpLocks/>
          </p:cNvCxnSpPr>
          <p:nvPr/>
        </p:nvCxnSpPr>
        <p:spPr>
          <a:xfrm flipH="1" flipV="1">
            <a:off x="1801504" y="1078173"/>
            <a:ext cx="885368" cy="60178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0A2EB98-D7B6-7488-8EDC-FC78DB9AB76D}"/>
              </a:ext>
            </a:extLst>
          </p:cNvPr>
          <p:cNvSpPr txBox="1"/>
          <p:nvPr/>
        </p:nvSpPr>
        <p:spPr>
          <a:xfrm>
            <a:off x="2185006" y="1668355"/>
            <a:ext cx="49746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</a:rPr>
              <a:t>Poliarnie</a:t>
            </a:r>
            <a:r>
              <a:rPr lang="en-US" sz="1000" dirty="0">
                <a:solidFill>
                  <a:schemeClr val="bg1"/>
                </a:solidFill>
              </a:rPr>
              <a:t> Ammunition Factory</a:t>
            </a:r>
            <a:endParaRPr lang="en-GB" sz="1000" dirty="0">
              <a:solidFill>
                <a:schemeClr val="bg1"/>
              </a:solidFill>
            </a:endParaRPr>
          </a:p>
        </p:txBody>
      </p:sp>
      <p:grpSp>
        <p:nvGrpSpPr>
          <p:cNvPr id="57" name="Gruppe 20">
            <a:extLst>
              <a:ext uri="{FF2B5EF4-FFF2-40B4-BE49-F238E27FC236}">
                <a16:creationId xmlns:a16="http://schemas.microsoft.com/office/drawing/2014/main" id="{71999463-1C02-3BF5-D597-1B2756F4B39C}"/>
              </a:ext>
            </a:extLst>
          </p:cNvPr>
          <p:cNvGrpSpPr/>
          <p:nvPr/>
        </p:nvGrpSpPr>
        <p:grpSpPr>
          <a:xfrm>
            <a:off x="4549394" y="1991411"/>
            <a:ext cx="284294" cy="246221"/>
            <a:chOff x="7092280" y="2662590"/>
            <a:chExt cx="284294" cy="246221"/>
          </a:xfrm>
        </p:grpSpPr>
        <p:sp>
          <p:nvSpPr>
            <p:cNvPr id="58" name="TekstSylinder 21">
              <a:extLst>
                <a:ext uri="{FF2B5EF4-FFF2-40B4-BE49-F238E27FC236}">
                  <a16:creationId xmlns:a16="http://schemas.microsoft.com/office/drawing/2014/main" id="{59EAE30D-8287-7970-D84E-7CCE626B671C}"/>
                </a:ext>
              </a:extLst>
            </p:cNvPr>
            <p:cNvSpPr txBox="1"/>
            <p:nvPr/>
          </p:nvSpPr>
          <p:spPr>
            <a:xfrm>
              <a:off x="7160550" y="2662590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H</a:t>
              </a:r>
            </a:p>
          </p:txBody>
        </p:sp>
        <p:sp>
          <p:nvSpPr>
            <p:cNvPr id="59" name="Stjerne med 4 tagger 22">
              <a:extLst>
                <a:ext uri="{FF2B5EF4-FFF2-40B4-BE49-F238E27FC236}">
                  <a16:creationId xmlns:a16="http://schemas.microsoft.com/office/drawing/2014/main" id="{92D0B605-AA67-D842-2A75-880DA0B47A8A}"/>
                </a:ext>
              </a:extLst>
            </p:cNvPr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0900A95-98C7-D1E7-CEBC-925D18D6737B}"/>
              </a:ext>
            </a:extLst>
          </p:cNvPr>
          <p:cNvSpPr/>
          <p:nvPr/>
        </p:nvSpPr>
        <p:spPr>
          <a:xfrm>
            <a:off x="2630774" y="1836295"/>
            <a:ext cx="2780675" cy="2713220"/>
          </a:xfrm>
          <a:custGeom>
            <a:avLst/>
            <a:gdLst>
              <a:gd name="connsiteX0" fmla="*/ 0 w 2780675"/>
              <a:gd name="connsiteY0" fmla="*/ 187377 h 2713220"/>
              <a:gd name="connsiteX1" fmla="*/ 277318 w 2780675"/>
              <a:gd name="connsiteY1" fmla="*/ 2713220 h 2713220"/>
              <a:gd name="connsiteX2" fmla="*/ 2780675 w 2780675"/>
              <a:gd name="connsiteY2" fmla="*/ 2503357 h 2713220"/>
              <a:gd name="connsiteX3" fmla="*/ 2713219 w 2780675"/>
              <a:gd name="connsiteY3" fmla="*/ 2031167 h 2713220"/>
              <a:gd name="connsiteX4" fmla="*/ 2008682 w 2780675"/>
              <a:gd name="connsiteY4" fmla="*/ 2098623 h 2713220"/>
              <a:gd name="connsiteX5" fmla="*/ 1888760 w 2780675"/>
              <a:gd name="connsiteY5" fmla="*/ 1161738 h 2713220"/>
              <a:gd name="connsiteX6" fmla="*/ 2338465 w 2780675"/>
              <a:gd name="connsiteY6" fmla="*/ 1109272 h 2713220"/>
              <a:gd name="connsiteX7" fmla="*/ 2196059 w 2780675"/>
              <a:gd name="connsiteY7" fmla="*/ 0 h 2713220"/>
              <a:gd name="connsiteX8" fmla="*/ 0 w 2780675"/>
              <a:gd name="connsiteY8" fmla="*/ 187377 h 271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0675" h="2713220">
                <a:moveTo>
                  <a:pt x="0" y="187377"/>
                </a:moveTo>
                <a:lnTo>
                  <a:pt x="277318" y="2713220"/>
                </a:lnTo>
                <a:lnTo>
                  <a:pt x="2780675" y="2503357"/>
                </a:lnTo>
                <a:lnTo>
                  <a:pt x="2713219" y="2031167"/>
                </a:lnTo>
                <a:lnTo>
                  <a:pt x="2008682" y="2098623"/>
                </a:lnTo>
                <a:lnTo>
                  <a:pt x="1888760" y="1161738"/>
                </a:lnTo>
                <a:lnTo>
                  <a:pt x="2338465" y="1109272"/>
                </a:lnTo>
                <a:lnTo>
                  <a:pt x="2196059" y="0"/>
                </a:lnTo>
                <a:lnTo>
                  <a:pt x="0" y="187377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174</Words>
  <Application>Microsoft Office PowerPoint</Application>
  <PresentationFormat>On-screen Show (16:9)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SRNTGT099 Poliarnie Ammunition Factory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Jon Desmarais</cp:lastModifiedBy>
  <cp:revision>407</cp:revision>
  <dcterms:created xsi:type="dcterms:W3CDTF">2019-03-12T22:01:00Z</dcterms:created>
  <dcterms:modified xsi:type="dcterms:W3CDTF">2025-01-04T11:34:52Z</dcterms:modified>
</cp:coreProperties>
</file>