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241" autoAdjust="0"/>
  </p:normalViewPr>
  <p:slideViewPr>
    <p:cSldViewPr>
      <p:cViewPr varScale="1">
        <p:scale>
          <a:sx n="97" d="100"/>
          <a:sy n="97" d="100"/>
        </p:scale>
        <p:origin x="-108" y="-14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18.03.2025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Kép 27">
            <a:extLst>
              <a:ext uri="{FF2B5EF4-FFF2-40B4-BE49-F238E27FC236}">
                <a16:creationId xmlns:a16="http://schemas.microsoft.com/office/drawing/2014/main" xmlns="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xmlns="" id="{E8DD9508-0C78-0302-EB78-03949F07A04C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5997" y="824634"/>
            <a:ext cx="5328590" cy="306218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SRNTGT056	Oz Imandra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56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67°36.384’ E033°03.174’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449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2,000</a:t>
            </a:r>
            <a:r>
              <a:rPr lang="pt-BR" sz="1100">
                <a:solidFill>
                  <a:schemeClr val="tx1"/>
                </a:solidFill>
              </a:rPr>
              <a:t>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489842" y="2013530"/>
            <a:ext cx="68270" cy="30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xmlns="" id="{E49849C0-5340-FFB1-A5AC-D1BDAE90C0E4}"/>
              </a:ext>
            </a:extLst>
          </p:cNvPr>
          <p:cNvSpPr/>
          <p:nvPr/>
        </p:nvSpPr>
        <p:spPr>
          <a:xfrm>
            <a:off x="7731301" y="87141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056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xmlns="" id="{436C7B94-5D55-3D78-833F-99BA8488EC5C}"/>
              </a:ext>
            </a:extLst>
          </p:cNvPr>
          <p:cNvSpPr/>
          <p:nvPr/>
        </p:nvSpPr>
        <p:spPr>
          <a:xfrm>
            <a:off x="5553929" y="1150975"/>
            <a:ext cx="3463256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449 FT </a:t>
            </a: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--- POWER LINE DIR. NORTH OF BRIDGE LINE ---</a:t>
            </a:r>
            <a:endParaRPr lang="en-GB" sz="1100" b="1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xmlns="" id="{599FE571-AEAA-6E24-C9CB-1CDF64FC0761}"/>
              </a:ext>
            </a:extLst>
          </p:cNvPr>
          <p:cNvSpPr/>
          <p:nvPr/>
        </p:nvSpPr>
        <p:spPr>
          <a:xfrm>
            <a:off x="8282982" y="2765673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xmlns="" id="{849F8394-CDE0-9EB4-0A10-314515E83EC0}"/>
              </a:ext>
            </a:extLst>
          </p:cNvPr>
          <p:cNvSpPr/>
          <p:nvPr/>
        </p:nvSpPr>
        <p:spPr>
          <a:xfrm>
            <a:off x="2249202" y="1597354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xmlns="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xmlns="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64</Words>
  <Application>Microsoft Office PowerPoint</Application>
  <PresentationFormat>Skjermfremvisning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SRNTGT056 Oz Imandra Bridge E105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SRNTGT056 Oz Imandra Bridge E105</dc:title>
  <dc:subject>SRNTGT056 Oz Imandra Bridge E105</dc:subject>
  <dc:creator>132nd Virtual Wing;VIS</dc:creator>
  <cp:lastModifiedBy>Frode Nakken</cp:lastModifiedBy>
  <cp:revision>427</cp:revision>
  <dcterms:created xsi:type="dcterms:W3CDTF">2019-03-12T22:01:00Z</dcterms:created>
  <dcterms:modified xsi:type="dcterms:W3CDTF">2025-03-18T19:36:01Z</dcterms:modified>
</cp:coreProperties>
</file>