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1" autoAdjust="0"/>
  </p:normalViewPr>
  <p:slideViewPr>
    <p:cSldViewPr>
      <p:cViewPr varScale="1">
        <p:scale>
          <a:sx n="97" d="100"/>
          <a:sy n="97" d="100"/>
        </p:scale>
        <p:origin x="-108" y="-1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xmlns="" id="{7A0C9DF6-B3B3-3D84-2B63-F5B2F0E07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044" y="785293"/>
            <a:ext cx="5608191" cy="315460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SRNTGT058	R-21 Highway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58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67°37.426’ E033°42.682’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440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2,00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2"/>
          </p:cNvCxnSpPr>
          <p:nvPr/>
        </p:nvCxnSpPr>
        <p:spPr>
          <a:xfrm>
            <a:off x="1974582" y="1933099"/>
            <a:ext cx="389200" cy="6992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49849C0-5340-FFB1-A5AC-D1BDAE90C0E4}"/>
              </a:ext>
            </a:extLst>
          </p:cNvPr>
          <p:cNvSpPr/>
          <p:nvPr/>
        </p:nvSpPr>
        <p:spPr>
          <a:xfrm>
            <a:off x="1331640" y="171878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058A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436C7B94-5D55-3D78-833F-99BA8488EC5C}"/>
              </a:ext>
            </a:extLst>
          </p:cNvPr>
          <p:cNvSpPr/>
          <p:nvPr/>
        </p:nvSpPr>
        <p:spPr>
          <a:xfrm>
            <a:off x="5626235" y="1003559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440 FT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xmlns="" id="{599FE571-AEAA-6E24-C9CB-1CDF64FC0761}"/>
              </a:ext>
            </a:extLst>
          </p:cNvPr>
          <p:cNvSpPr/>
          <p:nvPr/>
        </p:nvSpPr>
        <p:spPr>
          <a:xfrm>
            <a:off x="8148758" y="277406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54</Words>
  <Application>Microsoft Office PowerPoint</Application>
  <PresentationFormat>Skjermfremvisning (16:9)</PresentationFormat>
  <Paragraphs>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SRNTGT058 R-21 Highway Bridge E105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SRNTGT058 R-21 Highway Bridge E105</dc:title>
  <dc:subject>SRNTGT058 R-21 Highway Bridge E105</dc:subject>
  <dc:creator>132nd Virtual Wing;VIS</dc:creator>
  <cp:lastModifiedBy>Frode Nakken</cp:lastModifiedBy>
  <cp:revision>435</cp:revision>
  <dcterms:created xsi:type="dcterms:W3CDTF">2019-03-12T22:01:00Z</dcterms:created>
  <dcterms:modified xsi:type="dcterms:W3CDTF">2025-03-18T19:36:25Z</dcterms:modified>
</cp:coreProperties>
</file>