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241" autoAdjust="0"/>
  </p:normalViewPr>
  <p:slideViewPr>
    <p:cSldViewPr>
      <p:cViewPr varScale="1">
        <p:scale>
          <a:sx n="156" d="100"/>
          <a:sy n="156" d="100"/>
        </p:scale>
        <p:origin x="-67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03.01.2025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xmlns="" id="{7A0C9DF6-B3B3-3D84-2B63-F5B2F0E0707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44" y="785293"/>
            <a:ext cx="5608191" cy="3154608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xmlns="" id="{B4B9A08F-DAC1-BB52-5D76-5BE461FAF252}"/>
              </a:ext>
            </a:extLst>
          </p:cNvPr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470050" y="1666405"/>
            <a:ext cx="2547135" cy="221171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/>
              <a:t>SRNTGT058	R-21 Highway Bridge E105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WITH WPN TYPE: </a:t>
            </a:r>
            <a:endParaRPr lang="hu-HU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hu-HU" sz="1100">
                <a:solidFill>
                  <a:schemeClr val="tx1"/>
                </a:solidFill>
              </a:rPr>
              <a:t>RN</a:t>
            </a:r>
            <a:r>
              <a:rPr lang="en-US" sz="1100">
                <a:solidFill>
                  <a:schemeClr val="tx1"/>
                </a:solidFill>
              </a:rPr>
              <a:t>TGT0</a:t>
            </a:r>
            <a:r>
              <a:rPr lang="hu-HU" sz="1100">
                <a:solidFill>
                  <a:schemeClr val="tx1"/>
                </a:solidFill>
              </a:rPr>
              <a:t>58</a:t>
            </a:r>
            <a:r>
              <a:rPr lang="pl-PL" sz="1100" b="1">
                <a:solidFill>
                  <a:schemeClr val="tx1"/>
                </a:solidFill>
              </a:rPr>
              <a:t>A - PILLAR</a:t>
            </a:r>
            <a:endParaRPr lang="pl-PL" sz="1100">
              <a:solidFill>
                <a:schemeClr val="tx1"/>
              </a:solidFill>
            </a:endParaRPr>
          </a:p>
          <a:p>
            <a:r>
              <a:rPr lang="pt-BR" sz="1100" b="1">
                <a:solidFill>
                  <a:schemeClr val="tx1"/>
                </a:solidFill>
              </a:rPr>
              <a:t>DPI1 </a:t>
            </a:r>
            <a:r>
              <a:rPr lang="hu-HU" sz="1100">
                <a:solidFill>
                  <a:schemeClr val="tx1"/>
                </a:solidFill>
              </a:rPr>
              <a:t>N 67°37.426’ E033°42.682’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440 </a:t>
            </a:r>
            <a:r>
              <a:rPr lang="pt-BR" sz="1100">
                <a:solidFill>
                  <a:schemeClr val="tx1"/>
                </a:solidFill>
              </a:rPr>
              <a:t>ft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(</a:t>
            </a:r>
            <a:r>
              <a:rPr lang="hu-HU" sz="1100">
                <a:solidFill>
                  <a:schemeClr val="tx1"/>
                </a:solidFill>
              </a:rPr>
              <a:t>50</a:t>
            </a:r>
            <a:r>
              <a:rPr lang="pt-BR" sz="1100">
                <a:solidFill>
                  <a:schemeClr val="tx1"/>
                </a:solidFill>
              </a:rPr>
              <a:t>0 Ibs bomb)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2207618" y="2345314"/>
            <a:ext cx="156164" cy="2870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xmlns="" id="{E49849C0-5340-FFB1-A5AC-D1BDAE90C0E4}"/>
              </a:ext>
            </a:extLst>
          </p:cNvPr>
          <p:cNvSpPr/>
          <p:nvPr/>
        </p:nvSpPr>
        <p:spPr>
          <a:xfrm>
            <a:off x="1331640" y="1718785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058A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589495" y="1085730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xmlns="" id="{436C7B94-5D55-3D78-833F-99BA8488EC5C}"/>
              </a:ext>
            </a:extLst>
          </p:cNvPr>
          <p:cNvSpPr/>
          <p:nvPr/>
        </p:nvSpPr>
        <p:spPr>
          <a:xfrm>
            <a:off x="5626235" y="1003559"/>
            <a:ext cx="3390950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pl-PL" sz="1100">
                <a:solidFill>
                  <a:schemeClr val="tx1"/>
                </a:solidFill>
              </a:rPr>
              <a:t>BE ADVISED! WATER TARGET – BUT NOT SEA LEVEL! – </a:t>
            </a:r>
            <a:r>
              <a:rPr lang="pl-PL" sz="1100" b="1">
                <a:solidFill>
                  <a:schemeClr val="tx1"/>
                </a:solidFill>
              </a:rPr>
              <a:t>440 FT </a:t>
            </a: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xmlns="" id="{599FE571-AEAA-6E24-C9CB-1CDF64FC0761}"/>
              </a:ext>
            </a:extLst>
          </p:cNvPr>
          <p:cNvSpPr/>
          <p:nvPr/>
        </p:nvSpPr>
        <p:spPr>
          <a:xfrm>
            <a:off x="8148758" y="2774062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xmlns="" id="{849F8394-CDE0-9EB4-0A10-314515E83EC0}"/>
              </a:ext>
            </a:extLst>
          </p:cNvPr>
          <p:cNvSpPr/>
          <p:nvPr/>
        </p:nvSpPr>
        <p:spPr>
          <a:xfrm>
            <a:off x="1898708" y="1900932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3419" y="3554881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936" y="2186400"/>
            <a:ext cx="401241" cy="267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5985</TotalTime>
  <Words>55</Words>
  <Application>Microsoft Office PowerPoint</Application>
  <PresentationFormat>Skjermfremvisning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SRNTGT058 R-21 Highway Bridge E105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SYTGT059_Chemical_Weapon_Sarqiyha__Research_Centre</dc:title>
  <dc:creator>132nd Virtual Wing;VIS</dc:creator>
  <cp:lastModifiedBy>Frode Nakken</cp:lastModifiedBy>
  <cp:revision>433</cp:revision>
  <dcterms:created xsi:type="dcterms:W3CDTF">2019-03-12T22:01:00Z</dcterms:created>
  <dcterms:modified xsi:type="dcterms:W3CDTF">2025-01-03T22:34:02Z</dcterms:modified>
</cp:coreProperties>
</file>