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7" r:id="rId2"/>
    <p:sldId id="358" r:id="rId3"/>
    <p:sldId id="382" r:id="rId4"/>
    <p:sldId id="384" r:id="rId5"/>
    <p:sldId id="383" r:id="rId6"/>
    <p:sldId id="385" r:id="rId7"/>
    <p:sldId id="386" r:id="rId8"/>
    <p:sldId id="387" r:id="rId9"/>
    <p:sldId id="388" r:id="rId10"/>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6EFE"/>
  </p:clrMru>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7241" autoAdjust="0"/>
  </p:normalViewPr>
  <p:slideViewPr>
    <p:cSldViewPr>
      <p:cViewPr>
        <p:scale>
          <a:sx n="118" d="100"/>
          <a:sy n="118" d="100"/>
        </p:scale>
        <p:origin x="-2796" y="-126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700" b="1" dirty="0" smtClean="0">
              <a:solidFill>
                <a:schemeClr val="tx1"/>
              </a:solidFill>
              <a:latin typeface="Arial" pitchFamily="34" charset="0"/>
              <a:cs typeface="Arial" pitchFamily="34" charset="0"/>
            </a:rPr>
            <a:t>SRN Navy</a:t>
          </a:r>
          <a:endParaRPr lang="en-US" sz="7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chemeClr val="tx2">
            <a:lumMod val="60000"/>
            <a:lumOff val="40000"/>
            <a:alpha val="50000"/>
          </a:schemeClr>
        </a:solidFill>
        <a:ln w="25400">
          <a:solidFill>
            <a:schemeClr val="tx1"/>
          </a:solidFill>
        </a:ln>
      </dgm:spPr>
      <dgm:t>
        <a:bodyPr/>
        <a:lstStyle/>
        <a:p>
          <a:r>
            <a:rPr lang="en-US" sz="700" dirty="0" smtClean="0">
              <a:solidFill>
                <a:schemeClr val="tx1"/>
              </a:solidFill>
              <a:latin typeface="Arial" pitchFamily="34" charset="0"/>
              <a:cs typeface="Arial" pitchFamily="34" charset="0"/>
            </a:rPr>
            <a:t>10th Missile Ship Division</a:t>
          </a:r>
          <a:endParaRPr lang="en-US" sz="700" dirty="0">
            <a:solidFill>
              <a:schemeClr val="tx1"/>
            </a:solidFill>
            <a:latin typeface="Arial" pitchFamily="34" charset="0"/>
            <a:cs typeface="Arial" pitchFamily="34" charset="0"/>
          </a:endParaRPr>
        </a:p>
      </dgm:t>
    </dgm:pt>
    <dgm:pt modelId="{FD175948-8E56-4907-A90D-D33026458406}" type="parTrans" cxnId="{31ECCDEA-DF78-4CB0-A002-3391C5F2482E}">
      <dgm:prSet/>
      <dgm:spPr>
        <a:ln w="12700">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31F75589-71C7-4560-8B8D-7ACEF423E831}">
      <dgm:prSet custT="1"/>
      <dgm:spPr>
        <a:solidFill>
          <a:schemeClr val="tx2">
            <a:lumMod val="60000"/>
            <a:lumOff val="40000"/>
            <a:alpha val="50000"/>
          </a:schemeClr>
        </a:solidFill>
        <a:ln w="12700">
          <a:solidFill>
            <a:schemeClr val="tx1"/>
          </a:solidFill>
        </a:ln>
      </dgm:spPr>
      <dgm:t>
        <a:bodyPr/>
        <a:lstStyle/>
        <a:p>
          <a:r>
            <a:rPr lang="en-US" sz="800" dirty="0" smtClean="0">
              <a:solidFill>
                <a:schemeClr val="tx1"/>
              </a:solidFill>
              <a:latin typeface="Arial" pitchFamily="34" charset="0"/>
              <a:cs typeface="Arial" pitchFamily="34" charset="0"/>
            </a:rPr>
            <a:t>Pyotr Velikiy</a:t>
          </a:r>
          <a:endParaRPr lang="en-US" sz="800" dirty="0">
            <a:solidFill>
              <a:schemeClr val="tx1"/>
            </a:solidFill>
            <a:latin typeface="Arial" pitchFamily="34" charset="0"/>
            <a:cs typeface="Arial" pitchFamily="34" charset="0"/>
          </a:endParaRPr>
        </a:p>
      </dgm:t>
    </dgm:pt>
    <dgm:pt modelId="{516D82E2-F1C1-48C1-9581-28AFAB241B56}" type="parTrans" cxnId="{4B72D40D-30CF-43F6-8EC5-74BB545F4DD6}">
      <dgm:prSet/>
      <dgm:spPr>
        <a:ln w="12700">
          <a:solidFill>
            <a:schemeClr val="tx1"/>
          </a:solidFill>
        </a:ln>
      </dgm:spPr>
      <dgm:t>
        <a:bodyPr/>
        <a:lstStyle/>
        <a:p>
          <a:endParaRPr lang="en-US"/>
        </a:p>
      </dgm:t>
    </dgm:pt>
    <dgm:pt modelId="{A4AAE6ED-DCF7-4C0D-B268-1106A0B5F490}" type="sibTrans" cxnId="{4B72D40D-30CF-43F6-8EC5-74BB545F4DD6}">
      <dgm:prSet/>
      <dgm:spPr/>
      <dgm:t>
        <a:bodyPr/>
        <a:lstStyle/>
        <a:p>
          <a:endParaRPr lang="en-US"/>
        </a:p>
      </dgm:t>
    </dgm:pt>
    <dgm:pt modelId="{F432106B-6544-4843-9FDE-C68B3FBFD266}">
      <dgm:prSet custT="1"/>
      <dgm:spPr>
        <a:solidFill>
          <a:schemeClr val="tx2">
            <a:lumMod val="60000"/>
            <a:lumOff val="40000"/>
            <a:alpha val="50000"/>
          </a:schemeClr>
        </a:solidFill>
        <a:ln w="12700">
          <a:solidFill>
            <a:schemeClr val="tx1"/>
          </a:solidFill>
        </a:ln>
      </dgm:spPr>
      <dgm:t>
        <a:bodyPr/>
        <a:lstStyle/>
        <a:p>
          <a:r>
            <a:rPr lang="en-US" sz="800" dirty="0" smtClean="0">
              <a:solidFill>
                <a:schemeClr val="tx1"/>
              </a:solidFill>
              <a:latin typeface="Arial" pitchFamily="34" charset="0"/>
              <a:cs typeface="Arial" pitchFamily="34" charset="0"/>
            </a:rPr>
            <a:t>Moskva</a:t>
          </a:r>
          <a:endParaRPr lang="en-US" sz="800" dirty="0">
            <a:solidFill>
              <a:schemeClr val="tx1"/>
            </a:solidFill>
            <a:latin typeface="Arial" pitchFamily="34" charset="0"/>
            <a:cs typeface="Arial" pitchFamily="34" charset="0"/>
          </a:endParaRPr>
        </a:p>
      </dgm:t>
    </dgm:pt>
    <dgm:pt modelId="{080154E2-8950-4E4F-B675-6218E1E08C5C}" type="sibTrans" cxnId="{75D303C9-FEC4-46A2-B6F2-BDB121EE6BBE}">
      <dgm:prSet/>
      <dgm:spPr/>
      <dgm:t>
        <a:bodyPr/>
        <a:lstStyle/>
        <a:p>
          <a:endParaRPr lang="nb-NO"/>
        </a:p>
      </dgm:t>
    </dgm:pt>
    <dgm:pt modelId="{F5B0F976-4370-4DFE-82B8-C5A097EEA79F}" type="parTrans" cxnId="{75D303C9-FEC4-46A2-B6F2-BDB121EE6BBE}">
      <dgm:prSet/>
      <dgm:spPr>
        <a:ln w="12700">
          <a:solidFill>
            <a:schemeClr val="tx1"/>
          </a:solidFill>
        </a:ln>
      </dgm:spPr>
      <dgm:t>
        <a:bodyPr/>
        <a:lstStyle/>
        <a:p>
          <a:endParaRPr lang="nb-NO"/>
        </a:p>
      </dgm:t>
    </dgm:pt>
    <dgm:pt modelId="{FB6E65E7-5E34-4F2D-9A0F-4611B152FE07}">
      <dgm:prSet phldrT="[Tekst]" custT="1"/>
      <dgm:spPr>
        <a:solidFill>
          <a:schemeClr val="tx2">
            <a:lumMod val="60000"/>
            <a:lumOff val="40000"/>
            <a:alpha val="50000"/>
          </a:schemeClr>
        </a:solidFill>
        <a:ln w="25400">
          <a:solidFill>
            <a:schemeClr val="tx1"/>
          </a:solidFill>
        </a:ln>
      </dgm:spPr>
      <dgm:t>
        <a:bodyPr/>
        <a:lstStyle/>
        <a:p>
          <a:r>
            <a:rPr lang="en-US" sz="700" dirty="0" smtClean="0">
              <a:solidFill>
                <a:schemeClr val="tx1"/>
              </a:solidFill>
              <a:latin typeface="Arial" pitchFamily="34" charset="0"/>
              <a:cs typeface="Arial" pitchFamily="34" charset="0"/>
            </a:rPr>
            <a:t>20</a:t>
          </a:r>
          <a:r>
            <a:rPr lang="en-US" sz="700" baseline="30000" dirty="0" smtClean="0">
              <a:solidFill>
                <a:schemeClr val="tx1"/>
              </a:solidFill>
              <a:latin typeface="Arial" pitchFamily="34" charset="0"/>
              <a:cs typeface="Arial" pitchFamily="34" charset="0"/>
            </a:rPr>
            <a:t>th</a:t>
          </a:r>
          <a:r>
            <a:rPr lang="en-US" sz="700" dirty="0" smtClean="0">
              <a:solidFill>
                <a:schemeClr val="tx1"/>
              </a:solidFill>
              <a:latin typeface="Arial" pitchFamily="34" charset="0"/>
              <a:cs typeface="Arial" pitchFamily="34" charset="0"/>
            </a:rPr>
            <a:t> Anti-submarine Ship Division</a:t>
          </a:r>
          <a:endParaRPr lang="en-US" sz="700" dirty="0">
            <a:solidFill>
              <a:schemeClr val="tx1"/>
            </a:solidFill>
            <a:latin typeface="Arial" pitchFamily="34" charset="0"/>
            <a:cs typeface="Arial" pitchFamily="34" charset="0"/>
          </a:endParaRPr>
        </a:p>
      </dgm:t>
    </dgm:pt>
    <dgm:pt modelId="{ACCA721F-76E7-4109-9558-F003BABEE0B5}" type="parTrans" cxnId="{D0F75C03-26EB-4DAB-941B-5F87C7534131}">
      <dgm:prSet/>
      <dgm:spPr>
        <a:ln w="12700">
          <a:solidFill>
            <a:schemeClr val="tx1"/>
          </a:solidFill>
        </a:ln>
      </dgm:spPr>
      <dgm:t>
        <a:bodyPr/>
        <a:lstStyle/>
        <a:p>
          <a:endParaRPr lang="nb-NO"/>
        </a:p>
      </dgm:t>
    </dgm:pt>
    <dgm:pt modelId="{B8EAC0E2-7B96-4F3F-BE9C-E33DDF59A625}" type="sibTrans" cxnId="{D0F75C03-26EB-4DAB-941B-5F87C7534131}">
      <dgm:prSet/>
      <dgm:spPr/>
      <dgm:t>
        <a:bodyPr/>
        <a:lstStyle/>
        <a:p>
          <a:endParaRPr lang="nb-NO"/>
        </a:p>
      </dgm:t>
    </dgm:pt>
    <dgm:pt modelId="{3C317A52-ECB4-4542-BB96-DF4C309821B9}">
      <dgm:prSet phldrT="[Tekst]" custT="1"/>
      <dgm:spPr>
        <a:solidFill>
          <a:schemeClr val="tx2">
            <a:lumMod val="60000"/>
            <a:lumOff val="40000"/>
            <a:alpha val="50000"/>
          </a:schemeClr>
        </a:solidFill>
        <a:ln w="25400">
          <a:solidFill>
            <a:schemeClr val="tx1"/>
          </a:solidFill>
        </a:ln>
      </dgm:spPr>
      <dgm:t>
        <a:bodyPr/>
        <a:lstStyle/>
        <a:p>
          <a:r>
            <a:rPr lang="en-US" sz="700" dirty="0" smtClean="0">
              <a:solidFill>
                <a:schemeClr val="tx1"/>
              </a:solidFill>
              <a:latin typeface="Arial" pitchFamily="34" charset="0"/>
              <a:cs typeface="Arial" pitchFamily="34" charset="0"/>
            </a:rPr>
            <a:t>40</a:t>
          </a:r>
          <a:r>
            <a:rPr lang="en-US" sz="700" baseline="30000" dirty="0" smtClean="0">
              <a:solidFill>
                <a:schemeClr val="tx1"/>
              </a:solidFill>
              <a:latin typeface="Arial" pitchFamily="34" charset="0"/>
              <a:cs typeface="Arial" pitchFamily="34" charset="0"/>
            </a:rPr>
            <a:t>th</a:t>
          </a:r>
          <a:r>
            <a:rPr lang="en-US" sz="700" dirty="0" smtClean="0">
              <a:solidFill>
                <a:schemeClr val="tx1"/>
              </a:solidFill>
              <a:latin typeface="Arial" pitchFamily="34" charset="0"/>
              <a:cs typeface="Arial" pitchFamily="34" charset="0"/>
            </a:rPr>
            <a:t> Carrier Division</a:t>
          </a:r>
          <a:endParaRPr lang="en-US" sz="700" dirty="0">
            <a:solidFill>
              <a:schemeClr val="tx1"/>
            </a:solidFill>
            <a:latin typeface="Arial" pitchFamily="34" charset="0"/>
            <a:cs typeface="Arial" pitchFamily="34" charset="0"/>
          </a:endParaRPr>
        </a:p>
      </dgm:t>
    </dgm:pt>
    <dgm:pt modelId="{877C027F-D44C-4DDD-8828-83496E2ACB92}" type="parTrans" cxnId="{A9B89E22-DD3D-42CE-ABBD-8B82C2C3926C}">
      <dgm:prSet/>
      <dgm:spPr>
        <a:ln w="12700">
          <a:solidFill>
            <a:schemeClr val="tx1"/>
          </a:solidFill>
        </a:ln>
      </dgm:spPr>
      <dgm:t>
        <a:bodyPr/>
        <a:lstStyle/>
        <a:p>
          <a:endParaRPr lang="nb-NO"/>
        </a:p>
      </dgm:t>
    </dgm:pt>
    <dgm:pt modelId="{44CA257E-84E6-4E69-B2D8-6AB3FF6DC3B6}" type="sibTrans" cxnId="{A9B89E22-DD3D-42CE-ABBD-8B82C2C3926C}">
      <dgm:prSet/>
      <dgm:spPr/>
      <dgm:t>
        <a:bodyPr/>
        <a:lstStyle/>
        <a:p>
          <a:endParaRPr lang="nb-NO"/>
        </a:p>
      </dgm:t>
    </dgm:pt>
    <dgm:pt modelId="{388B03AE-1583-4706-A7BB-BA764C869B0C}">
      <dgm:prSet phldrT="[Tekst]" custT="1"/>
      <dgm:spPr>
        <a:solidFill>
          <a:schemeClr val="tx2">
            <a:lumMod val="60000"/>
            <a:lumOff val="40000"/>
            <a:alpha val="50000"/>
          </a:schemeClr>
        </a:solidFill>
        <a:ln w="25400">
          <a:solidFill>
            <a:schemeClr val="tx1"/>
          </a:solidFill>
        </a:ln>
      </dgm:spPr>
      <dgm:t>
        <a:bodyPr/>
        <a:lstStyle/>
        <a:p>
          <a:r>
            <a:rPr lang="en-US" sz="700" dirty="0" smtClean="0">
              <a:solidFill>
                <a:schemeClr val="tx1"/>
              </a:solidFill>
              <a:latin typeface="Arial" pitchFamily="34" charset="0"/>
              <a:cs typeface="Arial" pitchFamily="34" charset="0"/>
            </a:rPr>
            <a:t>50</a:t>
          </a:r>
          <a:r>
            <a:rPr lang="en-US" sz="700" baseline="30000" dirty="0" smtClean="0">
              <a:solidFill>
                <a:schemeClr val="tx1"/>
              </a:solidFill>
              <a:latin typeface="Arial" pitchFamily="34" charset="0"/>
              <a:cs typeface="Arial" pitchFamily="34" charset="0"/>
            </a:rPr>
            <a:t>th</a:t>
          </a:r>
          <a:r>
            <a:rPr lang="en-US" sz="700" dirty="0" smtClean="0">
              <a:solidFill>
                <a:schemeClr val="tx1"/>
              </a:solidFill>
              <a:latin typeface="Arial" pitchFamily="34" charset="0"/>
              <a:cs typeface="Arial" pitchFamily="34" charset="0"/>
            </a:rPr>
            <a:t> Supply Ship Division</a:t>
          </a:r>
          <a:endParaRPr lang="en-US" sz="700" dirty="0">
            <a:solidFill>
              <a:schemeClr val="tx1"/>
            </a:solidFill>
            <a:latin typeface="Arial" pitchFamily="34" charset="0"/>
            <a:cs typeface="Arial" pitchFamily="34" charset="0"/>
          </a:endParaRPr>
        </a:p>
      </dgm:t>
    </dgm:pt>
    <dgm:pt modelId="{6068CCC3-2DC3-49B1-A3C3-1B64FE37836D}" type="parTrans" cxnId="{DBE68586-6D25-4831-8E79-D673741F936C}">
      <dgm:prSet/>
      <dgm:spPr>
        <a:ln w="12700">
          <a:solidFill>
            <a:schemeClr val="tx1"/>
          </a:solidFill>
        </a:ln>
      </dgm:spPr>
      <dgm:t>
        <a:bodyPr/>
        <a:lstStyle/>
        <a:p>
          <a:endParaRPr lang="nb-NO"/>
        </a:p>
      </dgm:t>
    </dgm:pt>
    <dgm:pt modelId="{86FA3F43-03C1-4CE1-B848-2F25AA31E6EC}" type="sibTrans" cxnId="{DBE68586-6D25-4831-8E79-D673741F936C}">
      <dgm:prSet/>
      <dgm:spPr/>
      <dgm:t>
        <a:bodyPr/>
        <a:lstStyle/>
        <a:p>
          <a:endParaRPr lang="nb-NO"/>
        </a:p>
      </dgm:t>
    </dgm:pt>
    <dgm:pt modelId="{BD76ABED-2DF9-43FC-8248-8906FC6ED38C}">
      <dgm:prSe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Moskva</a:t>
          </a:r>
          <a:endParaRPr lang="en-US" dirty="0">
            <a:solidFill>
              <a:schemeClr val="tx1"/>
            </a:solidFill>
            <a:latin typeface="Arial" pitchFamily="34" charset="0"/>
            <a:cs typeface="Arial" pitchFamily="34" charset="0"/>
          </a:endParaRPr>
        </a:p>
      </dgm:t>
    </dgm:pt>
    <dgm:pt modelId="{14938C81-B03D-4F7B-AA43-E5108073D6DA}" type="parTrans" cxnId="{45112542-EE09-4A45-9662-D3C4700BAF53}">
      <dgm:prSet/>
      <dgm:spPr>
        <a:ln w="12700">
          <a:solidFill>
            <a:schemeClr val="tx1"/>
          </a:solidFill>
        </a:ln>
      </dgm:spPr>
      <dgm:t>
        <a:bodyPr/>
        <a:lstStyle/>
        <a:p>
          <a:endParaRPr lang="nb-NO"/>
        </a:p>
      </dgm:t>
    </dgm:pt>
    <dgm:pt modelId="{BBD1E240-613A-459B-BBA0-5760C1FE9C86}" type="sibTrans" cxnId="{45112542-EE09-4A45-9662-D3C4700BAF53}">
      <dgm:prSet/>
      <dgm:spPr/>
      <dgm:t>
        <a:bodyPr/>
        <a:lstStyle/>
        <a:p>
          <a:endParaRPr lang="nb-NO"/>
        </a:p>
      </dgm:t>
    </dgm:pt>
    <dgm:pt modelId="{49ADF8F0-4FCE-4D5A-A622-6EB5356592AC}">
      <dgm:prSe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Moskva</a:t>
          </a:r>
          <a:endParaRPr lang="en-US" dirty="0">
            <a:solidFill>
              <a:schemeClr val="tx1"/>
            </a:solidFill>
            <a:latin typeface="Arial" pitchFamily="34" charset="0"/>
            <a:cs typeface="Arial" pitchFamily="34" charset="0"/>
          </a:endParaRPr>
        </a:p>
      </dgm:t>
    </dgm:pt>
    <dgm:pt modelId="{301A8421-BFB3-4791-BD9C-8B5DF53C5C92}" type="parTrans" cxnId="{49FE17D7-D4C6-4A7F-B064-287B2B2C4ED6}">
      <dgm:prSet/>
      <dgm:spPr>
        <a:ln w="12700">
          <a:solidFill>
            <a:schemeClr val="tx1"/>
          </a:solidFill>
        </a:ln>
      </dgm:spPr>
      <dgm:t>
        <a:bodyPr/>
        <a:lstStyle/>
        <a:p>
          <a:endParaRPr lang="nb-NO"/>
        </a:p>
      </dgm:t>
    </dgm:pt>
    <dgm:pt modelId="{B3D55AF9-5626-4125-9DA5-37B2809DECCC}" type="sibTrans" cxnId="{49FE17D7-D4C6-4A7F-B064-287B2B2C4ED6}">
      <dgm:prSet/>
      <dgm:spPr/>
      <dgm:t>
        <a:bodyPr/>
        <a:lstStyle/>
        <a:p>
          <a:endParaRPr lang="nb-NO"/>
        </a:p>
      </dgm:t>
    </dgm:pt>
    <dgm:pt modelId="{9415298D-26EA-4A6C-9F5B-E0E3E23E89A5}">
      <dgm:prSet phldrT="[Tekst]" custT="1"/>
      <dgm:spPr>
        <a:solidFill>
          <a:schemeClr val="tx2">
            <a:lumMod val="60000"/>
            <a:lumOff val="40000"/>
            <a:alpha val="50000"/>
          </a:schemeClr>
        </a:solidFill>
        <a:ln w="25400">
          <a:solidFill>
            <a:schemeClr val="tx1"/>
          </a:solidFill>
        </a:ln>
      </dgm:spPr>
      <dgm:t>
        <a:bodyPr/>
        <a:lstStyle/>
        <a:p>
          <a:r>
            <a:rPr lang="en-US" sz="700" dirty="0" smtClean="0">
              <a:solidFill>
                <a:schemeClr val="tx1"/>
              </a:solidFill>
              <a:latin typeface="Arial" pitchFamily="34" charset="0"/>
              <a:cs typeface="Arial" pitchFamily="34" charset="0"/>
            </a:rPr>
            <a:t>30</a:t>
          </a:r>
          <a:r>
            <a:rPr lang="en-US" sz="700" baseline="30000" dirty="0" smtClean="0">
              <a:solidFill>
                <a:schemeClr val="tx1"/>
              </a:solidFill>
              <a:latin typeface="Arial" pitchFamily="34" charset="0"/>
              <a:cs typeface="Arial" pitchFamily="34" charset="0"/>
            </a:rPr>
            <a:t>th</a:t>
          </a:r>
          <a:r>
            <a:rPr lang="en-US" sz="700" dirty="0" smtClean="0">
              <a:solidFill>
                <a:schemeClr val="tx1"/>
              </a:solidFill>
              <a:latin typeface="Arial" pitchFamily="34" charset="0"/>
              <a:cs typeface="Arial" pitchFamily="34" charset="0"/>
            </a:rPr>
            <a:t> Amphibious Division</a:t>
          </a:r>
          <a:endParaRPr lang="en-US" sz="700" dirty="0">
            <a:solidFill>
              <a:schemeClr val="tx1"/>
            </a:solidFill>
            <a:latin typeface="Arial" pitchFamily="34" charset="0"/>
            <a:cs typeface="Arial" pitchFamily="34" charset="0"/>
          </a:endParaRPr>
        </a:p>
      </dgm:t>
    </dgm:pt>
    <dgm:pt modelId="{71C2B6F7-464C-41F6-BB0A-96F5F2BEF7D0}" type="parTrans" cxnId="{1BC613D7-D652-43DC-8228-7383D38543B8}">
      <dgm:prSet/>
      <dgm:spPr>
        <a:ln w="12700">
          <a:solidFill>
            <a:schemeClr val="tx1"/>
          </a:solidFill>
        </a:ln>
      </dgm:spPr>
      <dgm:t>
        <a:bodyPr/>
        <a:lstStyle/>
        <a:p>
          <a:endParaRPr lang="nb-NO"/>
        </a:p>
      </dgm:t>
    </dgm:pt>
    <dgm:pt modelId="{C93D2315-D7AD-4FB3-92E4-7411368C82A0}" type="sibTrans" cxnId="{1BC613D7-D652-43DC-8228-7383D38543B8}">
      <dgm:prSet/>
      <dgm:spPr/>
      <dgm:t>
        <a:bodyPr/>
        <a:lstStyle/>
        <a:p>
          <a:endParaRPr lang="nb-NO"/>
        </a:p>
      </dgm:t>
    </dgm:pt>
    <dgm:pt modelId="{4C86D47B-C8EC-4779-8423-75ABE738C448}">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Ropucha</a:t>
          </a:r>
          <a:endParaRPr lang="en-US" dirty="0">
            <a:solidFill>
              <a:schemeClr val="tx1"/>
            </a:solidFill>
            <a:latin typeface="Arial" pitchFamily="34" charset="0"/>
            <a:cs typeface="Arial" pitchFamily="34" charset="0"/>
          </a:endParaRPr>
        </a:p>
      </dgm:t>
    </dgm:pt>
    <dgm:pt modelId="{8968DFAC-2D32-4109-B15D-A75FD6B38343}" type="parTrans" cxnId="{6F23FBB2-760A-4BE4-A6BB-6F3B2F7B17FB}">
      <dgm:prSet/>
      <dgm:spPr>
        <a:ln w="12700">
          <a:solidFill>
            <a:schemeClr val="tx1"/>
          </a:solidFill>
        </a:ln>
      </dgm:spPr>
      <dgm:t>
        <a:bodyPr/>
        <a:lstStyle/>
        <a:p>
          <a:endParaRPr lang="nb-NO"/>
        </a:p>
      </dgm:t>
    </dgm:pt>
    <dgm:pt modelId="{ACFC1625-1736-42E0-A205-4080EE80189B}" type="sibTrans" cxnId="{6F23FBB2-760A-4BE4-A6BB-6F3B2F7B17FB}">
      <dgm:prSet/>
      <dgm:spPr/>
      <dgm:t>
        <a:bodyPr/>
        <a:lstStyle/>
        <a:p>
          <a:endParaRPr lang="nb-NO"/>
        </a:p>
      </dgm:t>
    </dgm:pt>
    <dgm:pt modelId="{2A449A93-E6F7-4B50-94C3-64C4ABF8D9AE}">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Ropucha</a:t>
          </a:r>
          <a:endParaRPr lang="en-US" dirty="0">
            <a:solidFill>
              <a:schemeClr val="tx1"/>
            </a:solidFill>
            <a:latin typeface="Arial" pitchFamily="34" charset="0"/>
            <a:cs typeface="Arial" pitchFamily="34" charset="0"/>
          </a:endParaRPr>
        </a:p>
      </dgm:t>
    </dgm:pt>
    <dgm:pt modelId="{A2ACCAC0-174D-4F18-BC30-4514C72F774D}" type="parTrans" cxnId="{20378B9C-CBBF-4608-BB61-D2F4C6FD2E27}">
      <dgm:prSet/>
      <dgm:spPr>
        <a:ln w="12700">
          <a:solidFill>
            <a:schemeClr val="tx1"/>
          </a:solidFill>
        </a:ln>
      </dgm:spPr>
      <dgm:t>
        <a:bodyPr/>
        <a:lstStyle/>
        <a:p>
          <a:endParaRPr lang="nb-NO"/>
        </a:p>
      </dgm:t>
    </dgm:pt>
    <dgm:pt modelId="{B8FF5A9D-9835-422F-AA08-E3D79B76D6DC}" type="sibTrans" cxnId="{20378B9C-CBBF-4608-BB61-D2F4C6FD2E27}">
      <dgm:prSet/>
      <dgm:spPr/>
      <dgm:t>
        <a:bodyPr/>
        <a:lstStyle/>
        <a:p>
          <a:endParaRPr lang="nb-NO"/>
        </a:p>
      </dgm:t>
    </dgm:pt>
    <dgm:pt modelId="{BB291C0A-1458-4D57-B34D-E7FBBDA7E2D6}">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Ropucha</a:t>
          </a:r>
          <a:endParaRPr lang="en-US" dirty="0">
            <a:solidFill>
              <a:schemeClr val="tx1"/>
            </a:solidFill>
            <a:latin typeface="Arial" pitchFamily="34" charset="0"/>
            <a:cs typeface="Arial" pitchFamily="34" charset="0"/>
          </a:endParaRPr>
        </a:p>
      </dgm:t>
    </dgm:pt>
    <dgm:pt modelId="{F6806731-5FCD-41C0-A0AB-74A32B05E930}" type="parTrans" cxnId="{7FBF3CAF-7D1C-4A58-AC82-E929BA8368FE}">
      <dgm:prSet/>
      <dgm:spPr>
        <a:ln w="12700">
          <a:solidFill>
            <a:schemeClr val="tx1"/>
          </a:solidFill>
        </a:ln>
      </dgm:spPr>
      <dgm:t>
        <a:bodyPr/>
        <a:lstStyle/>
        <a:p>
          <a:endParaRPr lang="nb-NO"/>
        </a:p>
      </dgm:t>
    </dgm:pt>
    <dgm:pt modelId="{B08ED9EB-7A3B-46A6-8BFA-9A7AA56ED696}" type="sibTrans" cxnId="{7FBF3CAF-7D1C-4A58-AC82-E929BA8368FE}">
      <dgm:prSet/>
      <dgm:spPr/>
      <dgm:t>
        <a:bodyPr/>
        <a:lstStyle/>
        <a:p>
          <a:endParaRPr lang="nb-NO"/>
        </a:p>
      </dgm:t>
    </dgm:pt>
    <dgm:pt modelId="{03F0FF15-5677-4317-994F-EF7E3DF845AA}">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Ropucha</a:t>
          </a:r>
          <a:endParaRPr lang="en-US" dirty="0">
            <a:solidFill>
              <a:schemeClr val="tx1"/>
            </a:solidFill>
            <a:latin typeface="Arial" pitchFamily="34" charset="0"/>
            <a:cs typeface="Arial" pitchFamily="34" charset="0"/>
          </a:endParaRPr>
        </a:p>
      </dgm:t>
    </dgm:pt>
    <dgm:pt modelId="{7DB6EBEF-D1E5-42F2-90AB-06B1E098AD0E}" type="parTrans" cxnId="{5CFFB446-15FF-45EF-A5B3-5848D580327F}">
      <dgm:prSet/>
      <dgm:spPr>
        <a:ln w="12700">
          <a:solidFill>
            <a:schemeClr val="tx1"/>
          </a:solidFill>
        </a:ln>
      </dgm:spPr>
      <dgm:t>
        <a:bodyPr/>
        <a:lstStyle/>
        <a:p>
          <a:endParaRPr lang="nb-NO"/>
        </a:p>
      </dgm:t>
    </dgm:pt>
    <dgm:pt modelId="{1A9D084B-49C2-472A-B412-E7014235E666}" type="sibTrans" cxnId="{5CFFB446-15FF-45EF-A5B3-5848D580327F}">
      <dgm:prSet/>
      <dgm:spPr/>
      <dgm:t>
        <a:bodyPr/>
        <a:lstStyle/>
        <a:p>
          <a:endParaRPr lang="nb-NO"/>
        </a:p>
      </dgm:t>
    </dgm:pt>
    <dgm:pt modelId="{6CD8509E-A00B-4F1E-8FFB-7AC5711DE29C}">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Ropucha</a:t>
          </a:r>
          <a:endParaRPr lang="en-US" dirty="0">
            <a:solidFill>
              <a:schemeClr val="tx1"/>
            </a:solidFill>
            <a:latin typeface="Arial" pitchFamily="34" charset="0"/>
            <a:cs typeface="Arial" pitchFamily="34" charset="0"/>
          </a:endParaRPr>
        </a:p>
      </dgm:t>
    </dgm:pt>
    <dgm:pt modelId="{57DC7780-0DC9-4933-9067-F151516DD5E6}" type="parTrans" cxnId="{491BDEF1-F1F8-4CE7-B5EC-F00C331A3C8E}">
      <dgm:prSet/>
      <dgm:spPr>
        <a:ln w="12700">
          <a:solidFill>
            <a:schemeClr val="tx1"/>
          </a:solidFill>
        </a:ln>
      </dgm:spPr>
      <dgm:t>
        <a:bodyPr/>
        <a:lstStyle/>
        <a:p>
          <a:endParaRPr lang="nb-NO"/>
        </a:p>
      </dgm:t>
    </dgm:pt>
    <dgm:pt modelId="{639F22BF-5ED6-4C02-99AE-5D8EE9A516DA}" type="sibTrans" cxnId="{491BDEF1-F1F8-4CE7-B5EC-F00C331A3C8E}">
      <dgm:prSet/>
      <dgm:spPr/>
      <dgm:t>
        <a:bodyPr/>
        <a:lstStyle/>
        <a:p>
          <a:endParaRPr lang="nb-NO"/>
        </a:p>
      </dgm:t>
    </dgm:pt>
    <dgm:pt modelId="{F68779E3-5F1B-4937-AD5A-30C29348322D}">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211</a:t>
          </a:r>
          <a:r>
            <a:rPr lang="en-US" baseline="30000" dirty="0" smtClean="0">
              <a:solidFill>
                <a:schemeClr val="tx1"/>
              </a:solidFill>
              <a:latin typeface="Arial" pitchFamily="34" charset="0"/>
              <a:cs typeface="Arial" pitchFamily="34" charset="0"/>
            </a:rPr>
            <a:t>th</a:t>
          </a:r>
          <a:r>
            <a:rPr lang="en-US" dirty="0" smtClean="0">
              <a:solidFill>
                <a:schemeClr val="tx1"/>
              </a:solidFill>
              <a:latin typeface="Arial" pitchFamily="34" charset="0"/>
              <a:cs typeface="Arial" pitchFamily="34" charset="0"/>
            </a:rPr>
            <a:t> Frigate Squadron</a:t>
          </a:r>
          <a:endParaRPr lang="en-US" dirty="0">
            <a:solidFill>
              <a:schemeClr val="tx1"/>
            </a:solidFill>
            <a:latin typeface="Arial" pitchFamily="34" charset="0"/>
            <a:cs typeface="Arial" pitchFamily="34" charset="0"/>
          </a:endParaRPr>
        </a:p>
      </dgm:t>
    </dgm:pt>
    <dgm:pt modelId="{58094D1F-E3DD-46B2-B122-90B28EFA0AEA}" type="parTrans" cxnId="{48508A1A-EDC0-412C-8359-D359D1132AB3}">
      <dgm:prSet/>
      <dgm:spPr>
        <a:ln w="12700">
          <a:solidFill>
            <a:schemeClr val="tx1"/>
          </a:solidFill>
        </a:ln>
      </dgm:spPr>
      <dgm:t>
        <a:bodyPr/>
        <a:lstStyle/>
        <a:p>
          <a:endParaRPr lang="nb-NO"/>
        </a:p>
      </dgm:t>
    </dgm:pt>
    <dgm:pt modelId="{F83AEAAF-469D-4DAE-B295-D16A1E6C59C2}" type="sibTrans" cxnId="{48508A1A-EDC0-412C-8359-D359D1132AB3}">
      <dgm:prSet/>
      <dgm:spPr/>
      <dgm:t>
        <a:bodyPr/>
        <a:lstStyle/>
        <a:p>
          <a:endParaRPr lang="nb-NO"/>
        </a:p>
      </dgm:t>
    </dgm:pt>
    <dgm:pt modelId="{05E1324F-8146-4646-9834-930E93833AAB}">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212</a:t>
          </a:r>
          <a:r>
            <a:rPr lang="en-US" baseline="30000" dirty="0" smtClean="0">
              <a:solidFill>
                <a:schemeClr val="tx1"/>
              </a:solidFill>
              <a:latin typeface="Arial" pitchFamily="34" charset="0"/>
              <a:cs typeface="Arial" pitchFamily="34" charset="0"/>
            </a:rPr>
            <a:t>th</a:t>
          </a:r>
          <a:r>
            <a:rPr lang="en-US" dirty="0" smtClean="0">
              <a:solidFill>
                <a:schemeClr val="tx1"/>
              </a:solidFill>
              <a:latin typeface="Arial" pitchFamily="34" charset="0"/>
              <a:cs typeface="Arial" pitchFamily="34" charset="0"/>
            </a:rPr>
            <a:t>  Frigate Squadron</a:t>
          </a:r>
          <a:endParaRPr lang="en-US" dirty="0">
            <a:solidFill>
              <a:schemeClr val="tx1"/>
            </a:solidFill>
            <a:latin typeface="Arial" pitchFamily="34" charset="0"/>
            <a:cs typeface="Arial" pitchFamily="34" charset="0"/>
          </a:endParaRPr>
        </a:p>
      </dgm:t>
    </dgm:pt>
    <dgm:pt modelId="{5946A508-DC21-481B-A321-729B4675A6D3}" type="parTrans" cxnId="{A6F80996-2FD4-4459-B905-4FDC21BEEA04}">
      <dgm:prSet/>
      <dgm:spPr>
        <a:ln w="12700">
          <a:solidFill>
            <a:schemeClr val="tx1"/>
          </a:solidFill>
        </a:ln>
      </dgm:spPr>
      <dgm:t>
        <a:bodyPr/>
        <a:lstStyle/>
        <a:p>
          <a:endParaRPr lang="nb-NO"/>
        </a:p>
      </dgm:t>
    </dgm:pt>
    <dgm:pt modelId="{B8ABC18A-962C-4C17-9788-DBCF35447EBD}" type="sibTrans" cxnId="{A6F80996-2FD4-4459-B905-4FDC21BEEA04}">
      <dgm:prSet/>
      <dgm:spPr/>
      <dgm:t>
        <a:bodyPr/>
        <a:lstStyle/>
        <a:p>
          <a:endParaRPr lang="nb-NO"/>
        </a:p>
      </dgm:t>
    </dgm:pt>
    <dgm:pt modelId="{469849CB-EAE7-457B-B3A1-0FD0240EB313}">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Rezky</a:t>
          </a:r>
          <a:endParaRPr lang="en-US" dirty="0">
            <a:solidFill>
              <a:schemeClr val="tx1"/>
            </a:solidFill>
            <a:latin typeface="Arial" pitchFamily="34" charset="0"/>
            <a:cs typeface="Arial" pitchFamily="34" charset="0"/>
          </a:endParaRPr>
        </a:p>
      </dgm:t>
    </dgm:pt>
    <dgm:pt modelId="{9DB4AB59-EA03-4ACC-A1D2-B0AEEB3BCF5C}" type="parTrans" cxnId="{ACEF09F9-3CF1-44AD-8C4D-5A510F22A9AE}">
      <dgm:prSet/>
      <dgm:spPr>
        <a:ln w="12700">
          <a:solidFill>
            <a:schemeClr val="tx1"/>
          </a:solidFill>
        </a:ln>
      </dgm:spPr>
      <dgm:t>
        <a:bodyPr/>
        <a:lstStyle/>
        <a:p>
          <a:endParaRPr lang="nb-NO"/>
        </a:p>
      </dgm:t>
    </dgm:pt>
    <dgm:pt modelId="{563D0C1A-D0A3-4866-96E9-32845B5C1DBD}" type="sibTrans" cxnId="{ACEF09F9-3CF1-44AD-8C4D-5A510F22A9AE}">
      <dgm:prSet/>
      <dgm:spPr/>
      <dgm:t>
        <a:bodyPr/>
        <a:lstStyle/>
        <a:p>
          <a:endParaRPr lang="nb-NO"/>
        </a:p>
      </dgm:t>
    </dgm:pt>
    <dgm:pt modelId="{F589C454-8537-4BBA-B792-A995241DD511}">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Neustrashimy</a:t>
          </a:r>
          <a:endParaRPr lang="en-US" dirty="0">
            <a:solidFill>
              <a:schemeClr val="tx1"/>
            </a:solidFill>
            <a:latin typeface="Arial" pitchFamily="34" charset="0"/>
            <a:cs typeface="Arial" pitchFamily="34" charset="0"/>
          </a:endParaRPr>
        </a:p>
      </dgm:t>
    </dgm:pt>
    <dgm:pt modelId="{AC388887-3AAD-48C2-8B57-2B70B31F3E6E}" type="parTrans" cxnId="{C359C306-575C-4FFD-8830-B4A03B7E2351}">
      <dgm:prSet/>
      <dgm:spPr>
        <a:ln w="12700">
          <a:solidFill>
            <a:schemeClr val="tx1"/>
          </a:solidFill>
        </a:ln>
      </dgm:spPr>
      <dgm:t>
        <a:bodyPr/>
        <a:lstStyle/>
        <a:p>
          <a:endParaRPr lang="nb-NO"/>
        </a:p>
      </dgm:t>
    </dgm:pt>
    <dgm:pt modelId="{38583907-B66F-4070-A371-A4E34D3AF2EB}" type="sibTrans" cxnId="{C359C306-575C-4FFD-8830-B4A03B7E2351}">
      <dgm:prSet/>
      <dgm:spPr/>
      <dgm:t>
        <a:bodyPr/>
        <a:lstStyle/>
        <a:p>
          <a:endParaRPr lang="nb-NO"/>
        </a:p>
      </dgm:t>
    </dgm:pt>
    <dgm:pt modelId="{CE8B9297-0335-465D-8C14-F6670FD76933}">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Kuznetzov</a:t>
          </a:r>
          <a:endParaRPr lang="en-US" dirty="0">
            <a:solidFill>
              <a:schemeClr val="tx1"/>
            </a:solidFill>
            <a:latin typeface="Arial" pitchFamily="34" charset="0"/>
            <a:cs typeface="Arial" pitchFamily="34" charset="0"/>
          </a:endParaRPr>
        </a:p>
      </dgm:t>
    </dgm:pt>
    <dgm:pt modelId="{2B617E80-B54D-46B4-B2BD-E1B71A0C89B5}" type="parTrans" cxnId="{C0943E61-C173-432E-A23F-F3855CB4BA9B}">
      <dgm:prSet/>
      <dgm:spPr>
        <a:ln w="12700">
          <a:solidFill>
            <a:schemeClr val="tx1"/>
          </a:solidFill>
        </a:ln>
      </dgm:spPr>
      <dgm:t>
        <a:bodyPr/>
        <a:lstStyle/>
        <a:p>
          <a:endParaRPr lang="nb-NO"/>
        </a:p>
      </dgm:t>
    </dgm:pt>
    <dgm:pt modelId="{8CE34CCB-ECDA-4DAF-886A-710A35FDC821}" type="sibTrans" cxnId="{C0943E61-C173-432E-A23F-F3855CB4BA9B}">
      <dgm:prSet/>
      <dgm:spPr/>
      <dgm:t>
        <a:bodyPr/>
        <a:lstStyle/>
        <a:p>
          <a:endParaRPr lang="nb-NO"/>
        </a:p>
      </dgm:t>
    </dgm:pt>
    <dgm:pt modelId="{75677C28-0B61-43C0-8518-57E83FD5FFFD}">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Rezky</a:t>
          </a:r>
          <a:endParaRPr lang="en-US" dirty="0">
            <a:solidFill>
              <a:schemeClr val="tx1"/>
            </a:solidFill>
            <a:latin typeface="Arial" pitchFamily="34" charset="0"/>
            <a:cs typeface="Arial" pitchFamily="34" charset="0"/>
          </a:endParaRPr>
        </a:p>
      </dgm:t>
    </dgm:pt>
    <dgm:pt modelId="{AED10E6B-2A7C-4D87-AE2F-A9E67C153362}" type="parTrans" cxnId="{933B1ABB-EC21-4856-A1AE-5D6376B23208}">
      <dgm:prSet/>
      <dgm:spPr>
        <a:ln w="12700">
          <a:solidFill>
            <a:schemeClr val="tx1"/>
          </a:solidFill>
        </a:ln>
      </dgm:spPr>
      <dgm:t>
        <a:bodyPr/>
        <a:lstStyle/>
        <a:p>
          <a:endParaRPr lang="nb-NO"/>
        </a:p>
      </dgm:t>
    </dgm:pt>
    <dgm:pt modelId="{60ECD780-91DC-4A56-9513-E88AC9A59C38}" type="sibTrans" cxnId="{933B1ABB-EC21-4856-A1AE-5D6376B23208}">
      <dgm:prSet/>
      <dgm:spPr/>
      <dgm:t>
        <a:bodyPr/>
        <a:lstStyle/>
        <a:p>
          <a:endParaRPr lang="nb-NO"/>
        </a:p>
      </dgm:t>
    </dgm:pt>
    <dgm:pt modelId="{3371556B-8BBE-40A0-9B78-0E52D105D5CB}">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Rezky</a:t>
          </a:r>
          <a:endParaRPr lang="en-US" dirty="0">
            <a:solidFill>
              <a:schemeClr val="tx1"/>
            </a:solidFill>
            <a:latin typeface="Arial" pitchFamily="34" charset="0"/>
            <a:cs typeface="Arial" pitchFamily="34" charset="0"/>
          </a:endParaRPr>
        </a:p>
      </dgm:t>
    </dgm:pt>
    <dgm:pt modelId="{0A1CDFBF-7E7C-4955-87B5-E5A6FD0ADBAE}" type="parTrans" cxnId="{8924B726-1222-407D-BF22-173743A9E1D1}">
      <dgm:prSet/>
      <dgm:spPr>
        <a:ln w="12700">
          <a:solidFill>
            <a:schemeClr val="tx1"/>
          </a:solidFill>
        </a:ln>
      </dgm:spPr>
      <dgm:t>
        <a:bodyPr/>
        <a:lstStyle/>
        <a:p>
          <a:endParaRPr lang="nb-NO"/>
        </a:p>
      </dgm:t>
    </dgm:pt>
    <dgm:pt modelId="{6348C2EB-309D-40AE-9633-A0E88FD8EF4D}" type="sibTrans" cxnId="{8924B726-1222-407D-BF22-173743A9E1D1}">
      <dgm:prSet/>
      <dgm:spPr/>
      <dgm:t>
        <a:bodyPr/>
        <a:lstStyle/>
        <a:p>
          <a:endParaRPr lang="nb-NO"/>
        </a:p>
      </dgm:t>
    </dgm:pt>
    <dgm:pt modelId="{82DA2C98-167F-4AEA-B668-91E1B0111BD9}">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Rezky</a:t>
          </a:r>
          <a:endParaRPr lang="en-US" dirty="0">
            <a:solidFill>
              <a:schemeClr val="tx1"/>
            </a:solidFill>
            <a:latin typeface="Arial" pitchFamily="34" charset="0"/>
            <a:cs typeface="Arial" pitchFamily="34" charset="0"/>
          </a:endParaRPr>
        </a:p>
      </dgm:t>
    </dgm:pt>
    <dgm:pt modelId="{82952DE5-59D2-434F-AC20-AF1ED12E162B}" type="parTrans" cxnId="{3201DD18-6449-48BF-8034-A3AA2E609B3B}">
      <dgm:prSet/>
      <dgm:spPr>
        <a:ln w="12700">
          <a:solidFill>
            <a:schemeClr val="tx1"/>
          </a:solidFill>
        </a:ln>
      </dgm:spPr>
      <dgm:t>
        <a:bodyPr/>
        <a:lstStyle/>
        <a:p>
          <a:endParaRPr lang="nb-NO"/>
        </a:p>
      </dgm:t>
    </dgm:pt>
    <dgm:pt modelId="{BA8E275C-9851-4FFF-9B85-2CB36CEF03FE}" type="sibTrans" cxnId="{3201DD18-6449-48BF-8034-A3AA2E609B3B}">
      <dgm:prSet/>
      <dgm:spPr/>
      <dgm:t>
        <a:bodyPr/>
        <a:lstStyle/>
        <a:p>
          <a:endParaRPr lang="nb-NO"/>
        </a:p>
      </dgm:t>
    </dgm:pt>
    <dgm:pt modelId="{7E13B1E0-7188-42C9-8AF4-B8DF30A2FB2B}">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Rezky</a:t>
          </a:r>
          <a:endParaRPr lang="en-US" dirty="0">
            <a:solidFill>
              <a:schemeClr val="tx1"/>
            </a:solidFill>
            <a:latin typeface="Arial" pitchFamily="34" charset="0"/>
            <a:cs typeface="Arial" pitchFamily="34" charset="0"/>
          </a:endParaRPr>
        </a:p>
      </dgm:t>
    </dgm:pt>
    <dgm:pt modelId="{EEF2DAD1-9411-429E-8AE3-AF432E7EA32C}" type="parTrans" cxnId="{C1003855-E2D8-4DEB-A499-76899A0A80C1}">
      <dgm:prSet/>
      <dgm:spPr>
        <a:ln w="12700">
          <a:solidFill>
            <a:schemeClr val="tx1"/>
          </a:solidFill>
        </a:ln>
      </dgm:spPr>
      <dgm:t>
        <a:bodyPr/>
        <a:lstStyle/>
        <a:p>
          <a:endParaRPr lang="nb-NO"/>
        </a:p>
      </dgm:t>
    </dgm:pt>
    <dgm:pt modelId="{5B791C4E-C08B-4456-A6A9-CF0AB6F73417}" type="sibTrans" cxnId="{C1003855-E2D8-4DEB-A499-76899A0A80C1}">
      <dgm:prSet/>
      <dgm:spPr/>
      <dgm:t>
        <a:bodyPr/>
        <a:lstStyle/>
        <a:p>
          <a:endParaRPr lang="nb-NO"/>
        </a:p>
      </dgm:t>
    </dgm:pt>
    <dgm:pt modelId="{F10CD7FE-EC1C-4FEA-838D-9E81CCF5D9A4}">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Neustrashimy</a:t>
          </a:r>
          <a:endParaRPr lang="en-US" dirty="0">
            <a:solidFill>
              <a:schemeClr val="tx1"/>
            </a:solidFill>
            <a:latin typeface="Arial" pitchFamily="34" charset="0"/>
            <a:cs typeface="Arial" pitchFamily="34" charset="0"/>
          </a:endParaRPr>
        </a:p>
      </dgm:t>
    </dgm:pt>
    <dgm:pt modelId="{BAFC39B4-EA0D-452B-8F16-9D73BD0FD1D6}" type="parTrans" cxnId="{F7F96797-13F0-46B8-B571-7D1415A3A6DB}">
      <dgm:prSet/>
      <dgm:spPr>
        <a:ln w="12700">
          <a:solidFill>
            <a:schemeClr val="tx1"/>
          </a:solidFill>
        </a:ln>
      </dgm:spPr>
      <dgm:t>
        <a:bodyPr/>
        <a:lstStyle/>
        <a:p>
          <a:endParaRPr lang="nb-NO"/>
        </a:p>
      </dgm:t>
    </dgm:pt>
    <dgm:pt modelId="{8EB84A44-04D3-441F-97C4-887B196822BE}" type="sibTrans" cxnId="{F7F96797-13F0-46B8-B571-7D1415A3A6DB}">
      <dgm:prSet/>
      <dgm:spPr/>
      <dgm:t>
        <a:bodyPr/>
        <a:lstStyle/>
        <a:p>
          <a:endParaRPr lang="nb-NO"/>
        </a:p>
      </dgm:t>
    </dgm:pt>
    <dgm:pt modelId="{42DCF222-A7F0-4F5C-9587-98C17917CED9}">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Neustrashimy</a:t>
          </a:r>
          <a:endParaRPr lang="en-US" dirty="0">
            <a:solidFill>
              <a:schemeClr val="tx1"/>
            </a:solidFill>
            <a:latin typeface="Arial" pitchFamily="34" charset="0"/>
            <a:cs typeface="Arial" pitchFamily="34" charset="0"/>
          </a:endParaRPr>
        </a:p>
      </dgm:t>
    </dgm:pt>
    <dgm:pt modelId="{FAE29150-1962-4BCA-A58E-752BF483FA29}" type="parTrans" cxnId="{3881DCF3-4B0E-4F2A-8B6F-F86B1939036B}">
      <dgm:prSet/>
      <dgm:spPr>
        <a:ln w="12700">
          <a:solidFill>
            <a:schemeClr val="tx1"/>
          </a:solidFill>
        </a:ln>
      </dgm:spPr>
      <dgm:t>
        <a:bodyPr/>
        <a:lstStyle/>
        <a:p>
          <a:endParaRPr lang="nb-NO"/>
        </a:p>
      </dgm:t>
    </dgm:pt>
    <dgm:pt modelId="{EED44F56-5E75-4270-9ADA-2D7890119CAF}" type="sibTrans" cxnId="{3881DCF3-4B0E-4F2A-8B6F-F86B1939036B}">
      <dgm:prSet/>
      <dgm:spPr/>
      <dgm:t>
        <a:bodyPr/>
        <a:lstStyle/>
        <a:p>
          <a:endParaRPr lang="nb-NO"/>
        </a:p>
      </dgm:t>
    </dgm:pt>
    <dgm:pt modelId="{C9124633-A3F9-4E9E-B7AD-8AD6304814CA}">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Neustrashimy</a:t>
          </a:r>
          <a:endParaRPr lang="en-US" dirty="0">
            <a:solidFill>
              <a:schemeClr val="tx1"/>
            </a:solidFill>
            <a:latin typeface="Arial" pitchFamily="34" charset="0"/>
            <a:cs typeface="Arial" pitchFamily="34" charset="0"/>
          </a:endParaRPr>
        </a:p>
      </dgm:t>
    </dgm:pt>
    <dgm:pt modelId="{B9C56D9D-EBB0-4EA4-9BA2-131EA7C33A70}" type="parTrans" cxnId="{0D20063A-E0F4-43D8-9681-E01DA3AFDAC7}">
      <dgm:prSet/>
      <dgm:spPr>
        <a:ln w="12700">
          <a:solidFill>
            <a:schemeClr val="tx1"/>
          </a:solidFill>
        </a:ln>
      </dgm:spPr>
      <dgm:t>
        <a:bodyPr/>
        <a:lstStyle/>
        <a:p>
          <a:endParaRPr lang="nb-NO"/>
        </a:p>
      </dgm:t>
    </dgm:pt>
    <dgm:pt modelId="{B7DFFB7A-7AFF-41DC-AD7D-14058BB84C72}" type="sibTrans" cxnId="{0D20063A-E0F4-43D8-9681-E01DA3AFDAC7}">
      <dgm:prSet/>
      <dgm:spPr/>
      <dgm:t>
        <a:bodyPr/>
        <a:lstStyle/>
        <a:p>
          <a:endParaRPr lang="nb-NO"/>
        </a:p>
      </dgm:t>
    </dgm:pt>
    <dgm:pt modelId="{0CC234EE-CBD0-4BE8-8A69-F9BA62E41C35}">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Neustrashimy</a:t>
          </a:r>
          <a:endParaRPr lang="en-US" dirty="0">
            <a:solidFill>
              <a:schemeClr val="tx1"/>
            </a:solidFill>
            <a:latin typeface="Arial" pitchFamily="34" charset="0"/>
            <a:cs typeface="Arial" pitchFamily="34" charset="0"/>
          </a:endParaRPr>
        </a:p>
      </dgm:t>
    </dgm:pt>
    <dgm:pt modelId="{A1ABF615-87CE-47C8-9EE0-167A5F546929}" type="parTrans" cxnId="{4AE3150B-50D1-49D5-84CF-D3292395BE51}">
      <dgm:prSet/>
      <dgm:spPr>
        <a:ln w="12700">
          <a:solidFill>
            <a:schemeClr val="tx1"/>
          </a:solidFill>
        </a:ln>
      </dgm:spPr>
      <dgm:t>
        <a:bodyPr/>
        <a:lstStyle/>
        <a:p>
          <a:endParaRPr lang="nb-NO"/>
        </a:p>
      </dgm:t>
    </dgm:pt>
    <dgm:pt modelId="{5D142D51-7DE7-429E-AD81-EF5AAF59E4F6}" type="sibTrans" cxnId="{4AE3150B-50D1-49D5-84CF-D3292395BE51}">
      <dgm:prSet/>
      <dgm:spPr/>
      <dgm:t>
        <a:bodyPr/>
        <a:lstStyle/>
        <a:p>
          <a:endParaRPr lang="nb-NO"/>
        </a:p>
      </dgm:t>
    </dgm:pt>
    <dgm:pt modelId="{1CDE04AC-330B-476F-9CC7-600E92AC4F85}">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511</a:t>
          </a:r>
          <a:r>
            <a:rPr lang="en-US" baseline="30000" dirty="0" smtClean="0">
              <a:solidFill>
                <a:schemeClr val="tx1"/>
              </a:solidFill>
              <a:latin typeface="Arial" pitchFamily="34" charset="0"/>
              <a:cs typeface="Arial" pitchFamily="34" charset="0"/>
            </a:rPr>
            <a:t>th</a:t>
          </a:r>
          <a:r>
            <a:rPr lang="en-US" dirty="0" smtClean="0">
              <a:solidFill>
                <a:schemeClr val="tx1"/>
              </a:solidFill>
              <a:latin typeface="Arial" pitchFamily="34" charset="0"/>
              <a:cs typeface="Arial" pitchFamily="34" charset="0"/>
            </a:rPr>
            <a:t> Tanker Squadron</a:t>
          </a:r>
          <a:endParaRPr lang="en-US" dirty="0">
            <a:solidFill>
              <a:schemeClr val="tx1"/>
            </a:solidFill>
            <a:latin typeface="Arial" pitchFamily="34" charset="0"/>
            <a:cs typeface="Arial" pitchFamily="34" charset="0"/>
          </a:endParaRPr>
        </a:p>
      </dgm:t>
    </dgm:pt>
    <dgm:pt modelId="{ECC87D09-4966-47F2-B554-6ECFFC0A434B}" type="parTrans" cxnId="{D124C335-4073-4919-ADC8-6C993D4F5348}">
      <dgm:prSet/>
      <dgm:spPr>
        <a:ln w="12700">
          <a:solidFill>
            <a:schemeClr val="tx1"/>
          </a:solidFill>
        </a:ln>
      </dgm:spPr>
      <dgm:t>
        <a:bodyPr/>
        <a:lstStyle/>
        <a:p>
          <a:endParaRPr lang="nb-NO"/>
        </a:p>
      </dgm:t>
    </dgm:pt>
    <dgm:pt modelId="{3170EADD-B4AF-421D-B51E-A0AE5EF65C39}" type="sibTrans" cxnId="{D124C335-4073-4919-ADC8-6C993D4F5348}">
      <dgm:prSet/>
      <dgm:spPr/>
      <dgm:t>
        <a:bodyPr/>
        <a:lstStyle/>
        <a:p>
          <a:endParaRPr lang="nb-NO"/>
        </a:p>
      </dgm:t>
    </dgm:pt>
    <dgm:pt modelId="{453AC38F-5E8F-45CC-A83B-D6379A610B1B}">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Elnya</a:t>
          </a:r>
          <a:endParaRPr lang="en-US" dirty="0">
            <a:solidFill>
              <a:schemeClr val="tx1"/>
            </a:solidFill>
            <a:latin typeface="Arial" pitchFamily="34" charset="0"/>
            <a:cs typeface="Arial" pitchFamily="34" charset="0"/>
          </a:endParaRPr>
        </a:p>
      </dgm:t>
    </dgm:pt>
    <dgm:pt modelId="{6F88080A-5068-4E2D-8C54-67E23CE7C322}" type="parTrans" cxnId="{71C8528D-9E49-437B-A885-697D663593BC}">
      <dgm:prSet/>
      <dgm:spPr>
        <a:ln w="12700">
          <a:solidFill>
            <a:schemeClr val="tx1"/>
          </a:solidFill>
        </a:ln>
      </dgm:spPr>
      <dgm:t>
        <a:bodyPr/>
        <a:lstStyle/>
        <a:p>
          <a:endParaRPr lang="nb-NO"/>
        </a:p>
      </dgm:t>
    </dgm:pt>
    <dgm:pt modelId="{9078EDEA-9045-4C60-B91D-822E2BC51350}" type="sibTrans" cxnId="{71C8528D-9E49-437B-A885-697D663593BC}">
      <dgm:prSet/>
      <dgm:spPr/>
      <dgm:t>
        <a:bodyPr/>
        <a:lstStyle/>
        <a:p>
          <a:endParaRPr lang="nb-NO"/>
        </a:p>
      </dgm:t>
    </dgm:pt>
    <dgm:pt modelId="{AC9EFDF2-1E89-413C-A544-762CE1A4F8C0}">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512</a:t>
          </a:r>
          <a:r>
            <a:rPr lang="en-US" baseline="30000" dirty="0" smtClean="0">
              <a:solidFill>
                <a:schemeClr val="tx1"/>
              </a:solidFill>
              <a:latin typeface="Arial" pitchFamily="34" charset="0"/>
              <a:cs typeface="Arial" pitchFamily="34" charset="0"/>
            </a:rPr>
            <a:t>th</a:t>
          </a:r>
          <a:r>
            <a:rPr lang="en-US" dirty="0" smtClean="0">
              <a:solidFill>
                <a:schemeClr val="tx1"/>
              </a:solidFill>
              <a:latin typeface="Arial" pitchFamily="34" charset="0"/>
              <a:cs typeface="Arial" pitchFamily="34" charset="0"/>
            </a:rPr>
            <a:t> Cargo Squadron</a:t>
          </a:r>
          <a:endParaRPr lang="en-US" dirty="0">
            <a:solidFill>
              <a:schemeClr val="tx1"/>
            </a:solidFill>
            <a:latin typeface="Arial" pitchFamily="34" charset="0"/>
            <a:cs typeface="Arial" pitchFamily="34" charset="0"/>
          </a:endParaRPr>
        </a:p>
      </dgm:t>
    </dgm:pt>
    <dgm:pt modelId="{9AD4C4D3-AA3D-42C6-95BD-CD17690A33EA}" type="parTrans" cxnId="{1A6DCE4A-681A-4FD5-B18A-FF02370A7B2D}">
      <dgm:prSet/>
      <dgm:spPr>
        <a:ln w="12700">
          <a:solidFill>
            <a:schemeClr val="tx1"/>
          </a:solidFill>
        </a:ln>
      </dgm:spPr>
      <dgm:t>
        <a:bodyPr/>
        <a:lstStyle/>
        <a:p>
          <a:endParaRPr lang="nb-NO"/>
        </a:p>
      </dgm:t>
    </dgm:pt>
    <dgm:pt modelId="{5C757D7B-043D-4461-961A-CAB233238931}" type="sibTrans" cxnId="{1A6DCE4A-681A-4FD5-B18A-FF02370A7B2D}">
      <dgm:prSet/>
      <dgm:spPr/>
      <dgm:t>
        <a:bodyPr/>
        <a:lstStyle/>
        <a:p>
          <a:endParaRPr lang="nb-NO"/>
        </a:p>
      </dgm:t>
    </dgm:pt>
    <dgm:pt modelId="{E9D10807-D0ED-4014-9724-3F0B7E0BBFA8}">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Ivanov</a:t>
          </a:r>
          <a:endParaRPr lang="en-US" dirty="0">
            <a:solidFill>
              <a:schemeClr val="tx1"/>
            </a:solidFill>
            <a:latin typeface="Arial" pitchFamily="34" charset="0"/>
            <a:cs typeface="Arial" pitchFamily="34" charset="0"/>
          </a:endParaRPr>
        </a:p>
      </dgm:t>
    </dgm:pt>
    <dgm:pt modelId="{7B4CEC73-92CF-40AF-ADC3-F9A4ABE87813}" type="parTrans" cxnId="{E5E8FD9D-8A60-4347-B3FC-81A122C31E29}">
      <dgm:prSet/>
      <dgm:spPr>
        <a:ln w="12700">
          <a:solidFill>
            <a:schemeClr val="tx1"/>
          </a:solidFill>
        </a:ln>
      </dgm:spPr>
      <dgm:t>
        <a:bodyPr/>
        <a:lstStyle/>
        <a:p>
          <a:endParaRPr lang="nb-NO"/>
        </a:p>
      </dgm:t>
    </dgm:pt>
    <dgm:pt modelId="{1806BABF-F2EC-4D1F-9C5F-A8F8AD2743FE}" type="sibTrans" cxnId="{E5E8FD9D-8A60-4347-B3FC-81A122C31E29}">
      <dgm:prSet/>
      <dgm:spPr/>
      <dgm:t>
        <a:bodyPr/>
        <a:lstStyle/>
        <a:p>
          <a:endParaRPr lang="nb-NO"/>
        </a:p>
      </dgm:t>
    </dgm:pt>
    <dgm:pt modelId="{EE61DB26-84DE-4FC7-AA26-9818CD81E4DB}">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Elnya</a:t>
          </a:r>
          <a:endParaRPr lang="en-US" dirty="0">
            <a:solidFill>
              <a:schemeClr val="tx1"/>
            </a:solidFill>
            <a:latin typeface="Arial" pitchFamily="34" charset="0"/>
            <a:cs typeface="Arial" pitchFamily="34" charset="0"/>
          </a:endParaRPr>
        </a:p>
      </dgm:t>
    </dgm:pt>
    <dgm:pt modelId="{A9B0EBBD-90C9-4572-870D-538344F560BB}" type="parTrans" cxnId="{61E6B963-562F-428E-8425-D803906914A2}">
      <dgm:prSet/>
      <dgm:spPr>
        <a:ln w="12700">
          <a:solidFill>
            <a:schemeClr val="tx1"/>
          </a:solidFill>
        </a:ln>
      </dgm:spPr>
      <dgm:t>
        <a:bodyPr/>
        <a:lstStyle/>
        <a:p>
          <a:endParaRPr lang="nb-NO"/>
        </a:p>
      </dgm:t>
    </dgm:pt>
    <dgm:pt modelId="{1E243EF9-B384-46DC-AE21-B62B7905D848}" type="sibTrans" cxnId="{61E6B963-562F-428E-8425-D803906914A2}">
      <dgm:prSet/>
      <dgm:spPr/>
      <dgm:t>
        <a:bodyPr/>
        <a:lstStyle/>
        <a:p>
          <a:endParaRPr lang="nb-NO"/>
        </a:p>
      </dgm:t>
    </dgm:pt>
    <dgm:pt modelId="{838A87CA-745D-483F-ACAB-C5C6AC1AC3CB}">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Elnya</a:t>
          </a:r>
          <a:endParaRPr lang="en-US" dirty="0">
            <a:solidFill>
              <a:schemeClr val="tx1"/>
            </a:solidFill>
            <a:latin typeface="Arial" pitchFamily="34" charset="0"/>
            <a:cs typeface="Arial" pitchFamily="34" charset="0"/>
          </a:endParaRPr>
        </a:p>
      </dgm:t>
    </dgm:pt>
    <dgm:pt modelId="{E65E6197-B490-448B-BC0E-F57B9A123693}" type="parTrans" cxnId="{18D9CBA7-1FD1-458F-945A-A9190010292D}">
      <dgm:prSet/>
      <dgm:spPr>
        <a:ln w="12700">
          <a:solidFill>
            <a:schemeClr val="tx1"/>
          </a:solidFill>
        </a:ln>
      </dgm:spPr>
      <dgm:t>
        <a:bodyPr/>
        <a:lstStyle/>
        <a:p>
          <a:endParaRPr lang="nb-NO"/>
        </a:p>
      </dgm:t>
    </dgm:pt>
    <dgm:pt modelId="{6484A07E-B721-4F79-87BA-73C415021ADA}" type="sibTrans" cxnId="{18D9CBA7-1FD1-458F-945A-A9190010292D}">
      <dgm:prSet/>
      <dgm:spPr/>
      <dgm:t>
        <a:bodyPr/>
        <a:lstStyle/>
        <a:p>
          <a:endParaRPr lang="nb-NO"/>
        </a:p>
      </dgm:t>
    </dgm:pt>
    <dgm:pt modelId="{B9578511-1845-41D9-B567-2EED72A74826}">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Elnya</a:t>
          </a:r>
          <a:endParaRPr lang="en-US" dirty="0">
            <a:solidFill>
              <a:schemeClr val="tx1"/>
            </a:solidFill>
            <a:latin typeface="Arial" pitchFamily="34" charset="0"/>
            <a:cs typeface="Arial" pitchFamily="34" charset="0"/>
          </a:endParaRPr>
        </a:p>
      </dgm:t>
    </dgm:pt>
    <dgm:pt modelId="{F570D233-7486-4900-80AA-7010FD12A345}" type="parTrans" cxnId="{B8329845-FABA-4FD1-B2F3-58AAEFA4595C}">
      <dgm:prSet/>
      <dgm:spPr>
        <a:ln w="12700">
          <a:solidFill>
            <a:schemeClr val="tx1"/>
          </a:solidFill>
        </a:ln>
      </dgm:spPr>
      <dgm:t>
        <a:bodyPr/>
        <a:lstStyle/>
        <a:p>
          <a:endParaRPr lang="nb-NO"/>
        </a:p>
      </dgm:t>
    </dgm:pt>
    <dgm:pt modelId="{1D2B4D9D-3650-4696-BFB6-450A7FF9DC3A}" type="sibTrans" cxnId="{B8329845-FABA-4FD1-B2F3-58AAEFA4595C}">
      <dgm:prSet/>
      <dgm:spPr/>
      <dgm:t>
        <a:bodyPr/>
        <a:lstStyle/>
        <a:p>
          <a:endParaRPr lang="nb-NO"/>
        </a:p>
      </dgm:t>
    </dgm:pt>
    <dgm:pt modelId="{E89F140B-F088-40FC-BE98-59467D811621}">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Ivanov</a:t>
          </a:r>
          <a:endParaRPr lang="en-US" dirty="0">
            <a:solidFill>
              <a:schemeClr val="tx1"/>
            </a:solidFill>
            <a:latin typeface="Arial" pitchFamily="34" charset="0"/>
            <a:cs typeface="Arial" pitchFamily="34" charset="0"/>
          </a:endParaRPr>
        </a:p>
      </dgm:t>
    </dgm:pt>
    <dgm:pt modelId="{115FF7EE-A848-41F1-A50A-DD0B956D0B88}" type="parTrans" cxnId="{BB14046B-2707-4169-8AB4-CFFF7681625D}">
      <dgm:prSet/>
      <dgm:spPr>
        <a:ln w="12700">
          <a:solidFill>
            <a:schemeClr val="tx1"/>
          </a:solidFill>
        </a:ln>
      </dgm:spPr>
      <dgm:t>
        <a:bodyPr/>
        <a:lstStyle/>
        <a:p>
          <a:endParaRPr lang="nb-NO"/>
        </a:p>
      </dgm:t>
    </dgm:pt>
    <dgm:pt modelId="{656888D5-4CD4-48E9-9887-1CB3215EC5AF}" type="sibTrans" cxnId="{BB14046B-2707-4169-8AB4-CFFF7681625D}">
      <dgm:prSet/>
      <dgm:spPr/>
      <dgm:t>
        <a:bodyPr/>
        <a:lstStyle/>
        <a:p>
          <a:endParaRPr lang="nb-NO"/>
        </a:p>
      </dgm:t>
    </dgm:pt>
    <dgm:pt modelId="{E3784866-5079-48A1-8C65-5C1C9D9F351C}">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Ivanov</a:t>
          </a:r>
          <a:endParaRPr lang="en-US" dirty="0">
            <a:solidFill>
              <a:schemeClr val="tx1"/>
            </a:solidFill>
            <a:latin typeface="Arial" pitchFamily="34" charset="0"/>
            <a:cs typeface="Arial" pitchFamily="34" charset="0"/>
          </a:endParaRPr>
        </a:p>
      </dgm:t>
    </dgm:pt>
    <dgm:pt modelId="{3F8C432B-19EE-4D0F-B1F6-AE55DEADBD78}" type="parTrans" cxnId="{894093CB-BECB-4E6C-9E0D-ED87259FB63C}">
      <dgm:prSet/>
      <dgm:spPr>
        <a:ln w="12700">
          <a:solidFill>
            <a:schemeClr val="tx1"/>
          </a:solidFill>
        </a:ln>
      </dgm:spPr>
      <dgm:t>
        <a:bodyPr/>
        <a:lstStyle/>
        <a:p>
          <a:endParaRPr lang="nb-NO"/>
        </a:p>
      </dgm:t>
    </dgm:pt>
    <dgm:pt modelId="{06FAA414-99DF-48AC-8C70-AF4300605776}" type="sibTrans" cxnId="{894093CB-BECB-4E6C-9E0D-ED87259FB63C}">
      <dgm:prSet/>
      <dgm:spPr/>
      <dgm:t>
        <a:bodyPr/>
        <a:lstStyle/>
        <a:p>
          <a:endParaRPr lang="nb-NO"/>
        </a:p>
      </dgm:t>
    </dgm:pt>
    <dgm:pt modelId="{60FBE8D4-75D7-4CAD-8908-CAE65E181666}">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Ivanov</a:t>
          </a:r>
          <a:endParaRPr lang="en-US" dirty="0">
            <a:solidFill>
              <a:schemeClr val="tx1"/>
            </a:solidFill>
            <a:latin typeface="Arial" pitchFamily="34" charset="0"/>
            <a:cs typeface="Arial" pitchFamily="34" charset="0"/>
          </a:endParaRPr>
        </a:p>
      </dgm:t>
    </dgm:pt>
    <dgm:pt modelId="{5B2848D0-14AE-442B-B9D1-35BFAB2E387C}" type="parTrans" cxnId="{85411383-DB2F-45DA-8273-BE84F9E187C6}">
      <dgm:prSet/>
      <dgm:spPr>
        <a:ln w="12700">
          <a:solidFill>
            <a:schemeClr val="tx1"/>
          </a:solidFill>
        </a:ln>
      </dgm:spPr>
      <dgm:t>
        <a:bodyPr/>
        <a:lstStyle/>
        <a:p>
          <a:endParaRPr lang="nb-NO"/>
        </a:p>
      </dgm:t>
    </dgm:pt>
    <dgm:pt modelId="{8EE4ECE9-703A-405C-86D5-868F9E7AB0F7}" type="sibTrans" cxnId="{85411383-DB2F-45DA-8273-BE84F9E187C6}">
      <dgm:prSet/>
      <dgm:spPr/>
      <dgm:t>
        <a:bodyPr/>
        <a:lstStyle/>
        <a:p>
          <a:endParaRPr lang="nb-NO"/>
        </a:p>
      </dgm:t>
    </dgm:pt>
    <dgm:pt modelId="{6A7F68F6-829C-4020-AB30-793F80D466CF}">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Ropucha</a:t>
          </a:r>
          <a:endParaRPr lang="en-US" dirty="0">
            <a:solidFill>
              <a:schemeClr val="tx1"/>
            </a:solidFill>
            <a:latin typeface="Arial" pitchFamily="34" charset="0"/>
            <a:cs typeface="Arial" pitchFamily="34" charset="0"/>
          </a:endParaRPr>
        </a:p>
      </dgm:t>
    </dgm:pt>
    <dgm:pt modelId="{FAAC898B-8C27-4C3C-A668-661E0B7D09FF}" type="parTrans" cxnId="{28620A2A-243A-4348-80F9-46F5F20651BB}">
      <dgm:prSet/>
      <dgm:spPr>
        <a:ln w="12700"/>
      </dgm:spPr>
      <dgm:t>
        <a:bodyPr/>
        <a:lstStyle/>
        <a:p>
          <a:endParaRPr lang="nb-NO"/>
        </a:p>
      </dgm:t>
    </dgm:pt>
    <dgm:pt modelId="{1B445081-8690-45C2-BEFF-39A4689D7AFB}" type="sibTrans" cxnId="{28620A2A-243A-4348-80F9-46F5F20651BB}">
      <dgm:prSet/>
      <dgm:spPr/>
      <dgm:t>
        <a:bodyPr/>
        <a:lstStyle/>
        <a:p>
          <a:endParaRPr lang="nb-NO"/>
        </a:p>
      </dgm:t>
    </dgm:pt>
    <dgm:pt modelId="{69544CBA-CA27-437C-8C32-2CD286DB0F34}">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Rezky</a:t>
          </a:r>
          <a:endParaRPr lang="en-US" dirty="0">
            <a:solidFill>
              <a:schemeClr val="tx1"/>
            </a:solidFill>
            <a:latin typeface="Arial" pitchFamily="34" charset="0"/>
            <a:cs typeface="Arial" pitchFamily="34" charset="0"/>
          </a:endParaRPr>
        </a:p>
      </dgm:t>
    </dgm:pt>
    <dgm:pt modelId="{4ED3D2E9-09B3-4793-9165-1D0FEA576A8E}" type="parTrans" cxnId="{4D951BD4-EEF8-4B15-923B-BA5502CF94CD}">
      <dgm:prSet/>
      <dgm:spPr>
        <a:ln w="12700"/>
      </dgm:spPr>
      <dgm:t>
        <a:bodyPr/>
        <a:lstStyle/>
        <a:p>
          <a:endParaRPr lang="nb-NO"/>
        </a:p>
      </dgm:t>
    </dgm:pt>
    <dgm:pt modelId="{317B6A70-9CB2-4E50-A890-FCDB68A7791D}" type="sibTrans" cxnId="{4D951BD4-EEF8-4B15-923B-BA5502CF94CD}">
      <dgm:prSet/>
      <dgm:spPr/>
      <dgm:t>
        <a:bodyPr/>
        <a:lstStyle/>
        <a:p>
          <a:endParaRPr lang="nb-NO"/>
        </a:p>
      </dgm:t>
    </dgm:pt>
    <dgm:pt modelId="{1D03597F-B94B-4CF5-AC27-3069B5430A3F}">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Neustrashimy</a:t>
          </a:r>
          <a:endParaRPr lang="en-US" dirty="0">
            <a:solidFill>
              <a:schemeClr val="tx1"/>
            </a:solidFill>
            <a:latin typeface="Arial" pitchFamily="34" charset="0"/>
            <a:cs typeface="Arial" pitchFamily="34" charset="0"/>
          </a:endParaRPr>
        </a:p>
      </dgm:t>
    </dgm:pt>
    <dgm:pt modelId="{ABFFCB7E-D3DC-49E9-BD47-996CD9C7FF2E}" type="parTrans" cxnId="{44C6765A-D0EB-4F4E-A3A6-5F9DA6DC0B62}">
      <dgm:prSet/>
      <dgm:spPr>
        <a:ln w="12700"/>
      </dgm:spPr>
      <dgm:t>
        <a:bodyPr/>
        <a:lstStyle/>
        <a:p>
          <a:endParaRPr lang="nb-NO"/>
        </a:p>
      </dgm:t>
    </dgm:pt>
    <dgm:pt modelId="{54424810-206F-4F68-A93A-C383B10CAE7C}" type="sibTrans" cxnId="{44C6765A-D0EB-4F4E-A3A6-5F9DA6DC0B62}">
      <dgm:prSet/>
      <dgm:spPr/>
      <dgm:t>
        <a:bodyPr/>
        <a:lstStyle/>
        <a:p>
          <a:endParaRPr lang="nb-NO"/>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66958" custScaleY="51374">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FD377280-DB89-464B-8AB5-3FD633C31F64}" type="pres">
      <dgm:prSet presAssocID="{FD175948-8E56-4907-A90D-D33026458406}" presName="Name37" presStyleLbl="parChTrans1D2" presStyleIdx="0" presStyleCnt="5"/>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0" presStyleCnt="5" custScaleX="83876" custScaleY="81364">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0" presStyleCnt="5"/>
      <dgm:spPr/>
      <dgm:t>
        <a:bodyPr/>
        <a:lstStyle/>
        <a:p>
          <a:endParaRPr lang="en-US"/>
        </a:p>
      </dgm:t>
    </dgm:pt>
    <dgm:pt modelId="{ACF243B4-4780-44EF-9F30-0D87A597551D}" type="pres">
      <dgm:prSet presAssocID="{3D4622CA-CE55-4B59-80B0-3EDC3294BDF0}" presName="hierChild4" presStyleCnt="0"/>
      <dgm:spPr/>
    </dgm:pt>
    <dgm:pt modelId="{48B5F079-A5F9-4833-A823-6B4CE7A5B7F1}" type="pres">
      <dgm:prSet presAssocID="{516D82E2-F1C1-48C1-9581-28AFAB241B56}" presName="Name37" presStyleLbl="parChTrans1D3" presStyleIdx="0" presStyleCnt="15"/>
      <dgm:spPr/>
      <dgm:t>
        <a:bodyPr/>
        <a:lstStyle/>
        <a:p>
          <a:endParaRPr lang="en-US"/>
        </a:p>
      </dgm:t>
    </dgm:pt>
    <dgm:pt modelId="{82523701-021B-4BC8-A9BA-4C97378F09D2}" type="pres">
      <dgm:prSet presAssocID="{31F75589-71C7-4560-8B8D-7ACEF423E831}" presName="hierRoot2" presStyleCnt="0">
        <dgm:presLayoutVars>
          <dgm:hierBranch val="init"/>
        </dgm:presLayoutVars>
      </dgm:prSet>
      <dgm:spPr/>
    </dgm:pt>
    <dgm:pt modelId="{2182C7FD-3E42-489D-8FF1-11D95C46023B}" type="pres">
      <dgm:prSet presAssocID="{31F75589-71C7-4560-8B8D-7ACEF423E831}" presName="rootComposite" presStyleCnt="0"/>
      <dgm:spPr/>
    </dgm:pt>
    <dgm:pt modelId="{67CCD494-5ACB-4043-B066-D50635942A40}" type="pres">
      <dgm:prSet presAssocID="{31F75589-71C7-4560-8B8D-7ACEF423E831}" presName="rootText" presStyleLbl="node3" presStyleIdx="0" presStyleCnt="15" custScaleX="87311" custScaleY="81172">
        <dgm:presLayoutVars>
          <dgm:chPref val="3"/>
        </dgm:presLayoutVars>
      </dgm:prSet>
      <dgm:spPr/>
      <dgm:t>
        <a:bodyPr/>
        <a:lstStyle/>
        <a:p>
          <a:endParaRPr lang="en-US"/>
        </a:p>
      </dgm:t>
    </dgm:pt>
    <dgm:pt modelId="{16671BCE-57AF-463A-9BDF-1D780F79A168}" type="pres">
      <dgm:prSet presAssocID="{31F75589-71C7-4560-8B8D-7ACEF423E831}" presName="rootConnector" presStyleLbl="node3" presStyleIdx="0" presStyleCnt="15"/>
      <dgm:spPr/>
      <dgm:t>
        <a:bodyPr/>
        <a:lstStyle/>
        <a:p>
          <a:endParaRPr lang="en-US"/>
        </a:p>
      </dgm:t>
    </dgm:pt>
    <dgm:pt modelId="{D5C41493-E956-49AF-A344-5827BC970A5A}" type="pres">
      <dgm:prSet presAssocID="{31F75589-71C7-4560-8B8D-7ACEF423E831}" presName="hierChild4" presStyleCnt="0"/>
      <dgm:spPr/>
    </dgm:pt>
    <dgm:pt modelId="{BE253D02-76B8-4A20-83BA-0FBFE4BC98CF}" type="pres">
      <dgm:prSet presAssocID="{31F75589-71C7-4560-8B8D-7ACEF423E831}" presName="hierChild5" presStyleCnt="0"/>
      <dgm:spPr/>
    </dgm:pt>
    <dgm:pt modelId="{E4D47D8C-F1B0-4921-9C78-48D8EE3931CC}" type="pres">
      <dgm:prSet presAssocID="{F5B0F976-4370-4DFE-82B8-C5A097EEA79F}" presName="Name37" presStyleLbl="parChTrans1D3" presStyleIdx="1" presStyleCnt="15"/>
      <dgm:spPr/>
      <dgm:t>
        <a:bodyPr/>
        <a:lstStyle/>
        <a:p>
          <a:endParaRPr lang="nb-NO"/>
        </a:p>
      </dgm:t>
    </dgm:pt>
    <dgm:pt modelId="{B3C2D367-58E1-4C33-A4B6-59C03DB5C7D5}" type="pres">
      <dgm:prSet presAssocID="{F432106B-6544-4843-9FDE-C68B3FBFD266}" presName="hierRoot2" presStyleCnt="0">
        <dgm:presLayoutVars>
          <dgm:hierBranch val="init"/>
        </dgm:presLayoutVars>
      </dgm:prSet>
      <dgm:spPr/>
    </dgm:pt>
    <dgm:pt modelId="{4986ED75-BF7E-4819-989F-8C7795FB3D50}" type="pres">
      <dgm:prSet presAssocID="{F432106B-6544-4843-9FDE-C68B3FBFD266}" presName="rootComposite" presStyleCnt="0"/>
      <dgm:spPr/>
    </dgm:pt>
    <dgm:pt modelId="{5A6EBF34-082E-4042-BFD6-E327BBFEBEF6}" type="pres">
      <dgm:prSet presAssocID="{F432106B-6544-4843-9FDE-C68B3FBFD266}" presName="rootText" presStyleLbl="node3" presStyleIdx="1" presStyleCnt="15" custScaleX="87311" custScaleY="81172">
        <dgm:presLayoutVars>
          <dgm:chPref val="3"/>
        </dgm:presLayoutVars>
      </dgm:prSet>
      <dgm:spPr/>
      <dgm:t>
        <a:bodyPr/>
        <a:lstStyle/>
        <a:p>
          <a:endParaRPr lang="nb-NO"/>
        </a:p>
      </dgm:t>
    </dgm:pt>
    <dgm:pt modelId="{73FFD7F9-44AC-4A47-BB94-0F279F008982}" type="pres">
      <dgm:prSet presAssocID="{F432106B-6544-4843-9FDE-C68B3FBFD266}" presName="rootConnector" presStyleLbl="node3" presStyleIdx="1" presStyleCnt="15"/>
      <dgm:spPr/>
      <dgm:t>
        <a:bodyPr/>
        <a:lstStyle/>
        <a:p>
          <a:endParaRPr lang="nb-NO"/>
        </a:p>
      </dgm:t>
    </dgm:pt>
    <dgm:pt modelId="{655FEB70-7EB2-4789-936C-7534CC15B456}" type="pres">
      <dgm:prSet presAssocID="{F432106B-6544-4843-9FDE-C68B3FBFD266}" presName="hierChild4" presStyleCnt="0"/>
      <dgm:spPr/>
    </dgm:pt>
    <dgm:pt modelId="{3ABB03A2-3F5C-49CD-B70E-34C9A729331A}" type="pres">
      <dgm:prSet presAssocID="{F432106B-6544-4843-9FDE-C68B3FBFD266}" presName="hierChild5" presStyleCnt="0"/>
      <dgm:spPr/>
    </dgm:pt>
    <dgm:pt modelId="{14685868-9C5E-4BAC-A516-02C3B02B45FF}" type="pres">
      <dgm:prSet presAssocID="{14938C81-B03D-4F7B-AA43-E5108073D6DA}" presName="Name37" presStyleLbl="parChTrans1D3" presStyleIdx="2" presStyleCnt="15"/>
      <dgm:spPr/>
      <dgm:t>
        <a:bodyPr/>
        <a:lstStyle/>
        <a:p>
          <a:endParaRPr lang="nb-NO"/>
        </a:p>
      </dgm:t>
    </dgm:pt>
    <dgm:pt modelId="{56398443-8E32-4AF8-865F-8BDAE5777C22}" type="pres">
      <dgm:prSet presAssocID="{BD76ABED-2DF9-43FC-8248-8906FC6ED38C}" presName="hierRoot2" presStyleCnt="0">
        <dgm:presLayoutVars>
          <dgm:hierBranch val="init"/>
        </dgm:presLayoutVars>
      </dgm:prSet>
      <dgm:spPr/>
    </dgm:pt>
    <dgm:pt modelId="{A013361B-9016-4226-942F-D070FFD356B8}" type="pres">
      <dgm:prSet presAssocID="{BD76ABED-2DF9-43FC-8248-8906FC6ED38C}" presName="rootComposite" presStyleCnt="0"/>
      <dgm:spPr/>
    </dgm:pt>
    <dgm:pt modelId="{9E844CCB-BB56-4B9F-AF3E-5D6C0FAE0E8F}" type="pres">
      <dgm:prSet presAssocID="{BD76ABED-2DF9-43FC-8248-8906FC6ED38C}" presName="rootText" presStyleLbl="node3" presStyleIdx="2" presStyleCnt="15" custScaleX="87311" custScaleY="81172">
        <dgm:presLayoutVars>
          <dgm:chPref val="3"/>
        </dgm:presLayoutVars>
      </dgm:prSet>
      <dgm:spPr/>
      <dgm:t>
        <a:bodyPr/>
        <a:lstStyle/>
        <a:p>
          <a:endParaRPr lang="nb-NO"/>
        </a:p>
      </dgm:t>
    </dgm:pt>
    <dgm:pt modelId="{E70CC0F3-62B4-402F-89EA-C1A8676F1211}" type="pres">
      <dgm:prSet presAssocID="{BD76ABED-2DF9-43FC-8248-8906FC6ED38C}" presName="rootConnector" presStyleLbl="node3" presStyleIdx="2" presStyleCnt="15"/>
      <dgm:spPr/>
      <dgm:t>
        <a:bodyPr/>
        <a:lstStyle/>
        <a:p>
          <a:endParaRPr lang="nb-NO"/>
        </a:p>
      </dgm:t>
    </dgm:pt>
    <dgm:pt modelId="{D6EB2084-73D8-4684-A21C-0740E8CD6250}" type="pres">
      <dgm:prSet presAssocID="{BD76ABED-2DF9-43FC-8248-8906FC6ED38C}" presName="hierChild4" presStyleCnt="0"/>
      <dgm:spPr/>
    </dgm:pt>
    <dgm:pt modelId="{FCC42A90-85F6-4B79-80E1-90B78B9FA1E4}" type="pres">
      <dgm:prSet presAssocID="{BD76ABED-2DF9-43FC-8248-8906FC6ED38C}" presName="hierChild5" presStyleCnt="0"/>
      <dgm:spPr/>
    </dgm:pt>
    <dgm:pt modelId="{2E177F70-5D22-47DE-9E47-56177F40C4CA}" type="pres">
      <dgm:prSet presAssocID="{301A8421-BFB3-4791-BD9C-8B5DF53C5C92}" presName="Name37" presStyleLbl="parChTrans1D3" presStyleIdx="3" presStyleCnt="15"/>
      <dgm:spPr/>
      <dgm:t>
        <a:bodyPr/>
        <a:lstStyle/>
        <a:p>
          <a:endParaRPr lang="nb-NO"/>
        </a:p>
      </dgm:t>
    </dgm:pt>
    <dgm:pt modelId="{1499DD1C-6D79-42CA-A9AA-AC73389DD766}" type="pres">
      <dgm:prSet presAssocID="{49ADF8F0-4FCE-4D5A-A622-6EB5356592AC}" presName="hierRoot2" presStyleCnt="0">
        <dgm:presLayoutVars>
          <dgm:hierBranch val="init"/>
        </dgm:presLayoutVars>
      </dgm:prSet>
      <dgm:spPr/>
    </dgm:pt>
    <dgm:pt modelId="{87F2FD5E-B25F-4B34-9FEF-855D1A262ADD}" type="pres">
      <dgm:prSet presAssocID="{49ADF8F0-4FCE-4D5A-A622-6EB5356592AC}" presName="rootComposite" presStyleCnt="0"/>
      <dgm:spPr/>
    </dgm:pt>
    <dgm:pt modelId="{1DA0058F-15BD-4C35-BFD4-36D609C6A4FC}" type="pres">
      <dgm:prSet presAssocID="{49ADF8F0-4FCE-4D5A-A622-6EB5356592AC}" presName="rootText" presStyleLbl="node3" presStyleIdx="3" presStyleCnt="15" custScaleX="87311" custScaleY="81172">
        <dgm:presLayoutVars>
          <dgm:chPref val="3"/>
        </dgm:presLayoutVars>
      </dgm:prSet>
      <dgm:spPr/>
      <dgm:t>
        <a:bodyPr/>
        <a:lstStyle/>
        <a:p>
          <a:endParaRPr lang="nb-NO"/>
        </a:p>
      </dgm:t>
    </dgm:pt>
    <dgm:pt modelId="{E20B4C07-3983-469C-A063-47F8692D35C5}" type="pres">
      <dgm:prSet presAssocID="{49ADF8F0-4FCE-4D5A-A622-6EB5356592AC}" presName="rootConnector" presStyleLbl="node3" presStyleIdx="3" presStyleCnt="15"/>
      <dgm:spPr/>
      <dgm:t>
        <a:bodyPr/>
        <a:lstStyle/>
        <a:p>
          <a:endParaRPr lang="nb-NO"/>
        </a:p>
      </dgm:t>
    </dgm:pt>
    <dgm:pt modelId="{ED28715A-D0A5-4857-8A7B-174DB43208BE}" type="pres">
      <dgm:prSet presAssocID="{49ADF8F0-4FCE-4D5A-A622-6EB5356592AC}" presName="hierChild4" presStyleCnt="0"/>
      <dgm:spPr/>
    </dgm:pt>
    <dgm:pt modelId="{40C3121F-4822-437E-B0A8-82D4604AD7A6}" type="pres">
      <dgm:prSet presAssocID="{49ADF8F0-4FCE-4D5A-A622-6EB5356592AC}" presName="hierChild5" presStyleCnt="0"/>
      <dgm:spPr/>
    </dgm:pt>
    <dgm:pt modelId="{855EF416-6BED-451D-94B2-A9714C6B3136}" type="pres">
      <dgm:prSet presAssocID="{3D4622CA-CE55-4B59-80B0-3EDC3294BDF0}" presName="hierChild5" presStyleCnt="0"/>
      <dgm:spPr/>
    </dgm:pt>
    <dgm:pt modelId="{6A3EFA0E-0745-4CCD-81AF-1978C059994D}" type="pres">
      <dgm:prSet presAssocID="{ACCA721F-76E7-4109-9558-F003BABEE0B5}" presName="Name37" presStyleLbl="parChTrans1D2" presStyleIdx="1" presStyleCnt="5"/>
      <dgm:spPr/>
      <dgm:t>
        <a:bodyPr/>
        <a:lstStyle/>
        <a:p>
          <a:endParaRPr lang="nb-NO"/>
        </a:p>
      </dgm:t>
    </dgm:pt>
    <dgm:pt modelId="{00A9E129-4813-4174-8E84-8A538D0C3FDE}" type="pres">
      <dgm:prSet presAssocID="{FB6E65E7-5E34-4F2D-9A0F-4611B152FE07}" presName="hierRoot2" presStyleCnt="0">
        <dgm:presLayoutVars>
          <dgm:hierBranch val="init"/>
        </dgm:presLayoutVars>
      </dgm:prSet>
      <dgm:spPr/>
    </dgm:pt>
    <dgm:pt modelId="{6403726E-11E2-43E1-8537-D275C2A80E14}" type="pres">
      <dgm:prSet presAssocID="{FB6E65E7-5E34-4F2D-9A0F-4611B152FE07}" presName="rootComposite" presStyleCnt="0"/>
      <dgm:spPr/>
    </dgm:pt>
    <dgm:pt modelId="{DC3C1DAE-B702-428D-9DC2-D42E2FA53FEA}" type="pres">
      <dgm:prSet presAssocID="{FB6E65E7-5E34-4F2D-9A0F-4611B152FE07}" presName="rootText" presStyleLbl="node2" presStyleIdx="1" presStyleCnt="5" custScaleX="83876" custScaleY="81364">
        <dgm:presLayoutVars>
          <dgm:chPref val="3"/>
        </dgm:presLayoutVars>
      </dgm:prSet>
      <dgm:spPr/>
      <dgm:t>
        <a:bodyPr/>
        <a:lstStyle/>
        <a:p>
          <a:endParaRPr lang="nb-NO"/>
        </a:p>
      </dgm:t>
    </dgm:pt>
    <dgm:pt modelId="{C77EF5CB-5EE2-45B7-882A-E089E2AAFB48}" type="pres">
      <dgm:prSet presAssocID="{FB6E65E7-5E34-4F2D-9A0F-4611B152FE07}" presName="rootConnector" presStyleLbl="node2" presStyleIdx="1" presStyleCnt="5"/>
      <dgm:spPr/>
      <dgm:t>
        <a:bodyPr/>
        <a:lstStyle/>
        <a:p>
          <a:endParaRPr lang="nb-NO"/>
        </a:p>
      </dgm:t>
    </dgm:pt>
    <dgm:pt modelId="{80445BA7-5EAD-489A-A62F-F9128BB389B8}" type="pres">
      <dgm:prSet presAssocID="{FB6E65E7-5E34-4F2D-9A0F-4611B152FE07}" presName="hierChild4" presStyleCnt="0"/>
      <dgm:spPr/>
    </dgm:pt>
    <dgm:pt modelId="{66EF63CD-1BA1-4100-ACC6-C45626AF59D5}" type="pres">
      <dgm:prSet presAssocID="{58094D1F-E3DD-46B2-B122-90B28EFA0AEA}" presName="Name37" presStyleLbl="parChTrans1D3" presStyleIdx="4" presStyleCnt="15"/>
      <dgm:spPr/>
      <dgm:t>
        <a:bodyPr/>
        <a:lstStyle/>
        <a:p>
          <a:endParaRPr lang="nb-NO"/>
        </a:p>
      </dgm:t>
    </dgm:pt>
    <dgm:pt modelId="{C01B1800-464F-4F83-823B-77BAFABA364E}" type="pres">
      <dgm:prSet presAssocID="{F68779E3-5F1B-4937-AD5A-30C29348322D}" presName="hierRoot2" presStyleCnt="0">
        <dgm:presLayoutVars>
          <dgm:hierBranch val="init"/>
        </dgm:presLayoutVars>
      </dgm:prSet>
      <dgm:spPr/>
    </dgm:pt>
    <dgm:pt modelId="{53F04181-35E3-4B2F-A1F0-819A696817B8}" type="pres">
      <dgm:prSet presAssocID="{F68779E3-5F1B-4937-AD5A-30C29348322D}" presName="rootComposite" presStyleCnt="0"/>
      <dgm:spPr/>
    </dgm:pt>
    <dgm:pt modelId="{54E4D7C5-D537-4E09-9840-753C5DD202E1}" type="pres">
      <dgm:prSet presAssocID="{F68779E3-5F1B-4937-AD5A-30C29348322D}" presName="rootText" presStyleLbl="node3" presStyleIdx="4" presStyleCnt="15" custScaleX="83876" custScaleY="81364">
        <dgm:presLayoutVars>
          <dgm:chPref val="3"/>
        </dgm:presLayoutVars>
      </dgm:prSet>
      <dgm:spPr/>
      <dgm:t>
        <a:bodyPr/>
        <a:lstStyle/>
        <a:p>
          <a:endParaRPr lang="nb-NO"/>
        </a:p>
      </dgm:t>
    </dgm:pt>
    <dgm:pt modelId="{BC388B97-8004-4404-ABB1-C87976364713}" type="pres">
      <dgm:prSet presAssocID="{F68779E3-5F1B-4937-AD5A-30C29348322D}" presName="rootConnector" presStyleLbl="node3" presStyleIdx="4" presStyleCnt="15"/>
      <dgm:spPr/>
      <dgm:t>
        <a:bodyPr/>
        <a:lstStyle/>
        <a:p>
          <a:endParaRPr lang="nb-NO"/>
        </a:p>
      </dgm:t>
    </dgm:pt>
    <dgm:pt modelId="{DBFD58B2-A193-458B-8015-5269116C1A08}" type="pres">
      <dgm:prSet presAssocID="{F68779E3-5F1B-4937-AD5A-30C29348322D}" presName="hierChild4" presStyleCnt="0"/>
      <dgm:spPr/>
    </dgm:pt>
    <dgm:pt modelId="{A994BDFF-A389-4474-8AE8-3D6E661D7246}" type="pres">
      <dgm:prSet presAssocID="{9DB4AB59-EA03-4ACC-A1D2-B0AEEB3BCF5C}" presName="Name37" presStyleLbl="parChTrans1D4" presStyleIdx="0" presStyleCnt="20"/>
      <dgm:spPr/>
      <dgm:t>
        <a:bodyPr/>
        <a:lstStyle/>
        <a:p>
          <a:endParaRPr lang="nb-NO"/>
        </a:p>
      </dgm:t>
    </dgm:pt>
    <dgm:pt modelId="{BBE2A980-AF79-4006-951F-318AA7C51638}" type="pres">
      <dgm:prSet presAssocID="{469849CB-EAE7-457B-B3A1-0FD0240EB313}" presName="hierRoot2" presStyleCnt="0">
        <dgm:presLayoutVars>
          <dgm:hierBranch val="init"/>
        </dgm:presLayoutVars>
      </dgm:prSet>
      <dgm:spPr/>
    </dgm:pt>
    <dgm:pt modelId="{1462D21F-F576-48CF-AA62-18A83D02DC2A}" type="pres">
      <dgm:prSet presAssocID="{469849CB-EAE7-457B-B3A1-0FD0240EB313}" presName="rootComposite" presStyleCnt="0"/>
      <dgm:spPr/>
    </dgm:pt>
    <dgm:pt modelId="{D357AA12-B255-4C03-9BF8-BC193ABAE66E}" type="pres">
      <dgm:prSet presAssocID="{469849CB-EAE7-457B-B3A1-0FD0240EB313}" presName="rootText" presStyleLbl="node4" presStyleIdx="0" presStyleCnt="20" custScaleX="83876" custScaleY="81364">
        <dgm:presLayoutVars>
          <dgm:chPref val="3"/>
        </dgm:presLayoutVars>
      </dgm:prSet>
      <dgm:spPr/>
      <dgm:t>
        <a:bodyPr/>
        <a:lstStyle/>
        <a:p>
          <a:endParaRPr lang="nb-NO"/>
        </a:p>
      </dgm:t>
    </dgm:pt>
    <dgm:pt modelId="{1B8BAF4B-6713-425F-BA11-378768914AE5}" type="pres">
      <dgm:prSet presAssocID="{469849CB-EAE7-457B-B3A1-0FD0240EB313}" presName="rootConnector" presStyleLbl="node4" presStyleIdx="0" presStyleCnt="20"/>
      <dgm:spPr/>
      <dgm:t>
        <a:bodyPr/>
        <a:lstStyle/>
        <a:p>
          <a:endParaRPr lang="nb-NO"/>
        </a:p>
      </dgm:t>
    </dgm:pt>
    <dgm:pt modelId="{0ABFEE57-37EB-447F-AA8E-19BAC9CA9330}" type="pres">
      <dgm:prSet presAssocID="{469849CB-EAE7-457B-B3A1-0FD0240EB313}" presName="hierChild4" presStyleCnt="0"/>
      <dgm:spPr/>
    </dgm:pt>
    <dgm:pt modelId="{68616CA8-A2D6-4150-8EFB-E082AAF256A4}" type="pres">
      <dgm:prSet presAssocID="{469849CB-EAE7-457B-B3A1-0FD0240EB313}" presName="hierChild5" presStyleCnt="0"/>
      <dgm:spPr/>
    </dgm:pt>
    <dgm:pt modelId="{8876F36E-6C3D-4776-ABDC-D185073FEE12}" type="pres">
      <dgm:prSet presAssocID="{AED10E6B-2A7C-4D87-AE2F-A9E67C153362}" presName="Name37" presStyleLbl="parChTrans1D4" presStyleIdx="1" presStyleCnt="20"/>
      <dgm:spPr/>
      <dgm:t>
        <a:bodyPr/>
        <a:lstStyle/>
        <a:p>
          <a:endParaRPr lang="nb-NO"/>
        </a:p>
      </dgm:t>
    </dgm:pt>
    <dgm:pt modelId="{82AD19C7-4ED1-43B1-8A36-89DA69F090C2}" type="pres">
      <dgm:prSet presAssocID="{75677C28-0B61-43C0-8518-57E83FD5FFFD}" presName="hierRoot2" presStyleCnt="0">
        <dgm:presLayoutVars>
          <dgm:hierBranch val="init"/>
        </dgm:presLayoutVars>
      </dgm:prSet>
      <dgm:spPr/>
    </dgm:pt>
    <dgm:pt modelId="{57DD85D7-ACBC-49C3-8BA4-08D3ACB40A45}" type="pres">
      <dgm:prSet presAssocID="{75677C28-0B61-43C0-8518-57E83FD5FFFD}" presName="rootComposite" presStyleCnt="0"/>
      <dgm:spPr/>
    </dgm:pt>
    <dgm:pt modelId="{C908BDEB-4B47-48E7-9DE2-7418AFF8DAF0}" type="pres">
      <dgm:prSet presAssocID="{75677C28-0B61-43C0-8518-57E83FD5FFFD}" presName="rootText" presStyleLbl="node4" presStyleIdx="1" presStyleCnt="20" custScaleX="83876" custScaleY="81364">
        <dgm:presLayoutVars>
          <dgm:chPref val="3"/>
        </dgm:presLayoutVars>
      </dgm:prSet>
      <dgm:spPr/>
      <dgm:t>
        <a:bodyPr/>
        <a:lstStyle/>
        <a:p>
          <a:endParaRPr lang="nb-NO"/>
        </a:p>
      </dgm:t>
    </dgm:pt>
    <dgm:pt modelId="{17F7B421-5560-4AB8-A697-7872F61C07CB}" type="pres">
      <dgm:prSet presAssocID="{75677C28-0B61-43C0-8518-57E83FD5FFFD}" presName="rootConnector" presStyleLbl="node4" presStyleIdx="1" presStyleCnt="20"/>
      <dgm:spPr/>
      <dgm:t>
        <a:bodyPr/>
        <a:lstStyle/>
        <a:p>
          <a:endParaRPr lang="nb-NO"/>
        </a:p>
      </dgm:t>
    </dgm:pt>
    <dgm:pt modelId="{C888ED75-7519-4FD6-99C0-1E9E1CBC1AF8}" type="pres">
      <dgm:prSet presAssocID="{75677C28-0B61-43C0-8518-57E83FD5FFFD}" presName="hierChild4" presStyleCnt="0"/>
      <dgm:spPr/>
    </dgm:pt>
    <dgm:pt modelId="{E56A5115-B4B3-4620-9DF3-36398EE517F3}" type="pres">
      <dgm:prSet presAssocID="{75677C28-0B61-43C0-8518-57E83FD5FFFD}" presName="hierChild5" presStyleCnt="0"/>
      <dgm:spPr/>
    </dgm:pt>
    <dgm:pt modelId="{2CE69817-D7E7-454A-B1C2-3A0E60E2BCDF}" type="pres">
      <dgm:prSet presAssocID="{0A1CDFBF-7E7C-4955-87B5-E5A6FD0ADBAE}" presName="Name37" presStyleLbl="parChTrans1D4" presStyleIdx="2" presStyleCnt="20"/>
      <dgm:spPr/>
      <dgm:t>
        <a:bodyPr/>
        <a:lstStyle/>
        <a:p>
          <a:endParaRPr lang="nb-NO"/>
        </a:p>
      </dgm:t>
    </dgm:pt>
    <dgm:pt modelId="{33AE06FE-202E-46F2-88B0-69C6603DED48}" type="pres">
      <dgm:prSet presAssocID="{3371556B-8BBE-40A0-9B78-0E52D105D5CB}" presName="hierRoot2" presStyleCnt="0">
        <dgm:presLayoutVars>
          <dgm:hierBranch val="init"/>
        </dgm:presLayoutVars>
      </dgm:prSet>
      <dgm:spPr/>
    </dgm:pt>
    <dgm:pt modelId="{48A6A3B8-8D25-465E-AE3E-3C57C27EA0BC}" type="pres">
      <dgm:prSet presAssocID="{3371556B-8BBE-40A0-9B78-0E52D105D5CB}" presName="rootComposite" presStyleCnt="0"/>
      <dgm:spPr/>
    </dgm:pt>
    <dgm:pt modelId="{10443C87-1029-47E0-8468-53932E830E45}" type="pres">
      <dgm:prSet presAssocID="{3371556B-8BBE-40A0-9B78-0E52D105D5CB}" presName="rootText" presStyleLbl="node4" presStyleIdx="2" presStyleCnt="20" custScaleX="83876" custScaleY="81364">
        <dgm:presLayoutVars>
          <dgm:chPref val="3"/>
        </dgm:presLayoutVars>
      </dgm:prSet>
      <dgm:spPr/>
      <dgm:t>
        <a:bodyPr/>
        <a:lstStyle/>
        <a:p>
          <a:endParaRPr lang="nb-NO"/>
        </a:p>
      </dgm:t>
    </dgm:pt>
    <dgm:pt modelId="{442AA651-B453-4109-AA5A-BB7436FF37D0}" type="pres">
      <dgm:prSet presAssocID="{3371556B-8BBE-40A0-9B78-0E52D105D5CB}" presName="rootConnector" presStyleLbl="node4" presStyleIdx="2" presStyleCnt="20"/>
      <dgm:spPr/>
      <dgm:t>
        <a:bodyPr/>
        <a:lstStyle/>
        <a:p>
          <a:endParaRPr lang="nb-NO"/>
        </a:p>
      </dgm:t>
    </dgm:pt>
    <dgm:pt modelId="{21E63B8E-E1B9-4487-9E6D-FB06FE4E20D4}" type="pres">
      <dgm:prSet presAssocID="{3371556B-8BBE-40A0-9B78-0E52D105D5CB}" presName="hierChild4" presStyleCnt="0"/>
      <dgm:spPr/>
    </dgm:pt>
    <dgm:pt modelId="{50482207-884D-4AE3-B3E9-AAE75701A3AA}" type="pres">
      <dgm:prSet presAssocID="{3371556B-8BBE-40A0-9B78-0E52D105D5CB}" presName="hierChild5" presStyleCnt="0"/>
      <dgm:spPr/>
    </dgm:pt>
    <dgm:pt modelId="{AC8D3BD3-BABB-4DA0-9C28-9D8F780EA302}" type="pres">
      <dgm:prSet presAssocID="{82952DE5-59D2-434F-AC20-AF1ED12E162B}" presName="Name37" presStyleLbl="parChTrans1D4" presStyleIdx="3" presStyleCnt="20"/>
      <dgm:spPr/>
      <dgm:t>
        <a:bodyPr/>
        <a:lstStyle/>
        <a:p>
          <a:endParaRPr lang="nb-NO"/>
        </a:p>
      </dgm:t>
    </dgm:pt>
    <dgm:pt modelId="{149BC0D8-C223-488D-B4A6-B392409246BD}" type="pres">
      <dgm:prSet presAssocID="{82DA2C98-167F-4AEA-B668-91E1B0111BD9}" presName="hierRoot2" presStyleCnt="0">
        <dgm:presLayoutVars>
          <dgm:hierBranch val="init"/>
        </dgm:presLayoutVars>
      </dgm:prSet>
      <dgm:spPr/>
    </dgm:pt>
    <dgm:pt modelId="{E347F255-DF3C-4619-B933-2A864F216D51}" type="pres">
      <dgm:prSet presAssocID="{82DA2C98-167F-4AEA-B668-91E1B0111BD9}" presName="rootComposite" presStyleCnt="0"/>
      <dgm:spPr/>
    </dgm:pt>
    <dgm:pt modelId="{858C8FBF-2143-4E7E-ACFA-6B0FBDBF6D39}" type="pres">
      <dgm:prSet presAssocID="{82DA2C98-167F-4AEA-B668-91E1B0111BD9}" presName="rootText" presStyleLbl="node4" presStyleIdx="3" presStyleCnt="20" custScaleX="83876" custScaleY="81364">
        <dgm:presLayoutVars>
          <dgm:chPref val="3"/>
        </dgm:presLayoutVars>
      </dgm:prSet>
      <dgm:spPr/>
      <dgm:t>
        <a:bodyPr/>
        <a:lstStyle/>
        <a:p>
          <a:endParaRPr lang="nb-NO"/>
        </a:p>
      </dgm:t>
    </dgm:pt>
    <dgm:pt modelId="{5269A202-2ACB-4514-B537-A19843F16DF9}" type="pres">
      <dgm:prSet presAssocID="{82DA2C98-167F-4AEA-B668-91E1B0111BD9}" presName="rootConnector" presStyleLbl="node4" presStyleIdx="3" presStyleCnt="20"/>
      <dgm:spPr/>
      <dgm:t>
        <a:bodyPr/>
        <a:lstStyle/>
        <a:p>
          <a:endParaRPr lang="nb-NO"/>
        </a:p>
      </dgm:t>
    </dgm:pt>
    <dgm:pt modelId="{737CD41D-5748-4D2A-AC30-9B6BEBE3E7F3}" type="pres">
      <dgm:prSet presAssocID="{82DA2C98-167F-4AEA-B668-91E1B0111BD9}" presName="hierChild4" presStyleCnt="0"/>
      <dgm:spPr/>
    </dgm:pt>
    <dgm:pt modelId="{4C5AFC48-E9CC-4D4A-8C56-5ECEEF8FA5F2}" type="pres">
      <dgm:prSet presAssocID="{82DA2C98-167F-4AEA-B668-91E1B0111BD9}" presName="hierChild5" presStyleCnt="0"/>
      <dgm:spPr/>
    </dgm:pt>
    <dgm:pt modelId="{75B88093-9820-4387-948B-CDA1C1BB74EE}" type="pres">
      <dgm:prSet presAssocID="{EEF2DAD1-9411-429E-8AE3-AF432E7EA32C}" presName="Name37" presStyleLbl="parChTrans1D4" presStyleIdx="4" presStyleCnt="20"/>
      <dgm:spPr/>
      <dgm:t>
        <a:bodyPr/>
        <a:lstStyle/>
        <a:p>
          <a:endParaRPr lang="nb-NO"/>
        </a:p>
      </dgm:t>
    </dgm:pt>
    <dgm:pt modelId="{88FB0DBD-E078-44AE-B6CD-E97F5970DB8C}" type="pres">
      <dgm:prSet presAssocID="{7E13B1E0-7188-42C9-8AF4-B8DF30A2FB2B}" presName="hierRoot2" presStyleCnt="0">
        <dgm:presLayoutVars>
          <dgm:hierBranch val="init"/>
        </dgm:presLayoutVars>
      </dgm:prSet>
      <dgm:spPr/>
    </dgm:pt>
    <dgm:pt modelId="{339A47FF-B970-4B76-865A-583714ACC77A}" type="pres">
      <dgm:prSet presAssocID="{7E13B1E0-7188-42C9-8AF4-B8DF30A2FB2B}" presName="rootComposite" presStyleCnt="0"/>
      <dgm:spPr/>
    </dgm:pt>
    <dgm:pt modelId="{3E2D99CA-AE74-475A-BD8C-3651746B9F2E}" type="pres">
      <dgm:prSet presAssocID="{7E13B1E0-7188-42C9-8AF4-B8DF30A2FB2B}" presName="rootText" presStyleLbl="node4" presStyleIdx="4" presStyleCnt="20" custScaleX="83876" custScaleY="81364">
        <dgm:presLayoutVars>
          <dgm:chPref val="3"/>
        </dgm:presLayoutVars>
      </dgm:prSet>
      <dgm:spPr/>
      <dgm:t>
        <a:bodyPr/>
        <a:lstStyle/>
        <a:p>
          <a:endParaRPr lang="nb-NO"/>
        </a:p>
      </dgm:t>
    </dgm:pt>
    <dgm:pt modelId="{417DA8A0-D100-4A7A-A72B-40F0F0FCD889}" type="pres">
      <dgm:prSet presAssocID="{7E13B1E0-7188-42C9-8AF4-B8DF30A2FB2B}" presName="rootConnector" presStyleLbl="node4" presStyleIdx="4" presStyleCnt="20"/>
      <dgm:spPr/>
      <dgm:t>
        <a:bodyPr/>
        <a:lstStyle/>
        <a:p>
          <a:endParaRPr lang="nb-NO"/>
        </a:p>
      </dgm:t>
    </dgm:pt>
    <dgm:pt modelId="{12A52E97-3037-42C7-9AA0-6A845C6048D7}" type="pres">
      <dgm:prSet presAssocID="{7E13B1E0-7188-42C9-8AF4-B8DF30A2FB2B}" presName="hierChild4" presStyleCnt="0"/>
      <dgm:spPr/>
    </dgm:pt>
    <dgm:pt modelId="{A71FD9FE-2812-4E5C-A4DF-E88F32ADA027}" type="pres">
      <dgm:prSet presAssocID="{7E13B1E0-7188-42C9-8AF4-B8DF30A2FB2B}" presName="hierChild5" presStyleCnt="0"/>
      <dgm:spPr/>
    </dgm:pt>
    <dgm:pt modelId="{123CF69A-EAB1-4C63-800E-F7C612204DBA}" type="pres">
      <dgm:prSet presAssocID="{4ED3D2E9-09B3-4793-9165-1D0FEA576A8E}" presName="Name37" presStyleLbl="parChTrans1D4" presStyleIdx="5" presStyleCnt="20"/>
      <dgm:spPr/>
      <dgm:t>
        <a:bodyPr/>
        <a:lstStyle/>
        <a:p>
          <a:endParaRPr lang="nb-NO"/>
        </a:p>
      </dgm:t>
    </dgm:pt>
    <dgm:pt modelId="{CFC8BC27-08A6-4E3B-B8EA-226EEFA0D240}" type="pres">
      <dgm:prSet presAssocID="{69544CBA-CA27-437C-8C32-2CD286DB0F34}" presName="hierRoot2" presStyleCnt="0">
        <dgm:presLayoutVars>
          <dgm:hierBranch val="init"/>
        </dgm:presLayoutVars>
      </dgm:prSet>
      <dgm:spPr/>
    </dgm:pt>
    <dgm:pt modelId="{B70CEA4C-DD32-4851-94F3-BCABA53ECD90}" type="pres">
      <dgm:prSet presAssocID="{69544CBA-CA27-437C-8C32-2CD286DB0F34}" presName="rootComposite" presStyleCnt="0"/>
      <dgm:spPr/>
    </dgm:pt>
    <dgm:pt modelId="{FBD5581D-644B-4431-B1FE-09F7B8CE8682}" type="pres">
      <dgm:prSet presAssocID="{69544CBA-CA27-437C-8C32-2CD286DB0F34}" presName="rootText" presStyleLbl="node4" presStyleIdx="5" presStyleCnt="20" custScaleX="83876" custScaleY="81364">
        <dgm:presLayoutVars>
          <dgm:chPref val="3"/>
        </dgm:presLayoutVars>
      </dgm:prSet>
      <dgm:spPr/>
      <dgm:t>
        <a:bodyPr/>
        <a:lstStyle/>
        <a:p>
          <a:endParaRPr lang="nb-NO"/>
        </a:p>
      </dgm:t>
    </dgm:pt>
    <dgm:pt modelId="{52DA0F83-9556-4D9E-AF88-44A5616C40BF}" type="pres">
      <dgm:prSet presAssocID="{69544CBA-CA27-437C-8C32-2CD286DB0F34}" presName="rootConnector" presStyleLbl="node4" presStyleIdx="5" presStyleCnt="20"/>
      <dgm:spPr/>
      <dgm:t>
        <a:bodyPr/>
        <a:lstStyle/>
        <a:p>
          <a:endParaRPr lang="nb-NO"/>
        </a:p>
      </dgm:t>
    </dgm:pt>
    <dgm:pt modelId="{17C9E03B-EC23-4597-B4F8-EFE9DE1A71CB}" type="pres">
      <dgm:prSet presAssocID="{69544CBA-CA27-437C-8C32-2CD286DB0F34}" presName="hierChild4" presStyleCnt="0"/>
      <dgm:spPr/>
    </dgm:pt>
    <dgm:pt modelId="{40727088-102E-4D9D-BFA4-4FC95F1BA4AD}" type="pres">
      <dgm:prSet presAssocID="{69544CBA-CA27-437C-8C32-2CD286DB0F34}" presName="hierChild5" presStyleCnt="0"/>
      <dgm:spPr/>
    </dgm:pt>
    <dgm:pt modelId="{D3513C60-788D-4E20-92F5-6AAE69306461}" type="pres">
      <dgm:prSet presAssocID="{F68779E3-5F1B-4937-AD5A-30C29348322D}" presName="hierChild5" presStyleCnt="0"/>
      <dgm:spPr/>
    </dgm:pt>
    <dgm:pt modelId="{33D38839-84BE-4441-98E0-5D6DA66F1D2B}" type="pres">
      <dgm:prSet presAssocID="{5946A508-DC21-481B-A321-729B4675A6D3}" presName="Name37" presStyleLbl="parChTrans1D3" presStyleIdx="5" presStyleCnt="15"/>
      <dgm:spPr/>
      <dgm:t>
        <a:bodyPr/>
        <a:lstStyle/>
        <a:p>
          <a:endParaRPr lang="nb-NO"/>
        </a:p>
      </dgm:t>
    </dgm:pt>
    <dgm:pt modelId="{20A8B498-D71D-41E3-B5B3-9B09A37991A6}" type="pres">
      <dgm:prSet presAssocID="{05E1324F-8146-4646-9834-930E93833AAB}" presName="hierRoot2" presStyleCnt="0">
        <dgm:presLayoutVars>
          <dgm:hierBranch val="init"/>
        </dgm:presLayoutVars>
      </dgm:prSet>
      <dgm:spPr/>
    </dgm:pt>
    <dgm:pt modelId="{C292EF60-E3E7-433B-8F82-D899C1571391}" type="pres">
      <dgm:prSet presAssocID="{05E1324F-8146-4646-9834-930E93833AAB}" presName="rootComposite" presStyleCnt="0"/>
      <dgm:spPr/>
    </dgm:pt>
    <dgm:pt modelId="{A45939A9-E556-4832-BA32-2352071BF3CD}" type="pres">
      <dgm:prSet presAssocID="{05E1324F-8146-4646-9834-930E93833AAB}" presName="rootText" presStyleLbl="node3" presStyleIdx="5" presStyleCnt="15" custScaleX="83876" custScaleY="81364">
        <dgm:presLayoutVars>
          <dgm:chPref val="3"/>
        </dgm:presLayoutVars>
      </dgm:prSet>
      <dgm:spPr/>
      <dgm:t>
        <a:bodyPr/>
        <a:lstStyle/>
        <a:p>
          <a:endParaRPr lang="nb-NO"/>
        </a:p>
      </dgm:t>
    </dgm:pt>
    <dgm:pt modelId="{08B3ED46-4D62-41BB-A275-17C8910203EA}" type="pres">
      <dgm:prSet presAssocID="{05E1324F-8146-4646-9834-930E93833AAB}" presName="rootConnector" presStyleLbl="node3" presStyleIdx="5" presStyleCnt="15"/>
      <dgm:spPr/>
      <dgm:t>
        <a:bodyPr/>
        <a:lstStyle/>
        <a:p>
          <a:endParaRPr lang="nb-NO"/>
        </a:p>
      </dgm:t>
    </dgm:pt>
    <dgm:pt modelId="{ACBF005F-01FE-4ED1-8A57-26C3674ABEC4}" type="pres">
      <dgm:prSet presAssocID="{05E1324F-8146-4646-9834-930E93833AAB}" presName="hierChild4" presStyleCnt="0"/>
      <dgm:spPr/>
    </dgm:pt>
    <dgm:pt modelId="{2025E473-3398-4166-9622-6520D512BF80}" type="pres">
      <dgm:prSet presAssocID="{AC388887-3AAD-48C2-8B57-2B70B31F3E6E}" presName="Name37" presStyleLbl="parChTrans1D4" presStyleIdx="6" presStyleCnt="20"/>
      <dgm:spPr/>
      <dgm:t>
        <a:bodyPr/>
        <a:lstStyle/>
        <a:p>
          <a:endParaRPr lang="nb-NO"/>
        </a:p>
      </dgm:t>
    </dgm:pt>
    <dgm:pt modelId="{8D43B53F-C9D9-42E3-B4F2-E2698B3A9337}" type="pres">
      <dgm:prSet presAssocID="{F589C454-8537-4BBA-B792-A995241DD511}" presName="hierRoot2" presStyleCnt="0">
        <dgm:presLayoutVars>
          <dgm:hierBranch val="init"/>
        </dgm:presLayoutVars>
      </dgm:prSet>
      <dgm:spPr/>
    </dgm:pt>
    <dgm:pt modelId="{0E22AFFC-FDE0-4B0F-BB46-74B765EBDDA5}" type="pres">
      <dgm:prSet presAssocID="{F589C454-8537-4BBA-B792-A995241DD511}" presName="rootComposite" presStyleCnt="0"/>
      <dgm:spPr/>
    </dgm:pt>
    <dgm:pt modelId="{D753785A-B157-46B4-A6EE-48229D166B7A}" type="pres">
      <dgm:prSet presAssocID="{F589C454-8537-4BBA-B792-A995241DD511}" presName="rootText" presStyleLbl="node4" presStyleIdx="6" presStyleCnt="20" custScaleX="83876" custScaleY="81364">
        <dgm:presLayoutVars>
          <dgm:chPref val="3"/>
        </dgm:presLayoutVars>
      </dgm:prSet>
      <dgm:spPr/>
      <dgm:t>
        <a:bodyPr/>
        <a:lstStyle/>
        <a:p>
          <a:endParaRPr lang="nb-NO"/>
        </a:p>
      </dgm:t>
    </dgm:pt>
    <dgm:pt modelId="{43A08212-8760-457F-9AC3-16EF13226B86}" type="pres">
      <dgm:prSet presAssocID="{F589C454-8537-4BBA-B792-A995241DD511}" presName="rootConnector" presStyleLbl="node4" presStyleIdx="6" presStyleCnt="20"/>
      <dgm:spPr/>
      <dgm:t>
        <a:bodyPr/>
        <a:lstStyle/>
        <a:p>
          <a:endParaRPr lang="nb-NO"/>
        </a:p>
      </dgm:t>
    </dgm:pt>
    <dgm:pt modelId="{902BA05D-2167-401F-8596-577D81422A17}" type="pres">
      <dgm:prSet presAssocID="{F589C454-8537-4BBA-B792-A995241DD511}" presName="hierChild4" presStyleCnt="0"/>
      <dgm:spPr/>
    </dgm:pt>
    <dgm:pt modelId="{4FDB5113-3168-43BE-843A-1048A0109DC6}" type="pres">
      <dgm:prSet presAssocID="{F589C454-8537-4BBA-B792-A995241DD511}" presName="hierChild5" presStyleCnt="0"/>
      <dgm:spPr/>
    </dgm:pt>
    <dgm:pt modelId="{FC2CC991-0CB8-44E1-98E0-AE622154C976}" type="pres">
      <dgm:prSet presAssocID="{BAFC39B4-EA0D-452B-8F16-9D73BD0FD1D6}" presName="Name37" presStyleLbl="parChTrans1D4" presStyleIdx="7" presStyleCnt="20"/>
      <dgm:spPr/>
      <dgm:t>
        <a:bodyPr/>
        <a:lstStyle/>
        <a:p>
          <a:endParaRPr lang="nb-NO"/>
        </a:p>
      </dgm:t>
    </dgm:pt>
    <dgm:pt modelId="{04A8BE5D-CDC0-400C-B3AA-FD6A00225A3A}" type="pres">
      <dgm:prSet presAssocID="{F10CD7FE-EC1C-4FEA-838D-9E81CCF5D9A4}" presName="hierRoot2" presStyleCnt="0">
        <dgm:presLayoutVars>
          <dgm:hierBranch val="init"/>
        </dgm:presLayoutVars>
      </dgm:prSet>
      <dgm:spPr/>
    </dgm:pt>
    <dgm:pt modelId="{1155363C-02E0-4ADB-9B7D-175D2DE2B719}" type="pres">
      <dgm:prSet presAssocID="{F10CD7FE-EC1C-4FEA-838D-9E81CCF5D9A4}" presName="rootComposite" presStyleCnt="0"/>
      <dgm:spPr/>
    </dgm:pt>
    <dgm:pt modelId="{19663BBC-E177-4441-A684-A1BDF2526EF3}" type="pres">
      <dgm:prSet presAssocID="{F10CD7FE-EC1C-4FEA-838D-9E81CCF5D9A4}" presName="rootText" presStyleLbl="node4" presStyleIdx="7" presStyleCnt="20" custScaleX="83876" custScaleY="81364">
        <dgm:presLayoutVars>
          <dgm:chPref val="3"/>
        </dgm:presLayoutVars>
      </dgm:prSet>
      <dgm:spPr/>
      <dgm:t>
        <a:bodyPr/>
        <a:lstStyle/>
        <a:p>
          <a:endParaRPr lang="nb-NO"/>
        </a:p>
      </dgm:t>
    </dgm:pt>
    <dgm:pt modelId="{D45BB389-BD1F-46D3-AA6D-A3E7AF665883}" type="pres">
      <dgm:prSet presAssocID="{F10CD7FE-EC1C-4FEA-838D-9E81CCF5D9A4}" presName="rootConnector" presStyleLbl="node4" presStyleIdx="7" presStyleCnt="20"/>
      <dgm:spPr/>
      <dgm:t>
        <a:bodyPr/>
        <a:lstStyle/>
        <a:p>
          <a:endParaRPr lang="nb-NO"/>
        </a:p>
      </dgm:t>
    </dgm:pt>
    <dgm:pt modelId="{33985381-8255-4941-9278-E13B06BB9082}" type="pres">
      <dgm:prSet presAssocID="{F10CD7FE-EC1C-4FEA-838D-9E81CCF5D9A4}" presName="hierChild4" presStyleCnt="0"/>
      <dgm:spPr/>
    </dgm:pt>
    <dgm:pt modelId="{759590DF-63DB-4915-8E91-CD40456F9A1C}" type="pres">
      <dgm:prSet presAssocID="{F10CD7FE-EC1C-4FEA-838D-9E81CCF5D9A4}" presName="hierChild5" presStyleCnt="0"/>
      <dgm:spPr/>
    </dgm:pt>
    <dgm:pt modelId="{9BA8D16E-FC63-471E-866A-67AEF19A834C}" type="pres">
      <dgm:prSet presAssocID="{FAE29150-1962-4BCA-A58E-752BF483FA29}" presName="Name37" presStyleLbl="parChTrans1D4" presStyleIdx="8" presStyleCnt="20"/>
      <dgm:spPr/>
      <dgm:t>
        <a:bodyPr/>
        <a:lstStyle/>
        <a:p>
          <a:endParaRPr lang="nb-NO"/>
        </a:p>
      </dgm:t>
    </dgm:pt>
    <dgm:pt modelId="{D16D5BEE-BB07-4599-B44D-779EB205A56F}" type="pres">
      <dgm:prSet presAssocID="{42DCF222-A7F0-4F5C-9587-98C17917CED9}" presName="hierRoot2" presStyleCnt="0">
        <dgm:presLayoutVars>
          <dgm:hierBranch val="init"/>
        </dgm:presLayoutVars>
      </dgm:prSet>
      <dgm:spPr/>
    </dgm:pt>
    <dgm:pt modelId="{70A21B56-D1B3-434D-80C7-2114A6A28A09}" type="pres">
      <dgm:prSet presAssocID="{42DCF222-A7F0-4F5C-9587-98C17917CED9}" presName="rootComposite" presStyleCnt="0"/>
      <dgm:spPr/>
    </dgm:pt>
    <dgm:pt modelId="{6E8E21EA-F0A7-465B-BEC2-469B6D3324DC}" type="pres">
      <dgm:prSet presAssocID="{42DCF222-A7F0-4F5C-9587-98C17917CED9}" presName="rootText" presStyleLbl="node4" presStyleIdx="8" presStyleCnt="20" custScaleX="83876" custScaleY="81364">
        <dgm:presLayoutVars>
          <dgm:chPref val="3"/>
        </dgm:presLayoutVars>
      </dgm:prSet>
      <dgm:spPr/>
      <dgm:t>
        <a:bodyPr/>
        <a:lstStyle/>
        <a:p>
          <a:endParaRPr lang="nb-NO"/>
        </a:p>
      </dgm:t>
    </dgm:pt>
    <dgm:pt modelId="{9196C4E4-EE38-43B3-B19C-DDABD9FFCCAF}" type="pres">
      <dgm:prSet presAssocID="{42DCF222-A7F0-4F5C-9587-98C17917CED9}" presName="rootConnector" presStyleLbl="node4" presStyleIdx="8" presStyleCnt="20"/>
      <dgm:spPr/>
      <dgm:t>
        <a:bodyPr/>
        <a:lstStyle/>
        <a:p>
          <a:endParaRPr lang="nb-NO"/>
        </a:p>
      </dgm:t>
    </dgm:pt>
    <dgm:pt modelId="{6D6A8CBA-5607-4EEA-83FD-566BAF7EC8EF}" type="pres">
      <dgm:prSet presAssocID="{42DCF222-A7F0-4F5C-9587-98C17917CED9}" presName="hierChild4" presStyleCnt="0"/>
      <dgm:spPr/>
    </dgm:pt>
    <dgm:pt modelId="{C13E48AA-B165-429D-89CD-6282C674AA93}" type="pres">
      <dgm:prSet presAssocID="{42DCF222-A7F0-4F5C-9587-98C17917CED9}" presName="hierChild5" presStyleCnt="0"/>
      <dgm:spPr/>
    </dgm:pt>
    <dgm:pt modelId="{F60819AF-262B-44D4-B6CD-9C904A5B846A}" type="pres">
      <dgm:prSet presAssocID="{B9C56D9D-EBB0-4EA4-9BA2-131EA7C33A70}" presName="Name37" presStyleLbl="parChTrans1D4" presStyleIdx="9" presStyleCnt="20"/>
      <dgm:spPr/>
      <dgm:t>
        <a:bodyPr/>
        <a:lstStyle/>
        <a:p>
          <a:endParaRPr lang="nb-NO"/>
        </a:p>
      </dgm:t>
    </dgm:pt>
    <dgm:pt modelId="{3E14D64A-33DE-47F8-A907-830F5C7C286C}" type="pres">
      <dgm:prSet presAssocID="{C9124633-A3F9-4E9E-B7AD-8AD6304814CA}" presName="hierRoot2" presStyleCnt="0">
        <dgm:presLayoutVars>
          <dgm:hierBranch val="init"/>
        </dgm:presLayoutVars>
      </dgm:prSet>
      <dgm:spPr/>
    </dgm:pt>
    <dgm:pt modelId="{9389DBAD-EDB1-4C55-A8EE-EB39727057D5}" type="pres">
      <dgm:prSet presAssocID="{C9124633-A3F9-4E9E-B7AD-8AD6304814CA}" presName="rootComposite" presStyleCnt="0"/>
      <dgm:spPr/>
    </dgm:pt>
    <dgm:pt modelId="{F7F96BC3-E097-46A0-AE3A-243620DA9566}" type="pres">
      <dgm:prSet presAssocID="{C9124633-A3F9-4E9E-B7AD-8AD6304814CA}" presName="rootText" presStyleLbl="node4" presStyleIdx="9" presStyleCnt="20" custScaleX="83876" custScaleY="81364">
        <dgm:presLayoutVars>
          <dgm:chPref val="3"/>
        </dgm:presLayoutVars>
      </dgm:prSet>
      <dgm:spPr/>
      <dgm:t>
        <a:bodyPr/>
        <a:lstStyle/>
        <a:p>
          <a:endParaRPr lang="nb-NO"/>
        </a:p>
      </dgm:t>
    </dgm:pt>
    <dgm:pt modelId="{DD6262AE-1C3D-4455-A574-A57B7452E766}" type="pres">
      <dgm:prSet presAssocID="{C9124633-A3F9-4E9E-B7AD-8AD6304814CA}" presName="rootConnector" presStyleLbl="node4" presStyleIdx="9" presStyleCnt="20"/>
      <dgm:spPr/>
      <dgm:t>
        <a:bodyPr/>
        <a:lstStyle/>
        <a:p>
          <a:endParaRPr lang="nb-NO"/>
        </a:p>
      </dgm:t>
    </dgm:pt>
    <dgm:pt modelId="{89C45BAA-E813-459E-A6B3-2361C74F9C5F}" type="pres">
      <dgm:prSet presAssocID="{C9124633-A3F9-4E9E-B7AD-8AD6304814CA}" presName="hierChild4" presStyleCnt="0"/>
      <dgm:spPr/>
    </dgm:pt>
    <dgm:pt modelId="{B8F4A53F-801F-4A52-A8AA-BA03FF2053CA}" type="pres">
      <dgm:prSet presAssocID="{C9124633-A3F9-4E9E-B7AD-8AD6304814CA}" presName="hierChild5" presStyleCnt="0"/>
      <dgm:spPr/>
    </dgm:pt>
    <dgm:pt modelId="{0F860817-A773-451B-A163-FF7218806A3C}" type="pres">
      <dgm:prSet presAssocID="{A1ABF615-87CE-47C8-9EE0-167A5F546929}" presName="Name37" presStyleLbl="parChTrans1D4" presStyleIdx="10" presStyleCnt="20"/>
      <dgm:spPr/>
      <dgm:t>
        <a:bodyPr/>
        <a:lstStyle/>
        <a:p>
          <a:endParaRPr lang="nb-NO"/>
        </a:p>
      </dgm:t>
    </dgm:pt>
    <dgm:pt modelId="{9D7F314B-2522-4B04-B129-F5572F2EB24D}" type="pres">
      <dgm:prSet presAssocID="{0CC234EE-CBD0-4BE8-8A69-F9BA62E41C35}" presName="hierRoot2" presStyleCnt="0">
        <dgm:presLayoutVars>
          <dgm:hierBranch val="init"/>
        </dgm:presLayoutVars>
      </dgm:prSet>
      <dgm:spPr/>
    </dgm:pt>
    <dgm:pt modelId="{C50247FE-6088-4D74-9324-DB475D372D1E}" type="pres">
      <dgm:prSet presAssocID="{0CC234EE-CBD0-4BE8-8A69-F9BA62E41C35}" presName="rootComposite" presStyleCnt="0"/>
      <dgm:spPr/>
    </dgm:pt>
    <dgm:pt modelId="{901951DF-C85E-4340-BBE5-D7D88643DA3F}" type="pres">
      <dgm:prSet presAssocID="{0CC234EE-CBD0-4BE8-8A69-F9BA62E41C35}" presName="rootText" presStyleLbl="node4" presStyleIdx="10" presStyleCnt="20" custScaleX="83876" custScaleY="81364">
        <dgm:presLayoutVars>
          <dgm:chPref val="3"/>
        </dgm:presLayoutVars>
      </dgm:prSet>
      <dgm:spPr/>
      <dgm:t>
        <a:bodyPr/>
        <a:lstStyle/>
        <a:p>
          <a:endParaRPr lang="nb-NO"/>
        </a:p>
      </dgm:t>
    </dgm:pt>
    <dgm:pt modelId="{2E8E8F2D-2A5C-4159-B348-A94BB1F559F7}" type="pres">
      <dgm:prSet presAssocID="{0CC234EE-CBD0-4BE8-8A69-F9BA62E41C35}" presName="rootConnector" presStyleLbl="node4" presStyleIdx="10" presStyleCnt="20"/>
      <dgm:spPr/>
      <dgm:t>
        <a:bodyPr/>
        <a:lstStyle/>
        <a:p>
          <a:endParaRPr lang="nb-NO"/>
        </a:p>
      </dgm:t>
    </dgm:pt>
    <dgm:pt modelId="{9D9C73CB-7A9C-4630-A1EC-3DD3C8D6FD68}" type="pres">
      <dgm:prSet presAssocID="{0CC234EE-CBD0-4BE8-8A69-F9BA62E41C35}" presName="hierChild4" presStyleCnt="0"/>
      <dgm:spPr/>
    </dgm:pt>
    <dgm:pt modelId="{EDE2D2B4-80F9-4DEF-9842-3698DA1B9451}" type="pres">
      <dgm:prSet presAssocID="{0CC234EE-CBD0-4BE8-8A69-F9BA62E41C35}" presName="hierChild5" presStyleCnt="0"/>
      <dgm:spPr/>
    </dgm:pt>
    <dgm:pt modelId="{7562EDAB-C69B-4B8C-AD16-5F02DF516D6E}" type="pres">
      <dgm:prSet presAssocID="{ABFFCB7E-D3DC-49E9-BD47-996CD9C7FF2E}" presName="Name37" presStyleLbl="parChTrans1D4" presStyleIdx="11" presStyleCnt="20"/>
      <dgm:spPr/>
      <dgm:t>
        <a:bodyPr/>
        <a:lstStyle/>
        <a:p>
          <a:endParaRPr lang="nb-NO"/>
        </a:p>
      </dgm:t>
    </dgm:pt>
    <dgm:pt modelId="{A31691B6-02BA-41D4-8667-E616C1C70B78}" type="pres">
      <dgm:prSet presAssocID="{1D03597F-B94B-4CF5-AC27-3069B5430A3F}" presName="hierRoot2" presStyleCnt="0">
        <dgm:presLayoutVars>
          <dgm:hierBranch val="init"/>
        </dgm:presLayoutVars>
      </dgm:prSet>
      <dgm:spPr/>
    </dgm:pt>
    <dgm:pt modelId="{FCB12927-644C-49E4-A4AA-BB007379A6C8}" type="pres">
      <dgm:prSet presAssocID="{1D03597F-B94B-4CF5-AC27-3069B5430A3F}" presName="rootComposite" presStyleCnt="0"/>
      <dgm:spPr/>
    </dgm:pt>
    <dgm:pt modelId="{46FA37EC-03A5-4402-BC3E-621912E7CFF9}" type="pres">
      <dgm:prSet presAssocID="{1D03597F-B94B-4CF5-AC27-3069B5430A3F}" presName="rootText" presStyleLbl="node4" presStyleIdx="11" presStyleCnt="20" custScaleX="83876" custScaleY="81364">
        <dgm:presLayoutVars>
          <dgm:chPref val="3"/>
        </dgm:presLayoutVars>
      </dgm:prSet>
      <dgm:spPr/>
      <dgm:t>
        <a:bodyPr/>
        <a:lstStyle/>
        <a:p>
          <a:endParaRPr lang="nb-NO"/>
        </a:p>
      </dgm:t>
    </dgm:pt>
    <dgm:pt modelId="{517286A5-4009-43AD-B5C7-2EDA0C5BC3D3}" type="pres">
      <dgm:prSet presAssocID="{1D03597F-B94B-4CF5-AC27-3069B5430A3F}" presName="rootConnector" presStyleLbl="node4" presStyleIdx="11" presStyleCnt="20"/>
      <dgm:spPr/>
      <dgm:t>
        <a:bodyPr/>
        <a:lstStyle/>
        <a:p>
          <a:endParaRPr lang="nb-NO"/>
        </a:p>
      </dgm:t>
    </dgm:pt>
    <dgm:pt modelId="{0922A142-928B-4C2F-A7AF-3F66248680F2}" type="pres">
      <dgm:prSet presAssocID="{1D03597F-B94B-4CF5-AC27-3069B5430A3F}" presName="hierChild4" presStyleCnt="0"/>
      <dgm:spPr/>
    </dgm:pt>
    <dgm:pt modelId="{30B0BD84-FDDC-4F9F-83DF-8504EFB40AEB}" type="pres">
      <dgm:prSet presAssocID="{1D03597F-B94B-4CF5-AC27-3069B5430A3F}" presName="hierChild5" presStyleCnt="0"/>
      <dgm:spPr/>
    </dgm:pt>
    <dgm:pt modelId="{D5C15680-651B-41DC-A1BD-01998A28D3A8}" type="pres">
      <dgm:prSet presAssocID="{05E1324F-8146-4646-9834-930E93833AAB}" presName="hierChild5" presStyleCnt="0"/>
      <dgm:spPr/>
    </dgm:pt>
    <dgm:pt modelId="{A43D6B10-37B2-449B-B2F2-EC8F88AA030D}" type="pres">
      <dgm:prSet presAssocID="{FB6E65E7-5E34-4F2D-9A0F-4611B152FE07}" presName="hierChild5" presStyleCnt="0"/>
      <dgm:spPr/>
    </dgm:pt>
    <dgm:pt modelId="{241DB644-022A-42E8-AFEC-FCFA4C8A0240}" type="pres">
      <dgm:prSet presAssocID="{71C2B6F7-464C-41F6-BB0A-96F5F2BEF7D0}" presName="Name37" presStyleLbl="parChTrans1D2" presStyleIdx="2" presStyleCnt="5"/>
      <dgm:spPr/>
      <dgm:t>
        <a:bodyPr/>
        <a:lstStyle/>
        <a:p>
          <a:endParaRPr lang="nb-NO"/>
        </a:p>
      </dgm:t>
    </dgm:pt>
    <dgm:pt modelId="{5CC1EF3F-D7A8-4DA6-B150-1F78BC597EC3}" type="pres">
      <dgm:prSet presAssocID="{9415298D-26EA-4A6C-9F5B-E0E3E23E89A5}" presName="hierRoot2" presStyleCnt="0">
        <dgm:presLayoutVars>
          <dgm:hierBranch val="init"/>
        </dgm:presLayoutVars>
      </dgm:prSet>
      <dgm:spPr/>
    </dgm:pt>
    <dgm:pt modelId="{5708328A-D5CD-4D74-A93B-BF1D6CC2E248}" type="pres">
      <dgm:prSet presAssocID="{9415298D-26EA-4A6C-9F5B-E0E3E23E89A5}" presName="rootComposite" presStyleCnt="0"/>
      <dgm:spPr/>
    </dgm:pt>
    <dgm:pt modelId="{B7E6F9D4-1DD8-4007-9805-8C05436241A7}" type="pres">
      <dgm:prSet presAssocID="{9415298D-26EA-4A6C-9F5B-E0E3E23E89A5}" presName="rootText" presStyleLbl="node2" presStyleIdx="2" presStyleCnt="5" custScaleX="83876" custScaleY="81364">
        <dgm:presLayoutVars>
          <dgm:chPref val="3"/>
        </dgm:presLayoutVars>
      </dgm:prSet>
      <dgm:spPr/>
      <dgm:t>
        <a:bodyPr/>
        <a:lstStyle/>
        <a:p>
          <a:endParaRPr lang="nb-NO"/>
        </a:p>
      </dgm:t>
    </dgm:pt>
    <dgm:pt modelId="{072730EB-D725-4DB5-83A5-D31D9EB1B075}" type="pres">
      <dgm:prSet presAssocID="{9415298D-26EA-4A6C-9F5B-E0E3E23E89A5}" presName="rootConnector" presStyleLbl="node2" presStyleIdx="2" presStyleCnt="5"/>
      <dgm:spPr/>
      <dgm:t>
        <a:bodyPr/>
        <a:lstStyle/>
        <a:p>
          <a:endParaRPr lang="nb-NO"/>
        </a:p>
      </dgm:t>
    </dgm:pt>
    <dgm:pt modelId="{B6127710-DC69-45C5-947E-DA1B16D6DB10}" type="pres">
      <dgm:prSet presAssocID="{9415298D-26EA-4A6C-9F5B-E0E3E23E89A5}" presName="hierChild4" presStyleCnt="0"/>
      <dgm:spPr/>
    </dgm:pt>
    <dgm:pt modelId="{859A5F7A-4B51-4AD3-96AE-3C6BF22CD42A}" type="pres">
      <dgm:prSet presAssocID="{8968DFAC-2D32-4109-B15D-A75FD6B38343}" presName="Name37" presStyleLbl="parChTrans1D3" presStyleIdx="6" presStyleCnt="15"/>
      <dgm:spPr/>
      <dgm:t>
        <a:bodyPr/>
        <a:lstStyle/>
        <a:p>
          <a:endParaRPr lang="nb-NO"/>
        </a:p>
      </dgm:t>
    </dgm:pt>
    <dgm:pt modelId="{505169E1-8ED4-4D99-823F-59B47F438930}" type="pres">
      <dgm:prSet presAssocID="{4C86D47B-C8EC-4779-8423-75ABE738C448}" presName="hierRoot2" presStyleCnt="0">
        <dgm:presLayoutVars>
          <dgm:hierBranch val="init"/>
        </dgm:presLayoutVars>
      </dgm:prSet>
      <dgm:spPr/>
    </dgm:pt>
    <dgm:pt modelId="{B1213770-A22D-42AB-81BC-9800ABB2FE13}" type="pres">
      <dgm:prSet presAssocID="{4C86D47B-C8EC-4779-8423-75ABE738C448}" presName="rootComposite" presStyleCnt="0"/>
      <dgm:spPr/>
    </dgm:pt>
    <dgm:pt modelId="{EC293EBA-4255-46A1-8E1F-B158725339EB}" type="pres">
      <dgm:prSet presAssocID="{4C86D47B-C8EC-4779-8423-75ABE738C448}" presName="rootText" presStyleLbl="node3" presStyleIdx="6" presStyleCnt="15" custScaleX="83876" custScaleY="81364">
        <dgm:presLayoutVars>
          <dgm:chPref val="3"/>
        </dgm:presLayoutVars>
      </dgm:prSet>
      <dgm:spPr/>
      <dgm:t>
        <a:bodyPr/>
        <a:lstStyle/>
        <a:p>
          <a:endParaRPr lang="nb-NO"/>
        </a:p>
      </dgm:t>
    </dgm:pt>
    <dgm:pt modelId="{A6441542-2426-4E70-8C5A-A610B16CC2C2}" type="pres">
      <dgm:prSet presAssocID="{4C86D47B-C8EC-4779-8423-75ABE738C448}" presName="rootConnector" presStyleLbl="node3" presStyleIdx="6" presStyleCnt="15"/>
      <dgm:spPr/>
      <dgm:t>
        <a:bodyPr/>
        <a:lstStyle/>
        <a:p>
          <a:endParaRPr lang="nb-NO"/>
        </a:p>
      </dgm:t>
    </dgm:pt>
    <dgm:pt modelId="{3D1B3DE3-E7C4-4DE1-A8D6-123D5CD77CFC}" type="pres">
      <dgm:prSet presAssocID="{4C86D47B-C8EC-4779-8423-75ABE738C448}" presName="hierChild4" presStyleCnt="0"/>
      <dgm:spPr/>
    </dgm:pt>
    <dgm:pt modelId="{74AF8D6F-94E1-4F0A-8469-D05950777120}" type="pres">
      <dgm:prSet presAssocID="{4C86D47B-C8EC-4779-8423-75ABE738C448}" presName="hierChild5" presStyleCnt="0"/>
      <dgm:spPr/>
    </dgm:pt>
    <dgm:pt modelId="{9C7E31CF-A30E-4DA9-A9B7-1194C37FE32F}" type="pres">
      <dgm:prSet presAssocID="{A2ACCAC0-174D-4F18-BC30-4514C72F774D}" presName="Name37" presStyleLbl="parChTrans1D3" presStyleIdx="7" presStyleCnt="15"/>
      <dgm:spPr/>
      <dgm:t>
        <a:bodyPr/>
        <a:lstStyle/>
        <a:p>
          <a:endParaRPr lang="nb-NO"/>
        </a:p>
      </dgm:t>
    </dgm:pt>
    <dgm:pt modelId="{7FC5C8ED-6017-4C26-B29A-B632B40767F1}" type="pres">
      <dgm:prSet presAssocID="{2A449A93-E6F7-4B50-94C3-64C4ABF8D9AE}" presName="hierRoot2" presStyleCnt="0">
        <dgm:presLayoutVars>
          <dgm:hierBranch val="init"/>
        </dgm:presLayoutVars>
      </dgm:prSet>
      <dgm:spPr/>
    </dgm:pt>
    <dgm:pt modelId="{6E16D456-6880-49DD-8C97-D54148795635}" type="pres">
      <dgm:prSet presAssocID="{2A449A93-E6F7-4B50-94C3-64C4ABF8D9AE}" presName="rootComposite" presStyleCnt="0"/>
      <dgm:spPr/>
    </dgm:pt>
    <dgm:pt modelId="{AFC5C9B9-9DCE-4428-8AC1-037C915315D7}" type="pres">
      <dgm:prSet presAssocID="{2A449A93-E6F7-4B50-94C3-64C4ABF8D9AE}" presName="rootText" presStyleLbl="node3" presStyleIdx="7" presStyleCnt="15" custScaleX="83876" custScaleY="81364">
        <dgm:presLayoutVars>
          <dgm:chPref val="3"/>
        </dgm:presLayoutVars>
      </dgm:prSet>
      <dgm:spPr/>
      <dgm:t>
        <a:bodyPr/>
        <a:lstStyle/>
        <a:p>
          <a:endParaRPr lang="nb-NO"/>
        </a:p>
      </dgm:t>
    </dgm:pt>
    <dgm:pt modelId="{930178AF-799B-4C33-9A91-0DF2FD98DC25}" type="pres">
      <dgm:prSet presAssocID="{2A449A93-E6F7-4B50-94C3-64C4ABF8D9AE}" presName="rootConnector" presStyleLbl="node3" presStyleIdx="7" presStyleCnt="15"/>
      <dgm:spPr/>
      <dgm:t>
        <a:bodyPr/>
        <a:lstStyle/>
        <a:p>
          <a:endParaRPr lang="nb-NO"/>
        </a:p>
      </dgm:t>
    </dgm:pt>
    <dgm:pt modelId="{268B73F7-9B9F-45E8-9C3A-4A756B6FB3BE}" type="pres">
      <dgm:prSet presAssocID="{2A449A93-E6F7-4B50-94C3-64C4ABF8D9AE}" presName="hierChild4" presStyleCnt="0"/>
      <dgm:spPr/>
    </dgm:pt>
    <dgm:pt modelId="{93C84BBF-AA9F-4FAA-B930-C83BB05FF324}" type="pres">
      <dgm:prSet presAssocID="{2A449A93-E6F7-4B50-94C3-64C4ABF8D9AE}" presName="hierChild5" presStyleCnt="0"/>
      <dgm:spPr/>
    </dgm:pt>
    <dgm:pt modelId="{D9843133-6085-4ACE-BDB1-DC36B851A413}" type="pres">
      <dgm:prSet presAssocID="{F6806731-5FCD-41C0-A0AB-74A32B05E930}" presName="Name37" presStyleLbl="parChTrans1D3" presStyleIdx="8" presStyleCnt="15"/>
      <dgm:spPr/>
      <dgm:t>
        <a:bodyPr/>
        <a:lstStyle/>
        <a:p>
          <a:endParaRPr lang="nb-NO"/>
        </a:p>
      </dgm:t>
    </dgm:pt>
    <dgm:pt modelId="{52CFF8AF-CC3C-4137-95FE-F86A2F6F2B5A}" type="pres">
      <dgm:prSet presAssocID="{BB291C0A-1458-4D57-B34D-E7FBBDA7E2D6}" presName="hierRoot2" presStyleCnt="0">
        <dgm:presLayoutVars>
          <dgm:hierBranch val="init"/>
        </dgm:presLayoutVars>
      </dgm:prSet>
      <dgm:spPr/>
    </dgm:pt>
    <dgm:pt modelId="{B113799B-E92D-4237-B093-064EAD4D9A51}" type="pres">
      <dgm:prSet presAssocID="{BB291C0A-1458-4D57-B34D-E7FBBDA7E2D6}" presName="rootComposite" presStyleCnt="0"/>
      <dgm:spPr/>
    </dgm:pt>
    <dgm:pt modelId="{36587E54-975A-4C05-B2B4-F67567496F60}" type="pres">
      <dgm:prSet presAssocID="{BB291C0A-1458-4D57-B34D-E7FBBDA7E2D6}" presName="rootText" presStyleLbl="node3" presStyleIdx="8" presStyleCnt="15" custScaleX="83876" custScaleY="81364">
        <dgm:presLayoutVars>
          <dgm:chPref val="3"/>
        </dgm:presLayoutVars>
      </dgm:prSet>
      <dgm:spPr/>
      <dgm:t>
        <a:bodyPr/>
        <a:lstStyle/>
        <a:p>
          <a:endParaRPr lang="nb-NO"/>
        </a:p>
      </dgm:t>
    </dgm:pt>
    <dgm:pt modelId="{66DE1DB8-3A0D-4A46-8665-B7289E032EE7}" type="pres">
      <dgm:prSet presAssocID="{BB291C0A-1458-4D57-B34D-E7FBBDA7E2D6}" presName="rootConnector" presStyleLbl="node3" presStyleIdx="8" presStyleCnt="15"/>
      <dgm:spPr/>
      <dgm:t>
        <a:bodyPr/>
        <a:lstStyle/>
        <a:p>
          <a:endParaRPr lang="nb-NO"/>
        </a:p>
      </dgm:t>
    </dgm:pt>
    <dgm:pt modelId="{25F7A509-7B99-4248-AB40-F58C13E9986E}" type="pres">
      <dgm:prSet presAssocID="{BB291C0A-1458-4D57-B34D-E7FBBDA7E2D6}" presName="hierChild4" presStyleCnt="0"/>
      <dgm:spPr/>
    </dgm:pt>
    <dgm:pt modelId="{763B04DF-5995-41DB-AE7A-6DA9B54D48B1}" type="pres">
      <dgm:prSet presAssocID="{BB291C0A-1458-4D57-B34D-E7FBBDA7E2D6}" presName="hierChild5" presStyleCnt="0"/>
      <dgm:spPr/>
    </dgm:pt>
    <dgm:pt modelId="{1ABEB964-1842-41E5-A2A4-50DD4B7CBDD9}" type="pres">
      <dgm:prSet presAssocID="{7DB6EBEF-D1E5-42F2-90AB-06B1E098AD0E}" presName="Name37" presStyleLbl="parChTrans1D3" presStyleIdx="9" presStyleCnt="15"/>
      <dgm:spPr/>
      <dgm:t>
        <a:bodyPr/>
        <a:lstStyle/>
        <a:p>
          <a:endParaRPr lang="nb-NO"/>
        </a:p>
      </dgm:t>
    </dgm:pt>
    <dgm:pt modelId="{D798157D-9B8F-4DF3-BCAF-8B6CFE280858}" type="pres">
      <dgm:prSet presAssocID="{03F0FF15-5677-4317-994F-EF7E3DF845AA}" presName="hierRoot2" presStyleCnt="0">
        <dgm:presLayoutVars>
          <dgm:hierBranch val="init"/>
        </dgm:presLayoutVars>
      </dgm:prSet>
      <dgm:spPr/>
    </dgm:pt>
    <dgm:pt modelId="{B5F832C6-4AD9-457A-92E5-172BEE86F105}" type="pres">
      <dgm:prSet presAssocID="{03F0FF15-5677-4317-994F-EF7E3DF845AA}" presName="rootComposite" presStyleCnt="0"/>
      <dgm:spPr/>
    </dgm:pt>
    <dgm:pt modelId="{5FB5A517-64A3-4BBB-9C06-CCF84D5E5E7F}" type="pres">
      <dgm:prSet presAssocID="{03F0FF15-5677-4317-994F-EF7E3DF845AA}" presName="rootText" presStyleLbl="node3" presStyleIdx="9" presStyleCnt="15" custScaleX="83876" custScaleY="81364">
        <dgm:presLayoutVars>
          <dgm:chPref val="3"/>
        </dgm:presLayoutVars>
      </dgm:prSet>
      <dgm:spPr/>
      <dgm:t>
        <a:bodyPr/>
        <a:lstStyle/>
        <a:p>
          <a:endParaRPr lang="nb-NO"/>
        </a:p>
      </dgm:t>
    </dgm:pt>
    <dgm:pt modelId="{0F9A0379-A26E-4B67-85C1-C4422D49AF5E}" type="pres">
      <dgm:prSet presAssocID="{03F0FF15-5677-4317-994F-EF7E3DF845AA}" presName="rootConnector" presStyleLbl="node3" presStyleIdx="9" presStyleCnt="15"/>
      <dgm:spPr/>
      <dgm:t>
        <a:bodyPr/>
        <a:lstStyle/>
        <a:p>
          <a:endParaRPr lang="nb-NO"/>
        </a:p>
      </dgm:t>
    </dgm:pt>
    <dgm:pt modelId="{F149A5EF-5C2E-4249-8039-F6717ECB125B}" type="pres">
      <dgm:prSet presAssocID="{03F0FF15-5677-4317-994F-EF7E3DF845AA}" presName="hierChild4" presStyleCnt="0"/>
      <dgm:spPr/>
    </dgm:pt>
    <dgm:pt modelId="{94A73510-9EDE-4F4F-9BA9-6535D56736E3}" type="pres">
      <dgm:prSet presAssocID="{03F0FF15-5677-4317-994F-EF7E3DF845AA}" presName="hierChild5" presStyleCnt="0"/>
      <dgm:spPr/>
    </dgm:pt>
    <dgm:pt modelId="{1DF323A8-D076-4F5E-9ADA-1C067301A684}" type="pres">
      <dgm:prSet presAssocID="{57DC7780-0DC9-4933-9067-F151516DD5E6}" presName="Name37" presStyleLbl="parChTrans1D3" presStyleIdx="10" presStyleCnt="15"/>
      <dgm:spPr/>
      <dgm:t>
        <a:bodyPr/>
        <a:lstStyle/>
        <a:p>
          <a:endParaRPr lang="nb-NO"/>
        </a:p>
      </dgm:t>
    </dgm:pt>
    <dgm:pt modelId="{B740B954-746F-4E36-9A4C-57E3A5D37740}" type="pres">
      <dgm:prSet presAssocID="{6CD8509E-A00B-4F1E-8FFB-7AC5711DE29C}" presName="hierRoot2" presStyleCnt="0">
        <dgm:presLayoutVars>
          <dgm:hierBranch val="init"/>
        </dgm:presLayoutVars>
      </dgm:prSet>
      <dgm:spPr/>
    </dgm:pt>
    <dgm:pt modelId="{A9E241C2-AF00-49ED-9811-7800FBA656F0}" type="pres">
      <dgm:prSet presAssocID="{6CD8509E-A00B-4F1E-8FFB-7AC5711DE29C}" presName="rootComposite" presStyleCnt="0"/>
      <dgm:spPr/>
    </dgm:pt>
    <dgm:pt modelId="{F81DDCF3-0282-49EA-BBDC-75EC7C68491D}" type="pres">
      <dgm:prSet presAssocID="{6CD8509E-A00B-4F1E-8FFB-7AC5711DE29C}" presName="rootText" presStyleLbl="node3" presStyleIdx="10" presStyleCnt="15" custScaleX="83876" custScaleY="81364">
        <dgm:presLayoutVars>
          <dgm:chPref val="3"/>
        </dgm:presLayoutVars>
      </dgm:prSet>
      <dgm:spPr/>
      <dgm:t>
        <a:bodyPr/>
        <a:lstStyle/>
        <a:p>
          <a:endParaRPr lang="nb-NO"/>
        </a:p>
      </dgm:t>
    </dgm:pt>
    <dgm:pt modelId="{4F1DA32C-0528-4A1F-887C-BC96DC8F4647}" type="pres">
      <dgm:prSet presAssocID="{6CD8509E-A00B-4F1E-8FFB-7AC5711DE29C}" presName="rootConnector" presStyleLbl="node3" presStyleIdx="10" presStyleCnt="15"/>
      <dgm:spPr/>
      <dgm:t>
        <a:bodyPr/>
        <a:lstStyle/>
        <a:p>
          <a:endParaRPr lang="nb-NO"/>
        </a:p>
      </dgm:t>
    </dgm:pt>
    <dgm:pt modelId="{A4D8CEAA-D314-475F-B8E4-CE2186766ADD}" type="pres">
      <dgm:prSet presAssocID="{6CD8509E-A00B-4F1E-8FFB-7AC5711DE29C}" presName="hierChild4" presStyleCnt="0"/>
      <dgm:spPr/>
    </dgm:pt>
    <dgm:pt modelId="{76A70E4A-D8BA-4272-A834-073E2E9F2475}" type="pres">
      <dgm:prSet presAssocID="{6CD8509E-A00B-4F1E-8FFB-7AC5711DE29C}" presName="hierChild5" presStyleCnt="0"/>
      <dgm:spPr/>
    </dgm:pt>
    <dgm:pt modelId="{0F0E07EC-3BF2-439A-B87A-7D045FDEE17D}" type="pres">
      <dgm:prSet presAssocID="{FAAC898B-8C27-4C3C-A668-661E0B7D09FF}" presName="Name37" presStyleLbl="parChTrans1D3" presStyleIdx="11" presStyleCnt="15"/>
      <dgm:spPr/>
      <dgm:t>
        <a:bodyPr/>
        <a:lstStyle/>
        <a:p>
          <a:endParaRPr lang="nb-NO"/>
        </a:p>
      </dgm:t>
    </dgm:pt>
    <dgm:pt modelId="{83D03F3F-3DFB-4C55-AA85-3DCF2B2B99C7}" type="pres">
      <dgm:prSet presAssocID="{6A7F68F6-829C-4020-AB30-793F80D466CF}" presName="hierRoot2" presStyleCnt="0">
        <dgm:presLayoutVars>
          <dgm:hierBranch val="init"/>
        </dgm:presLayoutVars>
      </dgm:prSet>
      <dgm:spPr/>
    </dgm:pt>
    <dgm:pt modelId="{A3EF0BF6-6522-4D37-9F2A-83BF7793C7E7}" type="pres">
      <dgm:prSet presAssocID="{6A7F68F6-829C-4020-AB30-793F80D466CF}" presName="rootComposite" presStyleCnt="0"/>
      <dgm:spPr/>
    </dgm:pt>
    <dgm:pt modelId="{BAB0C97F-8914-47BF-B2B1-7EC4B43DB4B7}" type="pres">
      <dgm:prSet presAssocID="{6A7F68F6-829C-4020-AB30-793F80D466CF}" presName="rootText" presStyleLbl="node3" presStyleIdx="11" presStyleCnt="15" custScaleX="83876" custScaleY="81364">
        <dgm:presLayoutVars>
          <dgm:chPref val="3"/>
        </dgm:presLayoutVars>
      </dgm:prSet>
      <dgm:spPr/>
      <dgm:t>
        <a:bodyPr/>
        <a:lstStyle/>
        <a:p>
          <a:endParaRPr lang="nb-NO"/>
        </a:p>
      </dgm:t>
    </dgm:pt>
    <dgm:pt modelId="{A2565945-56E1-46CC-83DC-571865C1F587}" type="pres">
      <dgm:prSet presAssocID="{6A7F68F6-829C-4020-AB30-793F80D466CF}" presName="rootConnector" presStyleLbl="node3" presStyleIdx="11" presStyleCnt="15"/>
      <dgm:spPr/>
      <dgm:t>
        <a:bodyPr/>
        <a:lstStyle/>
        <a:p>
          <a:endParaRPr lang="nb-NO"/>
        </a:p>
      </dgm:t>
    </dgm:pt>
    <dgm:pt modelId="{9BC61C95-FDFD-4618-8F14-BB1223C6E5D0}" type="pres">
      <dgm:prSet presAssocID="{6A7F68F6-829C-4020-AB30-793F80D466CF}" presName="hierChild4" presStyleCnt="0"/>
      <dgm:spPr/>
    </dgm:pt>
    <dgm:pt modelId="{2670CC96-22E8-4150-BDFA-B370555F3BD7}" type="pres">
      <dgm:prSet presAssocID="{6A7F68F6-829C-4020-AB30-793F80D466CF}" presName="hierChild5" presStyleCnt="0"/>
      <dgm:spPr/>
    </dgm:pt>
    <dgm:pt modelId="{344F7E30-7EFA-415F-8F95-32AAE8A1E12A}" type="pres">
      <dgm:prSet presAssocID="{9415298D-26EA-4A6C-9F5B-E0E3E23E89A5}" presName="hierChild5" presStyleCnt="0"/>
      <dgm:spPr/>
    </dgm:pt>
    <dgm:pt modelId="{71481971-5924-4985-8A58-65BC3302CFE1}" type="pres">
      <dgm:prSet presAssocID="{877C027F-D44C-4DDD-8828-83496E2ACB92}" presName="Name37" presStyleLbl="parChTrans1D2" presStyleIdx="3" presStyleCnt="5"/>
      <dgm:spPr/>
      <dgm:t>
        <a:bodyPr/>
        <a:lstStyle/>
        <a:p>
          <a:endParaRPr lang="nb-NO"/>
        </a:p>
      </dgm:t>
    </dgm:pt>
    <dgm:pt modelId="{4A79BF1E-35D5-4D91-81B6-9A5D4FD6DE09}" type="pres">
      <dgm:prSet presAssocID="{3C317A52-ECB4-4542-BB96-DF4C309821B9}" presName="hierRoot2" presStyleCnt="0">
        <dgm:presLayoutVars>
          <dgm:hierBranch val="init"/>
        </dgm:presLayoutVars>
      </dgm:prSet>
      <dgm:spPr/>
    </dgm:pt>
    <dgm:pt modelId="{506B54CD-E927-450A-9B7F-53C2D4CBBC4E}" type="pres">
      <dgm:prSet presAssocID="{3C317A52-ECB4-4542-BB96-DF4C309821B9}" presName="rootComposite" presStyleCnt="0"/>
      <dgm:spPr/>
    </dgm:pt>
    <dgm:pt modelId="{02FBAA06-E91C-4408-9781-CAA72564A194}" type="pres">
      <dgm:prSet presAssocID="{3C317A52-ECB4-4542-BB96-DF4C309821B9}" presName="rootText" presStyleLbl="node2" presStyleIdx="3" presStyleCnt="5" custScaleX="83876" custScaleY="81364">
        <dgm:presLayoutVars>
          <dgm:chPref val="3"/>
        </dgm:presLayoutVars>
      </dgm:prSet>
      <dgm:spPr/>
      <dgm:t>
        <a:bodyPr/>
        <a:lstStyle/>
        <a:p>
          <a:endParaRPr lang="nb-NO"/>
        </a:p>
      </dgm:t>
    </dgm:pt>
    <dgm:pt modelId="{0C3DE6DC-983A-4ED4-9F7C-A7D0D6C6BB27}" type="pres">
      <dgm:prSet presAssocID="{3C317A52-ECB4-4542-BB96-DF4C309821B9}" presName="rootConnector" presStyleLbl="node2" presStyleIdx="3" presStyleCnt="5"/>
      <dgm:spPr/>
      <dgm:t>
        <a:bodyPr/>
        <a:lstStyle/>
        <a:p>
          <a:endParaRPr lang="nb-NO"/>
        </a:p>
      </dgm:t>
    </dgm:pt>
    <dgm:pt modelId="{2A1FC0E0-BB1E-4E72-85EC-5ADBA3156D57}" type="pres">
      <dgm:prSet presAssocID="{3C317A52-ECB4-4542-BB96-DF4C309821B9}" presName="hierChild4" presStyleCnt="0"/>
      <dgm:spPr/>
    </dgm:pt>
    <dgm:pt modelId="{B1DDD93C-AA0B-4079-AE64-A6CC80C413FA}" type="pres">
      <dgm:prSet presAssocID="{2B617E80-B54D-46B4-B2BD-E1B71A0C89B5}" presName="Name37" presStyleLbl="parChTrans1D3" presStyleIdx="12" presStyleCnt="15"/>
      <dgm:spPr/>
      <dgm:t>
        <a:bodyPr/>
        <a:lstStyle/>
        <a:p>
          <a:endParaRPr lang="nb-NO"/>
        </a:p>
      </dgm:t>
    </dgm:pt>
    <dgm:pt modelId="{2C197998-8D1D-4279-82BB-44597950B705}" type="pres">
      <dgm:prSet presAssocID="{CE8B9297-0335-465D-8C14-F6670FD76933}" presName="hierRoot2" presStyleCnt="0">
        <dgm:presLayoutVars>
          <dgm:hierBranch val="init"/>
        </dgm:presLayoutVars>
      </dgm:prSet>
      <dgm:spPr/>
    </dgm:pt>
    <dgm:pt modelId="{DE9043A2-2750-4B6A-A631-A7C95E684E15}" type="pres">
      <dgm:prSet presAssocID="{CE8B9297-0335-465D-8C14-F6670FD76933}" presName="rootComposite" presStyleCnt="0"/>
      <dgm:spPr/>
    </dgm:pt>
    <dgm:pt modelId="{0C38FB8D-E312-4A4E-810A-7E8736445A2E}" type="pres">
      <dgm:prSet presAssocID="{CE8B9297-0335-465D-8C14-F6670FD76933}" presName="rootText" presStyleLbl="node3" presStyleIdx="12" presStyleCnt="15" custScaleX="83876" custScaleY="81364">
        <dgm:presLayoutVars>
          <dgm:chPref val="3"/>
        </dgm:presLayoutVars>
      </dgm:prSet>
      <dgm:spPr/>
      <dgm:t>
        <a:bodyPr/>
        <a:lstStyle/>
        <a:p>
          <a:endParaRPr lang="nb-NO"/>
        </a:p>
      </dgm:t>
    </dgm:pt>
    <dgm:pt modelId="{6BCE281D-4856-42A0-AE72-2F8F4DE21E8F}" type="pres">
      <dgm:prSet presAssocID="{CE8B9297-0335-465D-8C14-F6670FD76933}" presName="rootConnector" presStyleLbl="node3" presStyleIdx="12" presStyleCnt="15"/>
      <dgm:spPr/>
      <dgm:t>
        <a:bodyPr/>
        <a:lstStyle/>
        <a:p>
          <a:endParaRPr lang="nb-NO"/>
        </a:p>
      </dgm:t>
    </dgm:pt>
    <dgm:pt modelId="{E9300157-5F45-40D6-A88C-BA4AC92BB4DA}" type="pres">
      <dgm:prSet presAssocID="{CE8B9297-0335-465D-8C14-F6670FD76933}" presName="hierChild4" presStyleCnt="0"/>
      <dgm:spPr/>
    </dgm:pt>
    <dgm:pt modelId="{BDA3BD80-EFB5-439E-B9F5-5C6C7082AF33}" type="pres">
      <dgm:prSet presAssocID="{CE8B9297-0335-465D-8C14-F6670FD76933}" presName="hierChild5" presStyleCnt="0"/>
      <dgm:spPr/>
    </dgm:pt>
    <dgm:pt modelId="{28A20E1F-D2B7-49A9-9DB8-04B929C6C08D}" type="pres">
      <dgm:prSet presAssocID="{3C317A52-ECB4-4542-BB96-DF4C309821B9}" presName="hierChild5" presStyleCnt="0"/>
      <dgm:spPr/>
    </dgm:pt>
    <dgm:pt modelId="{E733A77E-89FA-4B9C-A80B-CDCD62A1C3D1}" type="pres">
      <dgm:prSet presAssocID="{6068CCC3-2DC3-49B1-A3C3-1B64FE37836D}" presName="Name37" presStyleLbl="parChTrans1D2" presStyleIdx="4" presStyleCnt="5"/>
      <dgm:spPr/>
      <dgm:t>
        <a:bodyPr/>
        <a:lstStyle/>
        <a:p>
          <a:endParaRPr lang="nb-NO"/>
        </a:p>
      </dgm:t>
    </dgm:pt>
    <dgm:pt modelId="{12334E02-432E-4448-9715-4392D0071968}" type="pres">
      <dgm:prSet presAssocID="{388B03AE-1583-4706-A7BB-BA764C869B0C}" presName="hierRoot2" presStyleCnt="0">
        <dgm:presLayoutVars>
          <dgm:hierBranch val="init"/>
        </dgm:presLayoutVars>
      </dgm:prSet>
      <dgm:spPr/>
    </dgm:pt>
    <dgm:pt modelId="{685075BD-BB92-41A4-AB5A-244462793563}" type="pres">
      <dgm:prSet presAssocID="{388B03AE-1583-4706-A7BB-BA764C869B0C}" presName="rootComposite" presStyleCnt="0"/>
      <dgm:spPr/>
    </dgm:pt>
    <dgm:pt modelId="{D4F19F9B-2F58-4077-B3FC-9B0A645C389C}" type="pres">
      <dgm:prSet presAssocID="{388B03AE-1583-4706-A7BB-BA764C869B0C}" presName="rootText" presStyleLbl="node2" presStyleIdx="4" presStyleCnt="5" custScaleX="83876" custScaleY="81364">
        <dgm:presLayoutVars>
          <dgm:chPref val="3"/>
        </dgm:presLayoutVars>
      </dgm:prSet>
      <dgm:spPr/>
      <dgm:t>
        <a:bodyPr/>
        <a:lstStyle/>
        <a:p>
          <a:endParaRPr lang="nb-NO"/>
        </a:p>
      </dgm:t>
    </dgm:pt>
    <dgm:pt modelId="{7744727E-DB01-42E4-BCB6-4468D98A7EE2}" type="pres">
      <dgm:prSet presAssocID="{388B03AE-1583-4706-A7BB-BA764C869B0C}" presName="rootConnector" presStyleLbl="node2" presStyleIdx="4" presStyleCnt="5"/>
      <dgm:spPr/>
      <dgm:t>
        <a:bodyPr/>
        <a:lstStyle/>
        <a:p>
          <a:endParaRPr lang="nb-NO"/>
        </a:p>
      </dgm:t>
    </dgm:pt>
    <dgm:pt modelId="{B8786EE1-4FD7-48F2-BAF2-E9845AFDE6A7}" type="pres">
      <dgm:prSet presAssocID="{388B03AE-1583-4706-A7BB-BA764C869B0C}" presName="hierChild4" presStyleCnt="0"/>
      <dgm:spPr/>
    </dgm:pt>
    <dgm:pt modelId="{B0495467-15B6-457F-858F-0D45FF87FDE8}" type="pres">
      <dgm:prSet presAssocID="{ECC87D09-4966-47F2-B554-6ECFFC0A434B}" presName="Name37" presStyleLbl="parChTrans1D3" presStyleIdx="13" presStyleCnt="15"/>
      <dgm:spPr/>
      <dgm:t>
        <a:bodyPr/>
        <a:lstStyle/>
        <a:p>
          <a:endParaRPr lang="nb-NO"/>
        </a:p>
      </dgm:t>
    </dgm:pt>
    <dgm:pt modelId="{59334CD5-63C1-4257-81C4-96B4D0C6DDD8}" type="pres">
      <dgm:prSet presAssocID="{1CDE04AC-330B-476F-9CC7-600E92AC4F85}" presName="hierRoot2" presStyleCnt="0">
        <dgm:presLayoutVars>
          <dgm:hierBranch val="init"/>
        </dgm:presLayoutVars>
      </dgm:prSet>
      <dgm:spPr/>
    </dgm:pt>
    <dgm:pt modelId="{C1D428A6-1394-4367-9D29-1C28282AE41C}" type="pres">
      <dgm:prSet presAssocID="{1CDE04AC-330B-476F-9CC7-600E92AC4F85}" presName="rootComposite" presStyleCnt="0"/>
      <dgm:spPr/>
    </dgm:pt>
    <dgm:pt modelId="{73671477-F3A7-40C7-B6C4-1C1BA12C21C1}" type="pres">
      <dgm:prSet presAssocID="{1CDE04AC-330B-476F-9CC7-600E92AC4F85}" presName="rootText" presStyleLbl="node3" presStyleIdx="13" presStyleCnt="15" custScaleX="83876" custScaleY="81364">
        <dgm:presLayoutVars>
          <dgm:chPref val="3"/>
        </dgm:presLayoutVars>
      </dgm:prSet>
      <dgm:spPr/>
      <dgm:t>
        <a:bodyPr/>
        <a:lstStyle/>
        <a:p>
          <a:endParaRPr lang="nb-NO"/>
        </a:p>
      </dgm:t>
    </dgm:pt>
    <dgm:pt modelId="{DA563663-A228-4859-8AF1-9EF73B51E3C7}" type="pres">
      <dgm:prSet presAssocID="{1CDE04AC-330B-476F-9CC7-600E92AC4F85}" presName="rootConnector" presStyleLbl="node3" presStyleIdx="13" presStyleCnt="15"/>
      <dgm:spPr/>
      <dgm:t>
        <a:bodyPr/>
        <a:lstStyle/>
        <a:p>
          <a:endParaRPr lang="nb-NO"/>
        </a:p>
      </dgm:t>
    </dgm:pt>
    <dgm:pt modelId="{81EB06DB-5F2E-4D1A-A93E-355FEAF00788}" type="pres">
      <dgm:prSet presAssocID="{1CDE04AC-330B-476F-9CC7-600E92AC4F85}" presName="hierChild4" presStyleCnt="0"/>
      <dgm:spPr/>
    </dgm:pt>
    <dgm:pt modelId="{175C0E5A-556B-4F10-8B95-AE90F8B7638B}" type="pres">
      <dgm:prSet presAssocID="{6F88080A-5068-4E2D-8C54-67E23CE7C322}" presName="Name37" presStyleLbl="parChTrans1D4" presStyleIdx="12" presStyleCnt="20"/>
      <dgm:spPr/>
      <dgm:t>
        <a:bodyPr/>
        <a:lstStyle/>
        <a:p>
          <a:endParaRPr lang="nb-NO"/>
        </a:p>
      </dgm:t>
    </dgm:pt>
    <dgm:pt modelId="{9D55E745-0B82-4828-9347-5E9CBF018713}" type="pres">
      <dgm:prSet presAssocID="{453AC38F-5E8F-45CC-A83B-D6379A610B1B}" presName="hierRoot2" presStyleCnt="0">
        <dgm:presLayoutVars>
          <dgm:hierBranch val="init"/>
        </dgm:presLayoutVars>
      </dgm:prSet>
      <dgm:spPr/>
    </dgm:pt>
    <dgm:pt modelId="{75A00E48-53D3-4B1B-9696-C774DAE765F6}" type="pres">
      <dgm:prSet presAssocID="{453AC38F-5E8F-45CC-A83B-D6379A610B1B}" presName="rootComposite" presStyleCnt="0"/>
      <dgm:spPr/>
    </dgm:pt>
    <dgm:pt modelId="{2A963296-5DBA-404D-9E63-B7A2AADEE936}" type="pres">
      <dgm:prSet presAssocID="{453AC38F-5E8F-45CC-A83B-D6379A610B1B}" presName="rootText" presStyleLbl="node4" presStyleIdx="12" presStyleCnt="20" custScaleX="83876" custScaleY="81364">
        <dgm:presLayoutVars>
          <dgm:chPref val="3"/>
        </dgm:presLayoutVars>
      </dgm:prSet>
      <dgm:spPr/>
      <dgm:t>
        <a:bodyPr/>
        <a:lstStyle/>
        <a:p>
          <a:endParaRPr lang="nb-NO"/>
        </a:p>
      </dgm:t>
    </dgm:pt>
    <dgm:pt modelId="{F9DC42A8-DEA3-4BD7-950A-A4E2F1D5E1F6}" type="pres">
      <dgm:prSet presAssocID="{453AC38F-5E8F-45CC-A83B-D6379A610B1B}" presName="rootConnector" presStyleLbl="node4" presStyleIdx="12" presStyleCnt="20"/>
      <dgm:spPr/>
      <dgm:t>
        <a:bodyPr/>
        <a:lstStyle/>
        <a:p>
          <a:endParaRPr lang="nb-NO"/>
        </a:p>
      </dgm:t>
    </dgm:pt>
    <dgm:pt modelId="{83363AD3-2B93-4934-89AF-CD5D6838CB74}" type="pres">
      <dgm:prSet presAssocID="{453AC38F-5E8F-45CC-A83B-D6379A610B1B}" presName="hierChild4" presStyleCnt="0"/>
      <dgm:spPr/>
    </dgm:pt>
    <dgm:pt modelId="{4174872F-F1F5-4F06-9075-A3BB9C6131BD}" type="pres">
      <dgm:prSet presAssocID="{453AC38F-5E8F-45CC-A83B-D6379A610B1B}" presName="hierChild5" presStyleCnt="0"/>
      <dgm:spPr/>
    </dgm:pt>
    <dgm:pt modelId="{DCC6D923-F06B-413D-AE46-9B6FCE7C1311}" type="pres">
      <dgm:prSet presAssocID="{A9B0EBBD-90C9-4572-870D-538344F560BB}" presName="Name37" presStyleLbl="parChTrans1D4" presStyleIdx="13" presStyleCnt="20"/>
      <dgm:spPr/>
      <dgm:t>
        <a:bodyPr/>
        <a:lstStyle/>
        <a:p>
          <a:endParaRPr lang="nb-NO"/>
        </a:p>
      </dgm:t>
    </dgm:pt>
    <dgm:pt modelId="{59C8854C-F63B-4636-8923-76229D9AA2F6}" type="pres">
      <dgm:prSet presAssocID="{EE61DB26-84DE-4FC7-AA26-9818CD81E4DB}" presName="hierRoot2" presStyleCnt="0">
        <dgm:presLayoutVars>
          <dgm:hierBranch val="init"/>
        </dgm:presLayoutVars>
      </dgm:prSet>
      <dgm:spPr/>
    </dgm:pt>
    <dgm:pt modelId="{79CCE44F-FFE8-47B5-B756-0B24D9089FEB}" type="pres">
      <dgm:prSet presAssocID="{EE61DB26-84DE-4FC7-AA26-9818CD81E4DB}" presName="rootComposite" presStyleCnt="0"/>
      <dgm:spPr/>
    </dgm:pt>
    <dgm:pt modelId="{0C5171CD-CC4D-45B3-A0D8-D27B776EAB6C}" type="pres">
      <dgm:prSet presAssocID="{EE61DB26-84DE-4FC7-AA26-9818CD81E4DB}" presName="rootText" presStyleLbl="node4" presStyleIdx="13" presStyleCnt="20" custScaleX="83876" custScaleY="81364">
        <dgm:presLayoutVars>
          <dgm:chPref val="3"/>
        </dgm:presLayoutVars>
      </dgm:prSet>
      <dgm:spPr/>
      <dgm:t>
        <a:bodyPr/>
        <a:lstStyle/>
        <a:p>
          <a:endParaRPr lang="nb-NO"/>
        </a:p>
      </dgm:t>
    </dgm:pt>
    <dgm:pt modelId="{D628ABE4-F7B0-4A71-B0F5-64846DEBF620}" type="pres">
      <dgm:prSet presAssocID="{EE61DB26-84DE-4FC7-AA26-9818CD81E4DB}" presName="rootConnector" presStyleLbl="node4" presStyleIdx="13" presStyleCnt="20"/>
      <dgm:spPr/>
      <dgm:t>
        <a:bodyPr/>
        <a:lstStyle/>
        <a:p>
          <a:endParaRPr lang="nb-NO"/>
        </a:p>
      </dgm:t>
    </dgm:pt>
    <dgm:pt modelId="{6558DACA-7D45-4C00-8054-9FCA25EF7436}" type="pres">
      <dgm:prSet presAssocID="{EE61DB26-84DE-4FC7-AA26-9818CD81E4DB}" presName="hierChild4" presStyleCnt="0"/>
      <dgm:spPr/>
    </dgm:pt>
    <dgm:pt modelId="{12AB0443-0EE0-4C0A-AA73-1347D9A6F6F5}" type="pres">
      <dgm:prSet presAssocID="{EE61DB26-84DE-4FC7-AA26-9818CD81E4DB}" presName="hierChild5" presStyleCnt="0"/>
      <dgm:spPr/>
    </dgm:pt>
    <dgm:pt modelId="{A10C288D-0624-4460-A6DF-D42CA91203B3}" type="pres">
      <dgm:prSet presAssocID="{E65E6197-B490-448B-BC0E-F57B9A123693}" presName="Name37" presStyleLbl="parChTrans1D4" presStyleIdx="14" presStyleCnt="20"/>
      <dgm:spPr/>
      <dgm:t>
        <a:bodyPr/>
        <a:lstStyle/>
        <a:p>
          <a:endParaRPr lang="nb-NO"/>
        </a:p>
      </dgm:t>
    </dgm:pt>
    <dgm:pt modelId="{7C772888-111D-46EE-9582-A96ED868F388}" type="pres">
      <dgm:prSet presAssocID="{838A87CA-745D-483F-ACAB-C5C6AC1AC3CB}" presName="hierRoot2" presStyleCnt="0">
        <dgm:presLayoutVars>
          <dgm:hierBranch val="init"/>
        </dgm:presLayoutVars>
      </dgm:prSet>
      <dgm:spPr/>
    </dgm:pt>
    <dgm:pt modelId="{665E893E-5A33-4030-B8C5-A79C7271E4F2}" type="pres">
      <dgm:prSet presAssocID="{838A87CA-745D-483F-ACAB-C5C6AC1AC3CB}" presName="rootComposite" presStyleCnt="0"/>
      <dgm:spPr/>
    </dgm:pt>
    <dgm:pt modelId="{767E1A06-9F51-40FA-B8F8-A1C4ED5CEC90}" type="pres">
      <dgm:prSet presAssocID="{838A87CA-745D-483F-ACAB-C5C6AC1AC3CB}" presName="rootText" presStyleLbl="node4" presStyleIdx="14" presStyleCnt="20" custScaleX="83876" custScaleY="81364">
        <dgm:presLayoutVars>
          <dgm:chPref val="3"/>
        </dgm:presLayoutVars>
      </dgm:prSet>
      <dgm:spPr/>
      <dgm:t>
        <a:bodyPr/>
        <a:lstStyle/>
        <a:p>
          <a:endParaRPr lang="nb-NO"/>
        </a:p>
      </dgm:t>
    </dgm:pt>
    <dgm:pt modelId="{FF55EBB6-5C00-4EB2-887E-CE968DE29F1D}" type="pres">
      <dgm:prSet presAssocID="{838A87CA-745D-483F-ACAB-C5C6AC1AC3CB}" presName="rootConnector" presStyleLbl="node4" presStyleIdx="14" presStyleCnt="20"/>
      <dgm:spPr/>
      <dgm:t>
        <a:bodyPr/>
        <a:lstStyle/>
        <a:p>
          <a:endParaRPr lang="nb-NO"/>
        </a:p>
      </dgm:t>
    </dgm:pt>
    <dgm:pt modelId="{ACDA26C9-4BF8-4C8D-A6AF-D8438C97CF85}" type="pres">
      <dgm:prSet presAssocID="{838A87CA-745D-483F-ACAB-C5C6AC1AC3CB}" presName="hierChild4" presStyleCnt="0"/>
      <dgm:spPr/>
    </dgm:pt>
    <dgm:pt modelId="{7763A100-45A6-42F6-9612-91A66B1C8A5A}" type="pres">
      <dgm:prSet presAssocID="{838A87CA-745D-483F-ACAB-C5C6AC1AC3CB}" presName="hierChild5" presStyleCnt="0"/>
      <dgm:spPr/>
    </dgm:pt>
    <dgm:pt modelId="{C1681FCF-D047-45EA-A575-4F5010ADD0F2}" type="pres">
      <dgm:prSet presAssocID="{F570D233-7486-4900-80AA-7010FD12A345}" presName="Name37" presStyleLbl="parChTrans1D4" presStyleIdx="15" presStyleCnt="20"/>
      <dgm:spPr/>
      <dgm:t>
        <a:bodyPr/>
        <a:lstStyle/>
        <a:p>
          <a:endParaRPr lang="nb-NO"/>
        </a:p>
      </dgm:t>
    </dgm:pt>
    <dgm:pt modelId="{362C7C1E-B2A9-4E19-9960-564B5B10AD2C}" type="pres">
      <dgm:prSet presAssocID="{B9578511-1845-41D9-B567-2EED72A74826}" presName="hierRoot2" presStyleCnt="0">
        <dgm:presLayoutVars>
          <dgm:hierBranch val="init"/>
        </dgm:presLayoutVars>
      </dgm:prSet>
      <dgm:spPr/>
    </dgm:pt>
    <dgm:pt modelId="{495836A0-9EE6-4E14-8D7B-8A42D0F79B17}" type="pres">
      <dgm:prSet presAssocID="{B9578511-1845-41D9-B567-2EED72A74826}" presName="rootComposite" presStyleCnt="0"/>
      <dgm:spPr/>
    </dgm:pt>
    <dgm:pt modelId="{20C4464E-9E44-4762-B40F-2AE7944D78AA}" type="pres">
      <dgm:prSet presAssocID="{B9578511-1845-41D9-B567-2EED72A74826}" presName="rootText" presStyleLbl="node4" presStyleIdx="15" presStyleCnt="20" custScaleX="83876" custScaleY="81364">
        <dgm:presLayoutVars>
          <dgm:chPref val="3"/>
        </dgm:presLayoutVars>
      </dgm:prSet>
      <dgm:spPr/>
      <dgm:t>
        <a:bodyPr/>
        <a:lstStyle/>
        <a:p>
          <a:endParaRPr lang="nb-NO"/>
        </a:p>
      </dgm:t>
    </dgm:pt>
    <dgm:pt modelId="{457CB696-EF0C-4FAF-85AD-1B9458750CA1}" type="pres">
      <dgm:prSet presAssocID="{B9578511-1845-41D9-B567-2EED72A74826}" presName="rootConnector" presStyleLbl="node4" presStyleIdx="15" presStyleCnt="20"/>
      <dgm:spPr/>
      <dgm:t>
        <a:bodyPr/>
        <a:lstStyle/>
        <a:p>
          <a:endParaRPr lang="nb-NO"/>
        </a:p>
      </dgm:t>
    </dgm:pt>
    <dgm:pt modelId="{13840E7E-8FA6-402E-8718-C986538173F9}" type="pres">
      <dgm:prSet presAssocID="{B9578511-1845-41D9-B567-2EED72A74826}" presName="hierChild4" presStyleCnt="0"/>
      <dgm:spPr/>
    </dgm:pt>
    <dgm:pt modelId="{93A843DE-BFAD-47C1-A2EF-B611C1DDCEE7}" type="pres">
      <dgm:prSet presAssocID="{B9578511-1845-41D9-B567-2EED72A74826}" presName="hierChild5" presStyleCnt="0"/>
      <dgm:spPr/>
    </dgm:pt>
    <dgm:pt modelId="{EC50A7CE-470C-48A5-B7D6-F02B9236B05F}" type="pres">
      <dgm:prSet presAssocID="{1CDE04AC-330B-476F-9CC7-600E92AC4F85}" presName="hierChild5" presStyleCnt="0"/>
      <dgm:spPr/>
    </dgm:pt>
    <dgm:pt modelId="{FFADC981-98DA-465A-834E-1469A32BE8A5}" type="pres">
      <dgm:prSet presAssocID="{9AD4C4D3-AA3D-42C6-95BD-CD17690A33EA}" presName="Name37" presStyleLbl="parChTrans1D3" presStyleIdx="14" presStyleCnt="15"/>
      <dgm:spPr/>
      <dgm:t>
        <a:bodyPr/>
        <a:lstStyle/>
        <a:p>
          <a:endParaRPr lang="nb-NO"/>
        </a:p>
      </dgm:t>
    </dgm:pt>
    <dgm:pt modelId="{E73CFEDD-673F-4466-95A3-0A204AA04C35}" type="pres">
      <dgm:prSet presAssocID="{AC9EFDF2-1E89-413C-A544-762CE1A4F8C0}" presName="hierRoot2" presStyleCnt="0">
        <dgm:presLayoutVars>
          <dgm:hierBranch val="init"/>
        </dgm:presLayoutVars>
      </dgm:prSet>
      <dgm:spPr/>
    </dgm:pt>
    <dgm:pt modelId="{263B528D-137F-4383-B5E4-DC64EF0A24FA}" type="pres">
      <dgm:prSet presAssocID="{AC9EFDF2-1E89-413C-A544-762CE1A4F8C0}" presName="rootComposite" presStyleCnt="0"/>
      <dgm:spPr/>
    </dgm:pt>
    <dgm:pt modelId="{811F0CEB-3001-4879-8561-FFAA758F9C4D}" type="pres">
      <dgm:prSet presAssocID="{AC9EFDF2-1E89-413C-A544-762CE1A4F8C0}" presName="rootText" presStyleLbl="node3" presStyleIdx="14" presStyleCnt="15" custScaleX="83876" custScaleY="81364">
        <dgm:presLayoutVars>
          <dgm:chPref val="3"/>
        </dgm:presLayoutVars>
      </dgm:prSet>
      <dgm:spPr/>
      <dgm:t>
        <a:bodyPr/>
        <a:lstStyle/>
        <a:p>
          <a:endParaRPr lang="nb-NO"/>
        </a:p>
      </dgm:t>
    </dgm:pt>
    <dgm:pt modelId="{0A098B36-3337-4D13-9601-4B794921025C}" type="pres">
      <dgm:prSet presAssocID="{AC9EFDF2-1E89-413C-A544-762CE1A4F8C0}" presName="rootConnector" presStyleLbl="node3" presStyleIdx="14" presStyleCnt="15"/>
      <dgm:spPr/>
      <dgm:t>
        <a:bodyPr/>
        <a:lstStyle/>
        <a:p>
          <a:endParaRPr lang="nb-NO"/>
        </a:p>
      </dgm:t>
    </dgm:pt>
    <dgm:pt modelId="{BC474C1D-D62F-4773-BBB9-75D800FBB1E0}" type="pres">
      <dgm:prSet presAssocID="{AC9EFDF2-1E89-413C-A544-762CE1A4F8C0}" presName="hierChild4" presStyleCnt="0"/>
      <dgm:spPr/>
    </dgm:pt>
    <dgm:pt modelId="{08340BC8-F60B-48BF-9C4B-B209EC91806A}" type="pres">
      <dgm:prSet presAssocID="{7B4CEC73-92CF-40AF-ADC3-F9A4ABE87813}" presName="Name37" presStyleLbl="parChTrans1D4" presStyleIdx="16" presStyleCnt="20"/>
      <dgm:spPr/>
      <dgm:t>
        <a:bodyPr/>
        <a:lstStyle/>
        <a:p>
          <a:endParaRPr lang="nb-NO"/>
        </a:p>
      </dgm:t>
    </dgm:pt>
    <dgm:pt modelId="{D9B0968A-5C24-4C3A-9BDA-F58AABDCCD41}" type="pres">
      <dgm:prSet presAssocID="{E9D10807-D0ED-4014-9724-3F0B7E0BBFA8}" presName="hierRoot2" presStyleCnt="0">
        <dgm:presLayoutVars>
          <dgm:hierBranch val="init"/>
        </dgm:presLayoutVars>
      </dgm:prSet>
      <dgm:spPr/>
    </dgm:pt>
    <dgm:pt modelId="{C54A5D08-76CC-481E-88BA-B7E041BD5456}" type="pres">
      <dgm:prSet presAssocID="{E9D10807-D0ED-4014-9724-3F0B7E0BBFA8}" presName="rootComposite" presStyleCnt="0"/>
      <dgm:spPr/>
    </dgm:pt>
    <dgm:pt modelId="{9C4E414B-A425-4DA2-AFFA-05704A0C17DC}" type="pres">
      <dgm:prSet presAssocID="{E9D10807-D0ED-4014-9724-3F0B7E0BBFA8}" presName="rootText" presStyleLbl="node4" presStyleIdx="16" presStyleCnt="20" custScaleX="83876" custScaleY="81364">
        <dgm:presLayoutVars>
          <dgm:chPref val="3"/>
        </dgm:presLayoutVars>
      </dgm:prSet>
      <dgm:spPr/>
      <dgm:t>
        <a:bodyPr/>
        <a:lstStyle/>
        <a:p>
          <a:endParaRPr lang="nb-NO"/>
        </a:p>
      </dgm:t>
    </dgm:pt>
    <dgm:pt modelId="{B223C9B4-7C22-49AC-AD67-F4EE80F3A807}" type="pres">
      <dgm:prSet presAssocID="{E9D10807-D0ED-4014-9724-3F0B7E0BBFA8}" presName="rootConnector" presStyleLbl="node4" presStyleIdx="16" presStyleCnt="20"/>
      <dgm:spPr/>
      <dgm:t>
        <a:bodyPr/>
        <a:lstStyle/>
        <a:p>
          <a:endParaRPr lang="nb-NO"/>
        </a:p>
      </dgm:t>
    </dgm:pt>
    <dgm:pt modelId="{B42553CC-B69E-4BC7-BD97-F5F657F73495}" type="pres">
      <dgm:prSet presAssocID="{E9D10807-D0ED-4014-9724-3F0B7E0BBFA8}" presName="hierChild4" presStyleCnt="0"/>
      <dgm:spPr/>
    </dgm:pt>
    <dgm:pt modelId="{FED46867-9F6A-4BB0-8BA6-84FAF9B746FA}" type="pres">
      <dgm:prSet presAssocID="{E9D10807-D0ED-4014-9724-3F0B7E0BBFA8}" presName="hierChild5" presStyleCnt="0"/>
      <dgm:spPr/>
    </dgm:pt>
    <dgm:pt modelId="{9CBB51A0-7E01-4BA7-A033-4AF8C10FF9F2}" type="pres">
      <dgm:prSet presAssocID="{115FF7EE-A848-41F1-A50A-DD0B956D0B88}" presName="Name37" presStyleLbl="parChTrans1D4" presStyleIdx="17" presStyleCnt="20"/>
      <dgm:spPr/>
      <dgm:t>
        <a:bodyPr/>
        <a:lstStyle/>
        <a:p>
          <a:endParaRPr lang="nb-NO"/>
        </a:p>
      </dgm:t>
    </dgm:pt>
    <dgm:pt modelId="{C7A67552-B60B-4372-AA45-90222AA570F4}" type="pres">
      <dgm:prSet presAssocID="{E89F140B-F088-40FC-BE98-59467D811621}" presName="hierRoot2" presStyleCnt="0">
        <dgm:presLayoutVars>
          <dgm:hierBranch val="init"/>
        </dgm:presLayoutVars>
      </dgm:prSet>
      <dgm:spPr/>
    </dgm:pt>
    <dgm:pt modelId="{262AFB81-CAA5-4665-B085-94A939431BAE}" type="pres">
      <dgm:prSet presAssocID="{E89F140B-F088-40FC-BE98-59467D811621}" presName="rootComposite" presStyleCnt="0"/>
      <dgm:spPr/>
    </dgm:pt>
    <dgm:pt modelId="{E55C1A4E-3864-49EA-94DA-A061B38493CC}" type="pres">
      <dgm:prSet presAssocID="{E89F140B-F088-40FC-BE98-59467D811621}" presName="rootText" presStyleLbl="node4" presStyleIdx="17" presStyleCnt="20" custScaleX="83876" custScaleY="81364">
        <dgm:presLayoutVars>
          <dgm:chPref val="3"/>
        </dgm:presLayoutVars>
      </dgm:prSet>
      <dgm:spPr/>
      <dgm:t>
        <a:bodyPr/>
        <a:lstStyle/>
        <a:p>
          <a:endParaRPr lang="nb-NO"/>
        </a:p>
      </dgm:t>
    </dgm:pt>
    <dgm:pt modelId="{1AFBCD00-52B8-4D63-A2AF-D6EB93C463E5}" type="pres">
      <dgm:prSet presAssocID="{E89F140B-F088-40FC-BE98-59467D811621}" presName="rootConnector" presStyleLbl="node4" presStyleIdx="17" presStyleCnt="20"/>
      <dgm:spPr/>
      <dgm:t>
        <a:bodyPr/>
        <a:lstStyle/>
        <a:p>
          <a:endParaRPr lang="nb-NO"/>
        </a:p>
      </dgm:t>
    </dgm:pt>
    <dgm:pt modelId="{2F0DF1E1-8AE2-47AF-A386-A3636575EF26}" type="pres">
      <dgm:prSet presAssocID="{E89F140B-F088-40FC-BE98-59467D811621}" presName="hierChild4" presStyleCnt="0"/>
      <dgm:spPr/>
    </dgm:pt>
    <dgm:pt modelId="{75C5DBA3-6DF0-400C-9668-43ECA9766BDC}" type="pres">
      <dgm:prSet presAssocID="{E89F140B-F088-40FC-BE98-59467D811621}" presName="hierChild5" presStyleCnt="0"/>
      <dgm:spPr/>
    </dgm:pt>
    <dgm:pt modelId="{5F187E70-CE21-445A-A027-62F7814CDC54}" type="pres">
      <dgm:prSet presAssocID="{3F8C432B-19EE-4D0F-B1F6-AE55DEADBD78}" presName="Name37" presStyleLbl="parChTrans1D4" presStyleIdx="18" presStyleCnt="20"/>
      <dgm:spPr/>
      <dgm:t>
        <a:bodyPr/>
        <a:lstStyle/>
        <a:p>
          <a:endParaRPr lang="nb-NO"/>
        </a:p>
      </dgm:t>
    </dgm:pt>
    <dgm:pt modelId="{5BC893FF-C283-43BE-AA6E-DCDC8751BE84}" type="pres">
      <dgm:prSet presAssocID="{E3784866-5079-48A1-8C65-5C1C9D9F351C}" presName="hierRoot2" presStyleCnt="0">
        <dgm:presLayoutVars>
          <dgm:hierBranch val="init"/>
        </dgm:presLayoutVars>
      </dgm:prSet>
      <dgm:spPr/>
    </dgm:pt>
    <dgm:pt modelId="{0809FE81-CD9C-4783-9A98-F52F687A3AB4}" type="pres">
      <dgm:prSet presAssocID="{E3784866-5079-48A1-8C65-5C1C9D9F351C}" presName="rootComposite" presStyleCnt="0"/>
      <dgm:spPr/>
    </dgm:pt>
    <dgm:pt modelId="{766441B4-B8A8-4699-81BE-69FA6C2DABFF}" type="pres">
      <dgm:prSet presAssocID="{E3784866-5079-48A1-8C65-5C1C9D9F351C}" presName="rootText" presStyleLbl="node4" presStyleIdx="18" presStyleCnt="20" custScaleX="83876" custScaleY="81364">
        <dgm:presLayoutVars>
          <dgm:chPref val="3"/>
        </dgm:presLayoutVars>
      </dgm:prSet>
      <dgm:spPr/>
      <dgm:t>
        <a:bodyPr/>
        <a:lstStyle/>
        <a:p>
          <a:endParaRPr lang="nb-NO"/>
        </a:p>
      </dgm:t>
    </dgm:pt>
    <dgm:pt modelId="{1D35D496-CD0E-4191-B6C8-15EBDC8510D8}" type="pres">
      <dgm:prSet presAssocID="{E3784866-5079-48A1-8C65-5C1C9D9F351C}" presName="rootConnector" presStyleLbl="node4" presStyleIdx="18" presStyleCnt="20"/>
      <dgm:spPr/>
      <dgm:t>
        <a:bodyPr/>
        <a:lstStyle/>
        <a:p>
          <a:endParaRPr lang="nb-NO"/>
        </a:p>
      </dgm:t>
    </dgm:pt>
    <dgm:pt modelId="{45723CA0-08DA-4C51-BE7E-2A4393BDBA9C}" type="pres">
      <dgm:prSet presAssocID="{E3784866-5079-48A1-8C65-5C1C9D9F351C}" presName="hierChild4" presStyleCnt="0"/>
      <dgm:spPr/>
    </dgm:pt>
    <dgm:pt modelId="{030DD6A6-21BF-432A-9A42-525DAE4313B2}" type="pres">
      <dgm:prSet presAssocID="{E3784866-5079-48A1-8C65-5C1C9D9F351C}" presName="hierChild5" presStyleCnt="0"/>
      <dgm:spPr/>
    </dgm:pt>
    <dgm:pt modelId="{8842AA57-DB09-4A9C-9C4C-D2383C18400B}" type="pres">
      <dgm:prSet presAssocID="{5B2848D0-14AE-442B-B9D1-35BFAB2E387C}" presName="Name37" presStyleLbl="parChTrans1D4" presStyleIdx="19" presStyleCnt="20"/>
      <dgm:spPr/>
      <dgm:t>
        <a:bodyPr/>
        <a:lstStyle/>
        <a:p>
          <a:endParaRPr lang="nb-NO"/>
        </a:p>
      </dgm:t>
    </dgm:pt>
    <dgm:pt modelId="{1167A571-7EBD-47EA-8AF7-D347A3E96FF6}" type="pres">
      <dgm:prSet presAssocID="{60FBE8D4-75D7-4CAD-8908-CAE65E181666}" presName="hierRoot2" presStyleCnt="0">
        <dgm:presLayoutVars>
          <dgm:hierBranch val="init"/>
        </dgm:presLayoutVars>
      </dgm:prSet>
      <dgm:spPr/>
    </dgm:pt>
    <dgm:pt modelId="{FCA04C74-4D91-4C9A-8DB2-CF1AC4AC2D66}" type="pres">
      <dgm:prSet presAssocID="{60FBE8D4-75D7-4CAD-8908-CAE65E181666}" presName="rootComposite" presStyleCnt="0"/>
      <dgm:spPr/>
    </dgm:pt>
    <dgm:pt modelId="{4E073421-6C6C-4A62-B266-87426BA3804A}" type="pres">
      <dgm:prSet presAssocID="{60FBE8D4-75D7-4CAD-8908-CAE65E181666}" presName="rootText" presStyleLbl="node4" presStyleIdx="19" presStyleCnt="20" custScaleX="83876" custScaleY="81364">
        <dgm:presLayoutVars>
          <dgm:chPref val="3"/>
        </dgm:presLayoutVars>
      </dgm:prSet>
      <dgm:spPr/>
      <dgm:t>
        <a:bodyPr/>
        <a:lstStyle/>
        <a:p>
          <a:endParaRPr lang="nb-NO"/>
        </a:p>
      </dgm:t>
    </dgm:pt>
    <dgm:pt modelId="{5113C752-D949-4A96-BC50-7DCCF8B3328F}" type="pres">
      <dgm:prSet presAssocID="{60FBE8D4-75D7-4CAD-8908-CAE65E181666}" presName="rootConnector" presStyleLbl="node4" presStyleIdx="19" presStyleCnt="20"/>
      <dgm:spPr/>
      <dgm:t>
        <a:bodyPr/>
        <a:lstStyle/>
        <a:p>
          <a:endParaRPr lang="nb-NO"/>
        </a:p>
      </dgm:t>
    </dgm:pt>
    <dgm:pt modelId="{722ECE1C-E482-4A81-92E7-C1B131C25B89}" type="pres">
      <dgm:prSet presAssocID="{60FBE8D4-75D7-4CAD-8908-CAE65E181666}" presName="hierChild4" presStyleCnt="0"/>
      <dgm:spPr/>
    </dgm:pt>
    <dgm:pt modelId="{8B5A03F0-DDEA-499F-BFCE-8205B78D5220}" type="pres">
      <dgm:prSet presAssocID="{60FBE8D4-75D7-4CAD-8908-CAE65E181666}" presName="hierChild5" presStyleCnt="0"/>
      <dgm:spPr/>
    </dgm:pt>
    <dgm:pt modelId="{BA198322-7172-4496-B86E-EB6CA0E4DB81}" type="pres">
      <dgm:prSet presAssocID="{AC9EFDF2-1E89-413C-A544-762CE1A4F8C0}" presName="hierChild5" presStyleCnt="0"/>
      <dgm:spPr/>
    </dgm:pt>
    <dgm:pt modelId="{3FF67B65-BFC6-4D94-B2A9-4072266413E2}" type="pres">
      <dgm:prSet presAssocID="{388B03AE-1583-4706-A7BB-BA764C869B0C}" presName="hierChild5" presStyleCnt="0"/>
      <dgm:spPr/>
    </dgm:pt>
    <dgm:pt modelId="{59B802E0-6671-4386-A36F-32AC8CEEAB9D}" type="pres">
      <dgm:prSet presAssocID="{08D7570B-7F60-45C4-A5BB-AAC3AFDA8848}" presName="hierChild3" presStyleCnt="0"/>
      <dgm:spPr/>
    </dgm:pt>
  </dgm:ptLst>
  <dgm:cxnLst>
    <dgm:cxn modelId="{31ECCDEA-DF78-4CB0-A002-3391C5F2482E}" srcId="{08D7570B-7F60-45C4-A5BB-AAC3AFDA8848}" destId="{3D4622CA-CE55-4B59-80B0-3EDC3294BDF0}" srcOrd="0" destOrd="0" parTransId="{FD175948-8E56-4907-A90D-D33026458406}" sibTransId="{88B71603-925E-4482-A942-D7E2882D0773}"/>
    <dgm:cxn modelId="{C359C306-575C-4FFD-8830-B4A03B7E2351}" srcId="{05E1324F-8146-4646-9834-930E93833AAB}" destId="{F589C454-8537-4BBA-B792-A995241DD511}" srcOrd="0" destOrd="0" parTransId="{AC388887-3AAD-48C2-8B57-2B70B31F3E6E}" sibTransId="{38583907-B66F-4070-A371-A4E34D3AF2EB}"/>
    <dgm:cxn modelId="{35DF3317-AB78-4FC9-AED9-D63C9BDC6056}" type="presOf" srcId="{FD175948-8E56-4907-A90D-D33026458406}" destId="{FD377280-DB89-464B-8AB5-3FD633C31F64}" srcOrd="0" destOrd="0" presId="urn:microsoft.com/office/officeart/2005/8/layout/orgChart1"/>
    <dgm:cxn modelId="{355D963E-C091-4329-AB8C-63B9327B04C8}" type="presOf" srcId="{453AC38F-5E8F-45CC-A83B-D6379A610B1B}" destId="{F9DC42A8-DEA3-4BD7-950A-A4E2F1D5E1F6}" srcOrd="1" destOrd="0" presId="urn:microsoft.com/office/officeart/2005/8/layout/orgChart1"/>
    <dgm:cxn modelId="{77EDF7B5-C6C1-495B-9A54-67977707B4AF}" type="presOf" srcId="{F589C454-8537-4BBA-B792-A995241DD511}" destId="{D753785A-B157-46B4-A6EE-48229D166B7A}" srcOrd="0" destOrd="0" presId="urn:microsoft.com/office/officeart/2005/8/layout/orgChart1"/>
    <dgm:cxn modelId="{BB14046B-2707-4169-8AB4-CFFF7681625D}" srcId="{AC9EFDF2-1E89-413C-A544-762CE1A4F8C0}" destId="{E89F140B-F088-40FC-BE98-59467D811621}" srcOrd="1" destOrd="0" parTransId="{115FF7EE-A848-41F1-A50A-DD0B956D0B88}" sibTransId="{656888D5-4CD4-48E9-9887-1CB3215EC5AF}"/>
    <dgm:cxn modelId="{393418AE-B165-44BA-B7C1-BE7AE8435818}" type="presOf" srcId="{E3784866-5079-48A1-8C65-5C1C9D9F351C}" destId="{766441B4-B8A8-4699-81BE-69FA6C2DABFF}" srcOrd="0" destOrd="0" presId="urn:microsoft.com/office/officeart/2005/8/layout/orgChart1"/>
    <dgm:cxn modelId="{D46C45FE-18FB-4724-B70E-76CA296DE9F5}" type="presOf" srcId="{49ADF8F0-4FCE-4D5A-A622-6EB5356592AC}" destId="{E20B4C07-3983-469C-A063-47F8692D35C5}" srcOrd="1" destOrd="0" presId="urn:microsoft.com/office/officeart/2005/8/layout/orgChart1"/>
    <dgm:cxn modelId="{6E1C765A-8796-4A70-A90A-E917AE773968}" type="presOf" srcId="{AC9EFDF2-1E89-413C-A544-762CE1A4F8C0}" destId="{0A098B36-3337-4D13-9601-4B794921025C}" srcOrd="1" destOrd="0" presId="urn:microsoft.com/office/officeart/2005/8/layout/orgChart1"/>
    <dgm:cxn modelId="{583893C9-62EF-4198-BE15-75BB7AD1F16B}" type="presOf" srcId="{516D82E2-F1C1-48C1-9581-28AFAB241B56}" destId="{48B5F079-A5F9-4833-A823-6B4CE7A5B7F1}" srcOrd="0" destOrd="0" presId="urn:microsoft.com/office/officeart/2005/8/layout/orgChart1"/>
    <dgm:cxn modelId="{69519F29-7393-4E48-A309-3B156FF436F5}" type="presOf" srcId="{A1ABF615-87CE-47C8-9EE0-167A5F546929}" destId="{0F860817-A773-451B-A163-FF7218806A3C}" srcOrd="0" destOrd="0" presId="urn:microsoft.com/office/officeart/2005/8/layout/orgChart1"/>
    <dgm:cxn modelId="{D20B77EA-234D-460E-9A01-7E659FFBF92E}" type="presOf" srcId="{3D4622CA-CE55-4B59-80B0-3EDC3294BDF0}" destId="{D119BCDD-6987-4B95-BBDB-BBDC012E938B}" srcOrd="1" destOrd="0" presId="urn:microsoft.com/office/officeart/2005/8/layout/orgChart1"/>
    <dgm:cxn modelId="{AD8119AD-F551-4AFC-B7C0-E91119D006F7}" type="presOf" srcId="{42DCF222-A7F0-4F5C-9587-98C17917CED9}" destId="{9196C4E4-EE38-43B3-B19C-DDABD9FFCCAF}" srcOrd="1" destOrd="0" presId="urn:microsoft.com/office/officeart/2005/8/layout/orgChart1"/>
    <dgm:cxn modelId="{28620A2A-243A-4348-80F9-46F5F20651BB}" srcId="{9415298D-26EA-4A6C-9F5B-E0E3E23E89A5}" destId="{6A7F68F6-829C-4020-AB30-793F80D466CF}" srcOrd="5" destOrd="0" parTransId="{FAAC898B-8C27-4C3C-A668-661E0B7D09FF}" sibTransId="{1B445081-8690-45C2-BEFF-39A4689D7AFB}"/>
    <dgm:cxn modelId="{BB7E22A5-873A-4BB2-9C7E-616F5C44B538}" type="presOf" srcId="{4C86D47B-C8EC-4779-8423-75ABE738C448}" destId="{A6441542-2426-4E70-8C5A-A610B16CC2C2}" srcOrd="1" destOrd="0" presId="urn:microsoft.com/office/officeart/2005/8/layout/orgChart1"/>
    <dgm:cxn modelId="{4FC61AEB-E628-4356-89F4-E5285539C9B0}" type="presOf" srcId="{03F0FF15-5677-4317-994F-EF7E3DF845AA}" destId="{5FB5A517-64A3-4BBB-9C06-CCF84D5E5E7F}" srcOrd="0" destOrd="0" presId="urn:microsoft.com/office/officeart/2005/8/layout/orgChart1"/>
    <dgm:cxn modelId="{F915AC93-599A-4D64-8CE7-5BE80BF0F512}" type="presOf" srcId="{B9C56D9D-EBB0-4EA4-9BA2-131EA7C33A70}" destId="{F60819AF-262B-44D4-B6CD-9C904A5B846A}" srcOrd="0" destOrd="0" presId="urn:microsoft.com/office/officeart/2005/8/layout/orgChart1"/>
    <dgm:cxn modelId="{1B57DE23-0D1A-419E-BBBC-30D37214859A}" type="presOf" srcId="{F589C454-8537-4BBA-B792-A995241DD511}" destId="{43A08212-8760-457F-9AC3-16EF13226B86}" srcOrd="1" destOrd="0" presId="urn:microsoft.com/office/officeart/2005/8/layout/orgChart1"/>
    <dgm:cxn modelId="{4E9A88F7-195B-4B8B-B95F-C1938F0A1F7E}" type="presOf" srcId="{388B03AE-1583-4706-A7BB-BA764C869B0C}" destId="{7744727E-DB01-42E4-BCB6-4468D98A7EE2}" srcOrd="1" destOrd="0" presId="urn:microsoft.com/office/officeart/2005/8/layout/orgChart1"/>
    <dgm:cxn modelId="{F2C98A02-A97B-45B7-91CB-1CC2BF11C71A}" type="presOf" srcId="{FAAC898B-8C27-4C3C-A668-661E0B7D09FF}" destId="{0F0E07EC-3BF2-439A-B87A-7D045FDEE17D}" srcOrd="0" destOrd="0" presId="urn:microsoft.com/office/officeart/2005/8/layout/orgChart1"/>
    <dgm:cxn modelId="{4EBF8048-C673-4336-8577-1E054DAC3726}" type="presOf" srcId="{3D4622CA-CE55-4B59-80B0-3EDC3294BDF0}" destId="{663400F7-B751-437D-8E43-177979E03F10}" srcOrd="0" destOrd="0" presId="urn:microsoft.com/office/officeart/2005/8/layout/orgChart1"/>
    <dgm:cxn modelId="{5DF8311F-65B5-4F85-A0B4-54E824C691A3}" type="presOf" srcId="{42DCF222-A7F0-4F5C-9587-98C17917CED9}" destId="{6E8E21EA-F0A7-465B-BEC2-469B6D3324DC}" srcOrd="0" destOrd="0" presId="urn:microsoft.com/office/officeart/2005/8/layout/orgChart1"/>
    <dgm:cxn modelId="{4FB8201C-F41E-44C9-BCF4-EAFB530552B5}" type="presOf" srcId="{E89F140B-F088-40FC-BE98-59467D811621}" destId="{E55C1A4E-3864-49EA-94DA-A061B38493CC}" srcOrd="0" destOrd="0" presId="urn:microsoft.com/office/officeart/2005/8/layout/orgChart1"/>
    <dgm:cxn modelId="{49FE17D7-D4C6-4A7F-B064-287B2B2C4ED6}" srcId="{3D4622CA-CE55-4B59-80B0-3EDC3294BDF0}" destId="{49ADF8F0-4FCE-4D5A-A622-6EB5356592AC}" srcOrd="3" destOrd="0" parTransId="{301A8421-BFB3-4791-BD9C-8B5DF53C5C92}" sibTransId="{B3D55AF9-5626-4125-9DA5-37B2809DECCC}"/>
    <dgm:cxn modelId="{713D6EB1-23F2-49FE-BB22-5C7DB4F05E29}" type="presOf" srcId="{F10CD7FE-EC1C-4FEA-838D-9E81CCF5D9A4}" destId="{D45BB389-BD1F-46D3-AA6D-A3E7AF665883}" srcOrd="1" destOrd="0" presId="urn:microsoft.com/office/officeart/2005/8/layout/orgChart1"/>
    <dgm:cxn modelId="{F0CCE550-EFE6-486D-B91E-9C637AED0EAF}" type="presOf" srcId="{5946A508-DC21-481B-A321-729B4675A6D3}" destId="{33D38839-84BE-4441-98E0-5D6DA66F1D2B}" srcOrd="0" destOrd="0" presId="urn:microsoft.com/office/officeart/2005/8/layout/orgChart1"/>
    <dgm:cxn modelId="{85411383-DB2F-45DA-8273-BE84F9E187C6}" srcId="{AC9EFDF2-1E89-413C-A544-762CE1A4F8C0}" destId="{60FBE8D4-75D7-4CAD-8908-CAE65E181666}" srcOrd="3" destOrd="0" parTransId="{5B2848D0-14AE-442B-B9D1-35BFAB2E387C}" sibTransId="{8EE4ECE9-703A-405C-86D5-868F9E7AB0F7}"/>
    <dgm:cxn modelId="{F8B96EB6-A958-413C-B775-6C974A9881A2}" type="presOf" srcId="{82952DE5-59D2-434F-AC20-AF1ED12E162B}" destId="{AC8D3BD3-BABB-4DA0-9C28-9D8F780EA302}" srcOrd="0" destOrd="0" presId="urn:microsoft.com/office/officeart/2005/8/layout/orgChart1"/>
    <dgm:cxn modelId="{336F9B39-3C25-45B7-94EC-A1664A83DC46}" type="presOf" srcId="{3C317A52-ECB4-4542-BB96-DF4C309821B9}" destId="{02FBAA06-E91C-4408-9781-CAA72564A194}" srcOrd="0" destOrd="0" presId="urn:microsoft.com/office/officeart/2005/8/layout/orgChart1"/>
    <dgm:cxn modelId="{C7B7B4EF-0083-44EB-A793-48642291DCE6}" type="presOf" srcId="{5B2848D0-14AE-442B-B9D1-35BFAB2E387C}" destId="{8842AA57-DB09-4A9C-9C4C-D2383C18400B}" srcOrd="0" destOrd="0" presId="urn:microsoft.com/office/officeart/2005/8/layout/orgChart1"/>
    <dgm:cxn modelId="{61CFC213-6CB5-4B93-BA3B-AA4F2B9EBDC0}" type="presOf" srcId="{0CC234EE-CBD0-4BE8-8A69-F9BA62E41C35}" destId="{2E8E8F2D-2A5C-4159-B348-A94BB1F559F7}" srcOrd="1" destOrd="0" presId="urn:microsoft.com/office/officeart/2005/8/layout/orgChart1"/>
    <dgm:cxn modelId="{EDC289AE-2CD5-49D2-AED3-A6F89A17AA48}" type="presOf" srcId="{FB6E65E7-5E34-4F2D-9A0F-4611B152FE07}" destId="{DC3C1DAE-B702-428D-9DC2-D42E2FA53FEA}" srcOrd="0" destOrd="0" presId="urn:microsoft.com/office/officeart/2005/8/layout/orgChart1"/>
    <dgm:cxn modelId="{CE783B36-1A55-48CA-BD5D-1E4AA4AE009D}" type="presOf" srcId="{05E1324F-8146-4646-9834-930E93833AAB}" destId="{A45939A9-E556-4832-BA32-2352071BF3CD}" srcOrd="0" destOrd="0" presId="urn:microsoft.com/office/officeart/2005/8/layout/orgChart1"/>
    <dgm:cxn modelId="{0DE18898-3C36-471D-BEA0-F58FD97A7FF5}" type="presOf" srcId="{ABFFCB7E-D3DC-49E9-BD47-996CD9C7FF2E}" destId="{7562EDAB-C69B-4B8C-AD16-5F02DF516D6E}" srcOrd="0" destOrd="0" presId="urn:microsoft.com/office/officeart/2005/8/layout/orgChart1"/>
    <dgm:cxn modelId="{5B48BC4B-5FAF-46F5-A728-4F243F68F208}" type="presOf" srcId="{08D7570B-7F60-45C4-A5BB-AAC3AFDA8848}" destId="{DD724892-C7D1-4A1B-8704-5673780CFD0C}" srcOrd="1" destOrd="0" presId="urn:microsoft.com/office/officeart/2005/8/layout/orgChart1"/>
    <dgm:cxn modelId="{7F2CF5AA-DAF0-4572-B730-FB0712B3BB34}" type="presOf" srcId="{C9124633-A3F9-4E9E-B7AD-8AD6304814CA}" destId="{F7F96BC3-E097-46A0-AE3A-243620DA9566}" srcOrd="0" destOrd="0" presId="urn:microsoft.com/office/officeart/2005/8/layout/orgChart1"/>
    <dgm:cxn modelId="{761E4907-B292-4974-AD06-A5DB6E430F8D}" type="presOf" srcId="{AC388887-3AAD-48C2-8B57-2B70B31F3E6E}" destId="{2025E473-3398-4166-9622-6520D512BF80}" srcOrd="0" destOrd="0" presId="urn:microsoft.com/office/officeart/2005/8/layout/orgChart1"/>
    <dgm:cxn modelId="{D3BDA09C-59A0-4B51-AA73-61899CCE873E}" type="presOf" srcId="{E89F140B-F088-40FC-BE98-59467D811621}" destId="{1AFBCD00-52B8-4D63-A2AF-D6EB93C463E5}" srcOrd="1" destOrd="0" presId="urn:microsoft.com/office/officeart/2005/8/layout/orgChart1"/>
    <dgm:cxn modelId="{B83ACD1C-47B6-41D2-A4DC-D936021AEBD6}" type="presOf" srcId="{03F0FF15-5677-4317-994F-EF7E3DF845AA}" destId="{0F9A0379-A26E-4B67-85C1-C4422D49AF5E}" srcOrd="1" destOrd="0" presId="urn:microsoft.com/office/officeart/2005/8/layout/orgChart1"/>
    <dgm:cxn modelId="{5FD7CA26-C5E2-4FDE-B856-8566C5DCB56B}" type="presOf" srcId="{31F75589-71C7-4560-8B8D-7ACEF423E831}" destId="{67CCD494-5ACB-4043-B066-D50635942A40}" srcOrd="0" destOrd="0" presId="urn:microsoft.com/office/officeart/2005/8/layout/orgChart1"/>
    <dgm:cxn modelId="{491BDEF1-F1F8-4CE7-B5EC-F00C331A3C8E}" srcId="{9415298D-26EA-4A6C-9F5B-E0E3E23E89A5}" destId="{6CD8509E-A00B-4F1E-8FFB-7AC5711DE29C}" srcOrd="4" destOrd="0" parTransId="{57DC7780-0DC9-4933-9067-F151516DD5E6}" sibTransId="{639F22BF-5ED6-4C02-99AE-5D8EE9A516DA}"/>
    <dgm:cxn modelId="{815B337A-36A2-4800-BAE7-8ADD3EF107C2}" type="presOf" srcId="{1D03597F-B94B-4CF5-AC27-3069B5430A3F}" destId="{517286A5-4009-43AD-B5C7-2EDA0C5BC3D3}" srcOrd="1" destOrd="0" presId="urn:microsoft.com/office/officeart/2005/8/layout/orgChart1"/>
    <dgm:cxn modelId="{4B5E1237-DC16-4C50-8AFB-F0CEB500AFB7}" type="presOf" srcId="{BB291C0A-1458-4D57-B34D-E7FBBDA7E2D6}" destId="{36587E54-975A-4C05-B2B4-F67567496F60}" srcOrd="0" destOrd="0" presId="urn:microsoft.com/office/officeart/2005/8/layout/orgChart1"/>
    <dgm:cxn modelId="{20378B9C-CBBF-4608-BB61-D2F4C6FD2E27}" srcId="{9415298D-26EA-4A6C-9F5B-E0E3E23E89A5}" destId="{2A449A93-E6F7-4B50-94C3-64C4ABF8D9AE}" srcOrd="1" destOrd="0" parTransId="{A2ACCAC0-174D-4F18-BC30-4514C72F774D}" sibTransId="{B8FF5A9D-9835-422F-AA08-E3D79B76D6DC}"/>
    <dgm:cxn modelId="{1BC613D7-D652-43DC-8228-7383D38543B8}" srcId="{08D7570B-7F60-45C4-A5BB-AAC3AFDA8848}" destId="{9415298D-26EA-4A6C-9F5B-E0E3E23E89A5}" srcOrd="2" destOrd="0" parTransId="{71C2B6F7-464C-41F6-BB0A-96F5F2BEF7D0}" sibTransId="{C93D2315-D7AD-4FB3-92E4-7411368C82A0}"/>
    <dgm:cxn modelId="{A9B89E22-DD3D-42CE-ABBD-8B82C2C3926C}" srcId="{08D7570B-7F60-45C4-A5BB-AAC3AFDA8848}" destId="{3C317A52-ECB4-4542-BB96-DF4C309821B9}" srcOrd="3" destOrd="0" parTransId="{877C027F-D44C-4DDD-8828-83496E2ACB92}" sibTransId="{44CA257E-84E6-4E69-B2D8-6AB3FF6DC3B6}"/>
    <dgm:cxn modelId="{712F5371-5672-41AD-A47A-EE1577009282}" type="presOf" srcId="{6A7F68F6-829C-4020-AB30-793F80D466CF}" destId="{BAB0C97F-8914-47BF-B2B1-7EC4B43DB4B7}" srcOrd="0" destOrd="0" presId="urn:microsoft.com/office/officeart/2005/8/layout/orgChart1"/>
    <dgm:cxn modelId="{A77D30CB-EC5C-41CA-B0EF-7ED7CA3E93CE}" type="presOf" srcId="{453AC38F-5E8F-45CC-A83B-D6379A610B1B}" destId="{2A963296-5DBA-404D-9E63-B7A2AADEE936}" srcOrd="0" destOrd="0" presId="urn:microsoft.com/office/officeart/2005/8/layout/orgChart1"/>
    <dgm:cxn modelId="{374C729F-5099-40AA-8308-6B7B52AEEC46}" type="presOf" srcId="{CE8B9297-0335-465D-8C14-F6670FD76933}" destId="{0C38FB8D-E312-4A4E-810A-7E8736445A2E}" srcOrd="0" destOrd="0" presId="urn:microsoft.com/office/officeart/2005/8/layout/orgChart1"/>
    <dgm:cxn modelId="{4D951BD4-EEF8-4B15-923B-BA5502CF94CD}" srcId="{F68779E3-5F1B-4937-AD5A-30C29348322D}" destId="{69544CBA-CA27-437C-8C32-2CD286DB0F34}" srcOrd="5" destOrd="0" parTransId="{4ED3D2E9-09B3-4793-9165-1D0FEA576A8E}" sibTransId="{317B6A70-9CB2-4E50-A890-FCDB68A7791D}"/>
    <dgm:cxn modelId="{4234CEDE-CBEA-4EED-8E5F-F262EE05EE8F}" type="presOf" srcId="{A9B0EBBD-90C9-4572-870D-538344F560BB}" destId="{DCC6D923-F06B-413D-AE46-9B6FCE7C1311}" srcOrd="0" destOrd="0" presId="urn:microsoft.com/office/officeart/2005/8/layout/orgChart1"/>
    <dgm:cxn modelId="{F7F96797-13F0-46B8-B571-7D1415A3A6DB}" srcId="{05E1324F-8146-4646-9834-930E93833AAB}" destId="{F10CD7FE-EC1C-4FEA-838D-9E81CCF5D9A4}" srcOrd="1" destOrd="0" parTransId="{BAFC39B4-EA0D-452B-8F16-9D73BD0FD1D6}" sibTransId="{8EB84A44-04D3-441F-97C4-887B196822BE}"/>
    <dgm:cxn modelId="{5CFFB446-15FF-45EF-A5B3-5848D580327F}" srcId="{9415298D-26EA-4A6C-9F5B-E0E3E23E89A5}" destId="{03F0FF15-5677-4317-994F-EF7E3DF845AA}" srcOrd="3" destOrd="0" parTransId="{7DB6EBEF-D1E5-42F2-90AB-06B1E098AD0E}" sibTransId="{1A9D084B-49C2-472A-B412-E7014235E666}"/>
    <dgm:cxn modelId="{4AE3150B-50D1-49D5-84CF-D3292395BE51}" srcId="{05E1324F-8146-4646-9834-930E93833AAB}" destId="{0CC234EE-CBD0-4BE8-8A69-F9BA62E41C35}" srcOrd="4" destOrd="0" parTransId="{A1ABF615-87CE-47C8-9EE0-167A5F546929}" sibTransId="{5D142D51-7DE7-429E-AD81-EF5AAF59E4F6}"/>
    <dgm:cxn modelId="{80B1BF19-82AD-451F-8A6F-BD9B067F63F5}" type="presOf" srcId="{4C86D47B-C8EC-4779-8423-75ABE738C448}" destId="{EC293EBA-4255-46A1-8E1F-B158725339EB}" srcOrd="0" destOrd="0" presId="urn:microsoft.com/office/officeart/2005/8/layout/orgChart1"/>
    <dgm:cxn modelId="{6F23FBB2-760A-4BE4-A6BB-6F3B2F7B17FB}" srcId="{9415298D-26EA-4A6C-9F5B-E0E3E23E89A5}" destId="{4C86D47B-C8EC-4779-8423-75ABE738C448}" srcOrd="0" destOrd="0" parTransId="{8968DFAC-2D32-4109-B15D-A75FD6B38343}" sibTransId="{ACFC1625-1736-42E0-A205-4080EE80189B}"/>
    <dgm:cxn modelId="{1505BBCA-A7AD-4BFD-AC98-B000655FFD5C}" type="presOf" srcId="{388B03AE-1583-4706-A7BB-BA764C869B0C}" destId="{D4F19F9B-2F58-4077-B3FC-9B0A645C389C}" srcOrd="0" destOrd="0" presId="urn:microsoft.com/office/officeart/2005/8/layout/orgChart1"/>
    <dgm:cxn modelId="{6ED627DC-8CEE-4C80-BCA4-6064BCC7BCAA}" type="presOf" srcId="{14938C81-B03D-4F7B-AA43-E5108073D6DA}" destId="{14685868-9C5E-4BAC-A516-02C3B02B45FF}" srcOrd="0" destOrd="0" presId="urn:microsoft.com/office/officeart/2005/8/layout/orgChart1"/>
    <dgm:cxn modelId="{C0943E61-C173-432E-A23F-F3855CB4BA9B}" srcId="{3C317A52-ECB4-4542-BB96-DF4C309821B9}" destId="{CE8B9297-0335-465D-8C14-F6670FD76933}" srcOrd="0" destOrd="0" parTransId="{2B617E80-B54D-46B4-B2BD-E1B71A0C89B5}" sibTransId="{8CE34CCB-ECDA-4DAF-886A-710A35FDC821}"/>
    <dgm:cxn modelId="{0828B756-D5A5-4FA8-BAD6-3E60C77C9011}" type="presOf" srcId="{F68779E3-5F1B-4937-AD5A-30C29348322D}" destId="{BC388B97-8004-4404-ABB1-C87976364713}" srcOrd="1" destOrd="0" presId="urn:microsoft.com/office/officeart/2005/8/layout/orgChart1"/>
    <dgm:cxn modelId="{7D00B0A7-A45E-494C-B9D4-624851210A81}" type="presOf" srcId="{9415298D-26EA-4A6C-9F5B-E0E3E23E89A5}" destId="{B7E6F9D4-1DD8-4007-9805-8C05436241A7}" srcOrd="0" destOrd="0" presId="urn:microsoft.com/office/officeart/2005/8/layout/orgChart1"/>
    <dgm:cxn modelId="{8F9D5DD2-8F2A-4AA5-B96C-887FE735294E}" type="presOf" srcId="{3371556B-8BBE-40A0-9B78-0E52D105D5CB}" destId="{442AA651-B453-4109-AA5A-BB7436FF37D0}" srcOrd="1" destOrd="0" presId="urn:microsoft.com/office/officeart/2005/8/layout/orgChart1"/>
    <dgm:cxn modelId="{3881DCF3-4B0E-4F2A-8B6F-F86B1939036B}" srcId="{05E1324F-8146-4646-9834-930E93833AAB}" destId="{42DCF222-A7F0-4F5C-9587-98C17917CED9}" srcOrd="2" destOrd="0" parTransId="{FAE29150-1962-4BCA-A58E-752BF483FA29}" sibTransId="{EED44F56-5E75-4270-9ADA-2D7890119CAF}"/>
    <dgm:cxn modelId="{9D575337-108F-4E84-B340-9B3DB789C31D}" type="presOf" srcId="{F10CD7FE-EC1C-4FEA-838D-9E81CCF5D9A4}" destId="{19663BBC-E177-4441-A684-A1BDF2526EF3}" srcOrd="0" destOrd="0" presId="urn:microsoft.com/office/officeart/2005/8/layout/orgChart1"/>
    <dgm:cxn modelId="{539AE6C1-3527-4265-B539-520F0E67AEC5}" type="presOf" srcId="{F570D233-7486-4900-80AA-7010FD12A345}" destId="{C1681FCF-D047-45EA-A575-4F5010ADD0F2}" srcOrd="0" destOrd="0" presId="urn:microsoft.com/office/officeart/2005/8/layout/orgChart1"/>
    <dgm:cxn modelId="{1C9FC492-DD91-429F-A856-96E6FE741185}" type="presOf" srcId="{7E13B1E0-7188-42C9-8AF4-B8DF30A2FB2B}" destId="{417DA8A0-D100-4A7A-A72B-40F0F0FCD889}" srcOrd="1" destOrd="0" presId="urn:microsoft.com/office/officeart/2005/8/layout/orgChart1"/>
    <dgm:cxn modelId="{05B21077-5E5E-4129-9456-43F6C73C5CEC}" type="presOf" srcId="{6CD8509E-A00B-4F1E-8FFB-7AC5711DE29C}" destId="{F81DDCF3-0282-49EA-BBDC-75EC7C68491D}" srcOrd="0" destOrd="0" presId="urn:microsoft.com/office/officeart/2005/8/layout/orgChart1"/>
    <dgm:cxn modelId="{68FE87AA-2918-4C3A-AD5D-BE6C686470DE}" type="presOf" srcId="{69544CBA-CA27-437C-8C32-2CD286DB0F34}" destId="{FBD5581D-644B-4431-B1FE-09F7B8CE8682}" srcOrd="0" destOrd="0" presId="urn:microsoft.com/office/officeart/2005/8/layout/orgChart1"/>
    <dgm:cxn modelId="{DBE68586-6D25-4831-8E79-D673741F936C}" srcId="{08D7570B-7F60-45C4-A5BB-AAC3AFDA8848}" destId="{388B03AE-1583-4706-A7BB-BA764C869B0C}" srcOrd="4" destOrd="0" parTransId="{6068CCC3-2DC3-49B1-A3C3-1B64FE37836D}" sibTransId="{86FA3F43-03C1-4CE1-B848-2F25AA31E6EC}"/>
    <dgm:cxn modelId="{237799A9-6E34-401E-BF47-C6DAE244DD5B}" type="presOf" srcId="{B9578511-1845-41D9-B567-2EED72A74826}" destId="{457CB696-EF0C-4FAF-85AD-1B9458750CA1}" srcOrd="1" destOrd="0" presId="urn:microsoft.com/office/officeart/2005/8/layout/orgChart1"/>
    <dgm:cxn modelId="{44C6765A-D0EB-4F4E-A3A6-5F9DA6DC0B62}" srcId="{05E1324F-8146-4646-9834-930E93833AAB}" destId="{1D03597F-B94B-4CF5-AC27-3069B5430A3F}" srcOrd="5" destOrd="0" parTransId="{ABFFCB7E-D3DC-49E9-BD47-996CD9C7FF2E}" sibTransId="{54424810-206F-4F68-A93A-C383B10CAE7C}"/>
    <dgm:cxn modelId="{2ACDCB2E-6193-4D6E-B00E-B339EEA46651}" type="presOf" srcId="{E9D10807-D0ED-4014-9724-3F0B7E0BBFA8}" destId="{B223C9B4-7C22-49AC-AD67-F4EE80F3A807}" srcOrd="1" destOrd="0" presId="urn:microsoft.com/office/officeart/2005/8/layout/orgChart1"/>
    <dgm:cxn modelId="{71C8528D-9E49-437B-A885-697D663593BC}" srcId="{1CDE04AC-330B-476F-9CC7-600E92AC4F85}" destId="{453AC38F-5E8F-45CC-A83B-D6379A610B1B}" srcOrd="0" destOrd="0" parTransId="{6F88080A-5068-4E2D-8C54-67E23CE7C322}" sibTransId="{9078EDEA-9045-4C60-B91D-822E2BC51350}"/>
    <dgm:cxn modelId="{C9A52C76-319B-40B6-B9CF-5B8611B8D638}" type="presOf" srcId="{A2ACCAC0-174D-4F18-BC30-4514C72F774D}" destId="{9C7E31CF-A30E-4DA9-A9B7-1194C37FE32F}" srcOrd="0" destOrd="0" presId="urn:microsoft.com/office/officeart/2005/8/layout/orgChart1"/>
    <dgm:cxn modelId="{CD6E9FDF-5D48-45CC-B294-AA33E3CA16ED}" type="presOf" srcId="{877C027F-D44C-4DDD-8828-83496E2ACB92}" destId="{71481971-5924-4985-8A58-65BC3302CFE1}" srcOrd="0" destOrd="0" presId="urn:microsoft.com/office/officeart/2005/8/layout/orgChart1"/>
    <dgm:cxn modelId="{9E53B9C9-16DC-4D50-AA24-A6B6C6D5F5A2}" type="presOf" srcId="{69544CBA-CA27-437C-8C32-2CD286DB0F34}" destId="{52DA0F83-9556-4D9E-AF88-44A5616C40BF}" srcOrd="1" destOrd="0" presId="urn:microsoft.com/office/officeart/2005/8/layout/orgChart1"/>
    <dgm:cxn modelId="{5EA6BCAD-AD46-455C-9013-74CD76798F21}" type="presOf" srcId="{4ED3D2E9-09B3-4793-9165-1D0FEA576A8E}" destId="{123CF69A-EAB1-4C63-800E-F7C612204DBA}" srcOrd="0" destOrd="0" presId="urn:microsoft.com/office/officeart/2005/8/layout/orgChart1"/>
    <dgm:cxn modelId="{A4F07BAB-484C-4874-A8A0-10A5A60EE630}" type="presOf" srcId="{6F88080A-5068-4E2D-8C54-67E23CE7C322}" destId="{175C0E5A-556B-4F10-8B95-AE90F8B7638B}" srcOrd="0" destOrd="0" presId="urn:microsoft.com/office/officeart/2005/8/layout/orgChart1"/>
    <dgm:cxn modelId="{E0F73053-0381-4366-AB2E-3D60C92B6438}" type="presOf" srcId="{FB6E65E7-5E34-4F2D-9A0F-4611B152FE07}" destId="{C77EF5CB-5EE2-45B7-882A-E089E2AAFB48}" srcOrd="1" destOrd="0" presId="urn:microsoft.com/office/officeart/2005/8/layout/orgChart1"/>
    <dgm:cxn modelId="{0AD56C9B-CEB6-4468-A45F-A772F4047CDE}" type="presOf" srcId="{6CD8509E-A00B-4F1E-8FFB-7AC5711DE29C}" destId="{4F1DA32C-0528-4A1F-887C-BC96DC8F4647}" srcOrd="1" destOrd="0" presId="urn:microsoft.com/office/officeart/2005/8/layout/orgChart1"/>
    <dgm:cxn modelId="{C1003855-E2D8-4DEB-A499-76899A0A80C1}" srcId="{F68779E3-5F1B-4937-AD5A-30C29348322D}" destId="{7E13B1E0-7188-42C9-8AF4-B8DF30A2FB2B}" srcOrd="4" destOrd="0" parTransId="{EEF2DAD1-9411-429E-8AE3-AF432E7EA32C}" sibTransId="{5B791C4E-C08B-4456-A6A9-CF0AB6F73417}"/>
    <dgm:cxn modelId="{D1CF9E17-A1EB-4BF1-BD18-D9F6D85C1EBC}" type="presOf" srcId="{08D7570B-7F60-45C4-A5BB-AAC3AFDA8848}" destId="{8CD2BC37-3900-49BB-97B0-B5628A5CCC9C}" srcOrd="0" destOrd="0" presId="urn:microsoft.com/office/officeart/2005/8/layout/orgChart1"/>
    <dgm:cxn modelId="{AA72D78E-848C-4670-94BB-AAAD44E64E69}" type="presOf" srcId="{57DC7780-0DC9-4933-9067-F151516DD5E6}" destId="{1DF323A8-D076-4F5E-9ADA-1C067301A684}" srcOrd="0" destOrd="0" presId="urn:microsoft.com/office/officeart/2005/8/layout/orgChart1"/>
    <dgm:cxn modelId="{4D84371E-9B1F-473B-BE02-77B1B5162747}" type="presOf" srcId="{7B4CEC73-92CF-40AF-ADC3-F9A4ABE87813}" destId="{08340BC8-F60B-48BF-9C4B-B209EC91806A}" srcOrd="0" destOrd="0" presId="urn:microsoft.com/office/officeart/2005/8/layout/orgChart1"/>
    <dgm:cxn modelId="{FD4A497A-9472-47D6-AFCF-872FFF4CD5E1}" type="presOf" srcId="{EEF2DAD1-9411-429E-8AE3-AF432E7EA32C}" destId="{75B88093-9820-4387-948B-CDA1C1BB74EE}" srcOrd="0" destOrd="0" presId="urn:microsoft.com/office/officeart/2005/8/layout/orgChart1"/>
    <dgm:cxn modelId="{2D651113-F0FD-4E96-A0A7-451193AF142A}" type="presOf" srcId="{75677C28-0B61-43C0-8518-57E83FD5FFFD}" destId="{C908BDEB-4B47-48E7-9DE2-7418AFF8DAF0}" srcOrd="0" destOrd="0" presId="urn:microsoft.com/office/officeart/2005/8/layout/orgChart1"/>
    <dgm:cxn modelId="{F253E6D7-C634-4F19-B0CC-505BDD8468EA}" type="presOf" srcId="{2A449A93-E6F7-4B50-94C3-64C4ABF8D9AE}" destId="{930178AF-799B-4C33-9A91-0DF2FD98DC25}" srcOrd="1" destOrd="0" presId="urn:microsoft.com/office/officeart/2005/8/layout/orgChart1"/>
    <dgm:cxn modelId="{894093CB-BECB-4E6C-9E0D-ED87259FB63C}" srcId="{AC9EFDF2-1E89-413C-A544-762CE1A4F8C0}" destId="{E3784866-5079-48A1-8C65-5C1C9D9F351C}" srcOrd="2" destOrd="0" parTransId="{3F8C432B-19EE-4D0F-B1F6-AE55DEADBD78}" sibTransId="{06FAA414-99DF-48AC-8C70-AF4300605776}"/>
    <dgm:cxn modelId="{75D303C9-FEC4-46A2-B6F2-BDB121EE6BBE}" srcId="{3D4622CA-CE55-4B59-80B0-3EDC3294BDF0}" destId="{F432106B-6544-4843-9FDE-C68B3FBFD266}" srcOrd="1" destOrd="0" parTransId="{F5B0F976-4370-4DFE-82B8-C5A097EEA79F}" sibTransId="{080154E2-8950-4E4F-B675-6218E1E08C5C}"/>
    <dgm:cxn modelId="{7FBF3CAF-7D1C-4A58-AC82-E929BA8368FE}" srcId="{9415298D-26EA-4A6C-9F5B-E0E3E23E89A5}" destId="{BB291C0A-1458-4D57-B34D-E7FBBDA7E2D6}" srcOrd="2" destOrd="0" parTransId="{F6806731-5FCD-41C0-A0AB-74A32B05E930}" sibTransId="{B08ED9EB-7A3B-46A6-8BFA-9A7AA56ED696}"/>
    <dgm:cxn modelId="{FC8F7529-2F2F-4098-BE9F-0EDF28883511}" type="presOf" srcId="{60FBE8D4-75D7-4CAD-8908-CAE65E181666}" destId="{5113C752-D949-4A96-BC50-7DCCF8B3328F}" srcOrd="1" destOrd="0" presId="urn:microsoft.com/office/officeart/2005/8/layout/orgChart1"/>
    <dgm:cxn modelId="{FDD287CF-A7B2-4A28-A1E5-A8D3BB8F1396}" type="presOf" srcId="{C9124633-A3F9-4E9E-B7AD-8AD6304814CA}" destId="{DD6262AE-1C3D-4455-A574-A57B7452E766}" srcOrd="1" destOrd="0" presId="urn:microsoft.com/office/officeart/2005/8/layout/orgChart1"/>
    <dgm:cxn modelId="{D0F75C03-26EB-4DAB-941B-5F87C7534131}" srcId="{08D7570B-7F60-45C4-A5BB-AAC3AFDA8848}" destId="{FB6E65E7-5E34-4F2D-9A0F-4611B152FE07}" srcOrd="1" destOrd="0" parTransId="{ACCA721F-76E7-4109-9558-F003BABEE0B5}" sibTransId="{B8EAC0E2-7B96-4F3F-BE9C-E33DDF59A625}"/>
    <dgm:cxn modelId="{32485305-F9EB-4C89-BB28-2E257334ACEC}" type="presOf" srcId="{CE8B9297-0335-465D-8C14-F6670FD76933}" destId="{6BCE281D-4856-42A0-AE72-2F8F4DE21E8F}" srcOrd="1" destOrd="0" presId="urn:microsoft.com/office/officeart/2005/8/layout/orgChart1"/>
    <dgm:cxn modelId="{5177D8C6-304A-4395-B483-DA8C5B6A2EDC}" type="presOf" srcId="{E3784866-5079-48A1-8C65-5C1C9D9F351C}" destId="{1D35D496-CD0E-4191-B6C8-15EBDC8510D8}" srcOrd="1" destOrd="0" presId="urn:microsoft.com/office/officeart/2005/8/layout/orgChart1"/>
    <dgm:cxn modelId="{869567F6-C085-4627-A3C2-785BEC05CEB7}" type="presOf" srcId="{469849CB-EAE7-457B-B3A1-0FD0240EB313}" destId="{1B8BAF4B-6713-425F-BA11-378768914AE5}" srcOrd="1" destOrd="0" presId="urn:microsoft.com/office/officeart/2005/8/layout/orgChart1"/>
    <dgm:cxn modelId="{AF68F32D-C03A-412C-BAB8-62423018A5FD}" type="presOf" srcId="{E9D10807-D0ED-4014-9724-3F0B7E0BBFA8}" destId="{9C4E414B-A425-4DA2-AFFA-05704A0C17DC}" srcOrd="0" destOrd="0" presId="urn:microsoft.com/office/officeart/2005/8/layout/orgChart1"/>
    <dgm:cxn modelId="{BDA34EB5-0B0E-4E61-9A8F-81469EA5195A}" type="presOf" srcId="{31F75589-71C7-4560-8B8D-7ACEF423E831}" destId="{16671BCE-57AF-463A-9BDF-1D780F79A168}" srcOrd="1" destOrd="0" presId="urn:microsoft.com/office/officeart/2005/8/layout/orgChart1"/>
    <dgm:cxn modelId="{DE445C6E-D523-4CBA-8FC5-E6EF52A111E0}" type="presOf" srcId="{E65E6197-B490-448B-BC0E-F57B9A123693}" destId="{A10C288D-0624-4460-A6DF-D42CA91203B3}" srcOrd="0" destOrd="0" presId="urn:microsoft.com/office/officeart/2005/8/layout/orgChart1"/>
    <dgm:cxn modelId="{61E6B963-562F-428E-8425-D803906914A2}" srcId="{1CDE04AC-330B-476F-9CC7-600E92AC4F85}" destId="{EE61DB26-84DE-4FC7-AA26-9818CD81E4DB}" srcOrd="1" destOrd="0" parTransId="{A9B0EBBD-90C9-4572-870D-538344F560BB}" sibTransId="{1E243EF9-B384-46DC-AE21-B62B7905D848}"/>
    <dgm:cxn modelId="{0E52C767-EFC8-4B58-9102-0383172164BF}" type="presOf" srcId="{7E13B1E0-7188-42C9-8AF4-B8DF30A2FB2B}" destId="{3E2D99CA-AE74-475A-BD8C-3651746B9F2E}" srcOrd="0" destOrd="0" presId="urn:microsoft.com/office/officeart/2005/8/layout/orgChart1"/>
    <dgm:cxn modelId="{ACEF09F9-3CF1-44AD-8C4D-5A510F22A9AE}" srcId="{F68779E3-5F1B-4937-AD5A-30C29348322D}" destId="{469849CB-EAE7-457B-B3A1-0FD0240EB313}" srcOrd="0" destOrd="0" parTransId="{9DB4AB59-EA03-4ACC-A1D2-B0AEEB3BCF5C}" sibTransId="{563D0C1A-D0A3-4866-96E9-32845B5C1DBD}"/>
    <dgm:cxn modelId="{59642E7A-2F85-4D3F-8975-0D7A3963C7CB}" type="presOf" srcId="{ACCA721F-76E7-4109-9558-F003BABEE0B5}" destId="{6A3EFA0E-0745-4CCD-81AF-1978C059994D}" srcOrd="0" destOrd="0" presId="urn:microsoft.com/office/officeart/2005/8/layout/orgChart1"/>
    <dgm:cxn modelId="{3EAA37B9-0297-4190-A794-FDD9487AFF9C}" type="presOf" srcId="{7DB6EBEF-D1E5-42F2-90AB-06B1E098AD0E}" destId="{1ABEB964-1842-41E5-A2A4-50DD4B7CBDD9}" srcOrd="0" destOrd="0" presId="urn:microsoft.com/office/officeart/2005/8/layout/orgChart1"/>
    <dgm:cxn modelId="{5E763FD6-1219-4D78-AFAE-0966E124990D}" type="presOf" srcId="{FAE29150-1962-4BCA-A58E-752BF483FA29}" destId="{9BA8D16E-FC63-471E-866A-67AEF19A834C}" srcOrd="0" destOrd="0" presId="urn:microsoft.com/office/officeart/2005/8/layout/orgChart1"/>
    <dgm:cxn modelId="{790FEC2E-2BBB-4702-9938-31B1113C9285}" type="presOf" srcId="{1CDE04AC-330B-476F-9CC7-600E92AC4F85}" destId="{DA563663-A228-4859-8AF1-9EF73B51E3C7}" srcOrd="1" destOrd="0" presId="urn:microsoft.com/office/officeart/2005/8/layout/orgChart1"/>
    <dgm:cxn modelId="{F1E6903D-349C-49C7-A733-8F754F52959A}" type="presOf" srcId="{3F8C432B-19EE-4D0F-B1F6-AE55DEADBD78}" destId="{5F187E70-CE21-445A-A027-62F7814CDC54}" srcOrd="0" destOrd="0" presId="urn:microsoft.com/office/officeart/2005/8/layout/orgChart1"/>
    <dgm:cxn modelId="{99014B79-2B83-45AA-B310-276B2AA5F2B7}" type="presOf" srcId="{433F03CC-DCFC-4D2C-8473-EC4AB3124061}" destId="{46C4A8C9-46AB-40BA-BE2A-93F27A7B85AA}" srcOrd="0" destOrd="0" presId="urn:microsoft.com/office/officeart/2005/8/layout/orgChart1"/>
    <dgm:cxn modelId="{3E9C6EC0-6373-44C2-BEB5-8C3EA8CFF7F9}" type="presOf" srcId="{3C317A52-ECB4-4542-BB96-DF4C309821B9}" destId="{0C3DE6DC-983A-4ED4-9F7C-A7D0D6C6BB27}" srcOrd="1" destOrd="0" presId="urn:microsoft.com/office/officeart/2005/8/layout/orgChart1"/>
    <dgm:cxn modelId="{8924B726-1222-407D-BF22-173743A9E1D1}" srcId="{F68779E3-5F1B-4937-AD5A-30C29348322D}" destId="{3371556B-8BBE-40A0-9B78-0E52D105D5CB}" srcOrd="2" destOrd="0" parTransId="{0A1CDFBF-7E7C-4955-87B5-E5A6FD0ADBAE}" sibTransId="{6348C2EB-309D-40AE-9633-A0E88FD8EF4D}"/>
    <dgm:cxn modelId="{0D20063A-E0F4-43D8-9681-E01DA3AFDAC7}" srcId="{05E1324F-8146-4646-9834-930E93833AAB}" destId="{C9124633-A3F9-4E9E-B7AD-8AD6304814CA}" srcOrd="3" destOrd="0" parTransId="{B9C56D9D-EBB0-4EA4-9BA2-131EA7C33A70}" sibTransId="{B7DFFB7A-7AFF-41DC-AD7D-14058BB84C72}"/>
    <dgm:cxn modelId="{C0D028E9-E7AE-4C26-9C43-2CB9A175AC1B}" type="presOf" srcId="{F68779E3-5F1B-4937-AD5A-30C29348322D}" destId="{54E4D7C5-D537-4E09-9840-753C5DD202E1}" srcOrd="0" destOrd="0" presId="urn:microsoft.com/office/officeart/2005/8/layout/orgChart1"/>
    <dgm:cxn modelId="{B0A7BB08-38B6-43A5-A382-DD9C19CB4F70}" type="presOf" srcId="{9DB4AB59-EA03-4ACC-A1D2-B0AEEB3BCF5C}" destId="{A994BDFF-A389-4474-8AE8-3D6E661D7246}" srcOrd="0" destOrd="0" presId="urn:microsoft.com/office/officeart/2005/8/layout/orgChart1"/>
    <dgm:cxn modelId="{48508A1A-EDC0-412C-8359-D359D1132AB3}" srcId="{FB6E65E7-5E34-4F2D-9A0F-4611B152FE07}" destId="{F68779E3-5F1B-4937-AD5A-30C29348322D}" srcOrd="0" destOrd="0" parTransId="{58094D1F-E3DD-46B2-B122-90B28EFA0AEA}" sibTransId="{F83AEAAF-469D-4DAE-B295-D16A1E6C59C2}"/>
    <dgm:cxn modelId="{1D66EC88-8F35-498D-A567-D8DD542CF287}" type="presOf" srcId="{60FBE8D4-75D7-4CAD-8908-CAE65E181666}" destId="{4E073421-6C6C-4A62-B266-87426BA3804A}" srcOrd="0" destOrd="0" presId="urn:microsoft.com/office/officeart/2005/8/layout/orgChart1"/>
    <dgm:cxn modelId="{FA1230EE-D658-4FD7-9033-A7D9F4022D0D}" type="presOf" srcId="{F6806731-5FCD-41C0-A0AB-74A32B05E930}" destId="{D9843133-6085-4ACE-BDB1-DC36B851A413}" srcOrd="0" destOrd="0" presId="urn:microsoft.com/office/officeart/2005/8/layout/orgChart1"/>
    <dgm:cxn modelId="{339C7718-7C55-4F03-B7AC-08FB5BD73562}" type="presOf" srcId="{BB291C0A-1458-4D57-B34D-E7FBBDA7E2D6}" destId="{66DE1DB8-3A0D-4A46-8665-B7289E032EE7}" srcOrd="1" destOrd="0" presId="urn:microsoft.com/office/officeart/2005/8/layout/orgChart1"/>
    <dgm:cxn modelId="{18D9CBA7-1FD1-458F-945A-A9190010292D}" srcId="{1CDE04AC-330B-476F-9CC7-600E92AC4F85}" destId="{838A87CA-745D-483F-ACAB-C5C6AC1AC3CB}" srcOrd="2" destOrd="0" parTransId="{E65E6197-B490-448B-BC0E-F57B9A123693}" sibTransId="{6484A07E-B721-4F79-87BA-73C415021ADA}"/>
    <dgm:cxn modelId="{D124C335-4073-4919-ADC8-6C993D4F5348}" srcId="{388B03AE-1583-4706-A7BB-BA764C869B0C}" destId="{1CDE04AC-330B-476F-9CC7-600E92AC4F85}" srcOrd="0" destOrd="0" parTransId="{ECC87D09-4966-47F2-B554-6ECFFC0A434B}" sibTransId="{3170EADD-B4AF-421D-B51E-A0AE5EF65C39}"/>
    <dgm:cxn modelId="{0E88B341-E970-41FF-BCCE-D72554FF4EAD}" type="presOf" srcId="{0A1CDFBF-7E7C-4955-87B5-E5A6FD0ADBAE}" destId="{2CE69817-D7E7-454A-B1C2-3A0E60E2BCDF}" srcOrd="0" destOrd="0" presId="urn:microsoft.com/office/officeart/2005/8/layout/orgChart1"/>
    <dgm:cxn modelId="{D05030BB-85A1-4D1B-BA3B-D50E2B843501}" type="presOf" srcId="{BD76ABED-2DF9-43FC-8248-8906FC6ED38C}" destId="{E70CC0F3-62B4-402F-89EA-C1A8676F1211}" srcOrd="1" destOrd="0" presId="urn:microsoft.com/office/officeart/2005/8/layout/orgChart1"/>
    <dgm:cxn modelId="{29007CA2-3732-4986-8082-B705ED3546BC}" type="presOf" srcId="{6A7F68F6-829C-4020-AB30-793F80D466CF}" destId="{A2565945-56E1-46CC-83DC-571865C1F587}" srcOrd="1" destOrd="0" presId="urn:microsoft.com/office/officeart/2005/8/layout/orgChart1"/>
    <dgm:cxn modelId="{DD58F627-D3CF-4003-9B19-62B10682E516}" srcId="{433F03CC-DCFC-4D2C-8473-EC4AB3124061}" destId="{08D7570B-7F60-45C4-A5BB-AAC3AFDA8848}" srcOrd="0" destOrd="0" parTransId="{0A3FBE38-C8DC-4396-861D-B6EC532329D0}" sibTransId="{31B10B27-F58F-4856-80F9-E048798447B2}"/>
    <dgm:cxn modelId="{971E6CAD-BB56-4684-B44E-05B638A7DAEB}" type="presOf" srcId="{05E1324F-8146-4646-9834-930E93833AAB}" destId="{08B3ED46-4D62-41BB-A275-17C8910203EA}" srcOrd="1" destOrd="0" presId="urn:microsoft.com/office/officeart/2005/8/layout/orgChart1"/>
    <dgm:cxn modelId="{0E48C174-CAF0-4451-8B74-8D960A338348}" type="presOf" srcId="{838A87CA-745D-483F-ACAB-C5C6AC1AC3CB}" destId="{FF55EBB6-5C00-4EB2-887E-CE968DE29F1D}" srcOrd="1" destOrd="0" presId="urn:microsoft.com/office/officeart/2005/8/layout/orgChart1"/>
    <dgm:cxn modelId="{F416D601-399F-4B8A-8B45-2CC2BA20C200}" type="presOf" srcId="{BAFC39B4-EA0D-452B-8F16-9D73BD0FD1D6}" destId="{FC2CC991-0CB8-44E1-98E0-AE622154C976}" srcOrd="0" destOrd="0" presId="urn:microsoft.com/office/officeart/2005/8/layout/orgChart1"/>
    <dgm:cxn modelId="{45112542-EE09-4A45-9662-D3C4700BAF53}" srcId="{3D4622CA-CE55-4B59-80B0-3EDC3294BDF0}" destId="{BD76ABED-2DF9-43FC-8248-8906FC6ED38C}" srcOrd="2" destOrd="0" parTransId="{14938C81-B03D-4F7B-AA43-E5108073D6DA}" sibTransId="{BBD1E240-613A-459B-BBA0-5760C1FE9C86}"/>
    <dgm:cxn modelId="{077A0E70-5653-4392-97DD-93205B0E711D}" type="presOf" srcId="{3371556B-8BBE-40A0-9B78-0E52D105D5CB}" destId="{10443C87-1029-47E0-8468-53932E830E45}" srcOrd="0" destOrd="0" presId="urn:microsoft.com/office/officeart/2005/8/layout/orgChart1"/>
    <dgm:cxn modelId="{55CBB70D-B180-4709-92F5-C08859F4FCF9}" type="presOf" srcId="{F432106B-6544-4843-9FDE-C68B3FBFD266}" destId="{5A6EBF34-082E-4042-BFD6-E327BBFEBEF6}" srcOrd="0" destOrd="0" presId="urn:microsoft.com/office/officeart/2005/8/layout/orgChart1"/>
    <dgm:cxn modelId="{DCE5DC77-3B3C-4441-A397-B36574C712B3}" type="presOf" srcId="{58094D1F-E3DD-46B2-B122-90B28EFA0AEA}" destId="{66EF63CD-1BA1-4100-ACC6-C45626AF59D5}" srcOrd="0" destOrd="0" presId="urn:microsoft.com/office/officeart/2005/8/layout/orgChart1"/>
    <dgm:cxn modelId="{D0A107B0-C691-40FC-A179-B814C04C4D38}" type="presOf" srcId="{6068CCC3-2DC3-49B1-A3C3-1B64FE37836D}" destId="{E733A77E-89FA-4B9C-A80B-CDCD62A1C3D1}" srcOrd="0" destOrd="0" presId="urn:microsoft.com/office/officeart/2005/8/layout/orgChart1"/>
    <dgm:cxn modelId="{A6F80996-2FD4-4459-B905-4FDC21BEEA04}" srcId="{FB6E65E7-5E34-4F2D-9A0F-4611B152FE07}" destId="{05E1324F-8146-4646-9834-930E93833AAB}" srcOrd="1" destOrd="0" parTransId="{5946A508-DC21-481B-A321-729B4675A6D3}" sibTransId="{B8ABC18A-962C-4C17-9788-DBCF35447EBD}"/>
    <dgm:cxn modelId="{17362E34-BD27-4724-A288-2000F2A2F5C3}" type="presOf" srcId="{2A449A93-E6F7-4B50-94C3-64C4ABF8D9AE}" destId="{AFC5C9B9-9DCE-4428-8AC1-037C915315D7}" srcOrd="0" destOrd="0" presId="urn:microsoft.com/office/officeart/2005/8/layout/orgChart1"/>
    <dgm:cxn modelId="{162A6A06-BE28-47B1-BD55-E2E599F6D045}" type="presOf" srcId="{9415298D-26EA-4A6C-9F5B-E0E3E23E89A5}" destId="{072730EB-D725-4DB5-83A5-D31D9EB1B075}" srcOrd="1" destOrd="0" presId="urn:microsoft.com/office/officeart/2005/8/layout/orgChart1"/>
    <dgm:cxn modelId="{1A6DCE4A-681A-4FD5-B18A-FF02370A7B2D}" srcId="{388B03AE-1583-4706-A7BB-BA764C869B0C}" destId="{AC9EFDF2-1E89-413C-A544-762CE1A4F8C0}" srcOrd="1" destOrd="0" parTransId="{9AD4C4D3-AA3D-42C6-95BD-CD17690A33EA}" sibTransId="{5C757D7B-043D-4461-961A-CAB233238931}"/>
    <dgm:cxn modelId="{4F8C4590-BB1C-40FD-8EB2-66405C6B747B}" type="presOf" srcId="{AC9EFDF2-1E89-413C-A544-762CE1A4F8C0}" destId="{811F0CEB-3001-4879-8561-FFAA758F9C4D}" srcOrd="0" destOrd="0" presId="urn:microsoft.com/office/officeart/2005/8/layout/orgChart1"/>
    <dgm:cxn modelId="{20CA77F1-F4D6-47F2-A4CB-C3F5478E6EA8}" type="presOf" srcId="{71C2B6F7-464C-41F6-BB0A-96F5F2BEF7D0}" destId="{241DB644-022A-42E8-AFEC-FCFA4C8A0240}" srcOrd="0" destOrd="0" presId="urn:microsoft.com/office/officeart/2005/8/layout/orgChart1"/>
    <dgm:cxn modelId="{411CE684-A65A-44B4-AB1A-0E4F5B1D3327}" type="presOf" srcId="{AED10E6B-2A7C-4D87-AE2F-A9E67C153362}" destId="{8876F36E-6C3D-4776-ABDC-D185073FEE12}" srcOrd="0" destOrd="0" presId="urn:microsoft.com/office/officeart/2005/8/layout/orgChart1"/>
    <dgm:cxn modelId="{6965362B-C149-4458-9608-B7DBCB2C9391}" type="presOf" srcId="{B9578511-1845-41D9-B567-2EED72A74826}" destId="{20C4464E-9E44-4762-B40F-2AE7944D78AA}" srcOrd="0" destOrd="0" presId="urn:microsoft.com/office/officeart/2005/8/layout/orgChart1"/>
    <dgm:cxn modelId="{30FF6CB6-33BB-4026-B4D2-B7F069EAE5F9}" type="presOf" srcId="{82DA2C98-167F-4AEA-B668-91E1B0111BD9}" destId="{5269A202-2ACB-4514-B537-A19843F16DF9}" srcOrd="1" destOrd="0" presId="urn:microsoft.com/office/officeart/2005/8/layout/orgChart1"/>
    <dgm:cxn modelId="{4B72D40D-30CF-43F6-8EC5-74BB545F4DD6}" srcId="{3D4622CA-CE55-4B59-80B0-3EDC3294BDF0}" destId="{31F75589-71C7-4560-8B8D-7ACEF423E831}" srcOrd="0" destOrd="0" parTransId="{516D82E2-F1C1-48C1-9581-28AFAB241B56}" sibTransId="{A4AAE6ED-DCF7-4C0D-B268-1106A0B5F490}"/>
    <dgm:cxn modelId="{E5E8FD9D-8A60-4347-B3FC-81A122C31E29}" srcId="{AC9EFDF2-1E89-413C-A544-762CE1A4F8C0}" destId="{E9D10807-D0ED-4014-9724-3F0B7E0BBFA8}" srcOrd="0" destOrd="0" parTransId="{7B4CEC73-92CF-40AF-ADC3-F9A4ABE87813}" sibTransId="{1806BABF-F2EC-4D1F-9C5F-A8F8AD2743FE}"/>
    <dgm:cxn modelId="{62C3E448-AF7C-4458-803E-934D1E3CFBA7}" type="presOf" srcId="{BD76ABED-2DF9-43FC-8248-8906FC6ED38C}" destId="{9E844CCB-BB56-4B9F-AF3E-5D6C0FAE0E8F}" srcOrd="0" destOrd="0" presId="urn:microsoft.com/office/officeart/2005/8/layout/orgChart1"/>
    <dgm:cxn modelId="{C5D9990D-126B-4435-9BEF-01A892D68A84}" type="presOf" srcId="{EE61DB26-84DE-4FC7-AA26-9818CD81E4DB}" destId="{0C5171CD-CC4D-45B3-A0D8-D27B776EAB6C}" srcOrd="0" destOrd="0" presId="urn:microsoft.com/office/officeart/2005/8/layout/orgChart1"/>
    <dgm:cxn modelId="{3201DD18-6449-48BF-8034-A3AA2E609B3B}" srcId="{F68779E3-5F1B-4937-AD5A-30C29348322D}" destId="{82DA2C98-167F-4AEA-B668-91E1B0111BD9}" srcOrd="3" destOrd="0" parTransId="{82952DE5-59D2-434F-AC20-AF1ED12E162B}" sibTransId="{BA8E275C-9851-4FFF-9B85-2CB36CEF03FE}"/>
    <dgm:cxn modelId="{933B1ABB-EC21-4856-A1AE-5D6376B23208}" srcId="{F68779E3-5F1B-4937-AD5A-30C29348322D}" destId="{75677C28-0B61-43C0-8518-57E83FD5FFFD}" srcOrd="1" destOrd="0" parTransId="{AED10E6B-2A7C-4D87-AE2F-A9E67C153362}" sibTransId="{60ECD780-91DC-4A56-9513-E88AC9A59C38}"/>
    <dgm:cxn modelId="{7511FDD8-A869-432F-BEA1-8536FA0CC156}" type="presOf" srcId="{49ADF8F0-4FCE-4D5A-A622-6EB5356592AC}" destId="{1DA0058F-15BD-4C35-BFD4-36D609C6A4FC}" srcOrd="0" destOrd="0" presId="urn:microsoft.com/office/officeart/2005/8/layout/orgChart1"/>
    <dgm:cxn modelId="{81C1584E-262E-49C5-A576-51025F3A2A5D}" type="presOf" srcId="{838A87CA-745D-483F-ACAB-C5C6AC1AC3CB}" destId="{767E1A06-9F51-40FA-B8F8-A1C4ED5CEC90}" srcOrd="0" destOrd="0" presId="urn:microsoft.com/office/officeart/2005/8/layout/orgChart1"/>
    <dgm:cxn modelId="{769A57F5-E907-480E-AE5F-602BBFC9C715}" type="presOf" srcId="{1CDE04AC-330B-476F-9CC7-600E92AC4F85}" destId="{73671477-F3A7-40C7-B6C4-1C1BA12C21C1}" srcOrd="0" destOrd="0" presId="urn:microsoft.com/office/officeart/2005/8/layout/orgChart1"/>
    <dgm:cxn modelId="{CDF4BC4E-BDE3-417B-9495-EA7BB865C247}" type="presOf" srcId="{1D03597F-B94B-4CF5-AC27-3069B5430A3F}" destId="{46FA37EC-03A5-4402-BC3E-621912E7CFF9}" srcOrd="0" destOrd="0" presId="urn:microsoft.com/office/officeart/2005/8/layout/orgChart1"/>
    <dgm:cxn modelId="{F1767063-5321-4C43-8EBD-F505EBD2B363}" type="presOf" srcId="{115FF7EE-A848-41F1-A50A-DD0B956D0B88}" destId="{9CBB51A0-7E01-4BA7-A033-4AF8C10FF9F2}" srcOrd="0" destOrd="0" presId="urn:microsoft.com/office/officeart/2005/8/layout/orgChart1"/>
    <dgm:cxn modelId="{CF0E4D6C-799A-4B12-BAE7-4FEB74FB7C07}" type="presOf" srcId="{9AD4C4D3-AA3D-42C6-95BD-CD17690A33EA}" destId="{FFADC981-98DA-465A-834E-1469A32BE8A5}" srcOrd="0" destOrd="0" presId="urn:microsoft.com/office/officeart/2005/8/layout/orgChart1"/>
    <dgm:cxn modelId="{B8329845-FABA-4FD1-B2F3-58AAEFA4595C}" srcId="{1CDE04AC-330B-476F-9CC7-600E92AC4F85}" destId="{B9578511-1845-41D9-B567-2EED72A74826}" srcOrd="3" destOrd="0" parTransId="{F570D233-7486-4900-80AA-7010FD12A345}" sibTransId="{1D2B4D9D-3650-4696-BFB6-450A7FF9DC3A}"/>
    <dgm:cxn modelId="{7F43522A-03B8-4A95-9796-2CAE16179745}" type="presOf" srcId="{469849CB-EAE7-457B-B3A1-0FD0240EB313}" destId="{D357AA12-B255-4C03-9BF8-BC193ABAE66E}" srcOrd="0" destOrd="0" presId="urn:microsoft.com/office/officeart/2005/8/layout/orgChart1"/>
    <dgm:cxn modelId="{D3BA522A-82BF-434C-B3AA-CD0B351893B9}" type="presOf" srcId="{0CC234EE-CBD0-4BE8-8A69-F9BA62E41C35}" destId="{901951DF-C85E-4340-BBE5-D7D88643DA3F}" srcOrd="0" destOrd="0" presId="urn:microsoft.com/office/officeart/2005/8/layout/orgChart1"/>
    <dgm:cxn modelId="{16DBE31C-9078-44E9-99FC-5D8F21FB2D23}" type="presOf" srcId="{2B617E80-B54D-46B4-B2BD-E1B71A0C89B5}" destId="{B1DDD93C-AA0B-4079-AE64-A6CC80C413FA}" srcOrd="0" destOrd="0" presId="urn:microsoft.com/office/officeart/2005/8/layout/orgChart1"/>
    <dgm:cxn modelId="{CE9BB810-430F-4868-A4E2-B5B25CA1C439}" type="presOf" srcId="{82DA2C98-167F-4AEA-B668-91E1B0111BD9}" destId="{858C8FBF-2143-4E7E-ACFA-6B0FBDBF6D39}" srcOrd="0" destOrd="0" presId="urn:microsoft.com/office/officeart/2005/8/layout/orgChart1"/>
    <dgm:cxn modelId="{24A50277-836C-469C-BF30-D90A1900AFE5}" type="presOf" srcId="{ECC87D09-4966-47F2-B554-6ECFFC0A434B}" destId="{B0495467-15B6-457F-858F-0D45FF87FDE8}" srcOrd="0" destOrd="0" presId="urn:microsoft.com/office/officeart/2005/8/layout/orgChart1"/>
    <dgm:cxn modelId="{7644C323-03A6-4ABF-9C43-42DC0407AB75}" type="presOf" srcId="{8968DFAC-2D32-4109-B15D-A75FD6B38343}" destId="{859A5F7A-4B51-4AD3-96AE-3C6BF22CD42A}" srcOrd="0" destOrd="0" presId="urn:microsoft.com/office/officeart/2005/8/layout/orgChart1"/>
    <dgm:cxn modelId="{9F85EE09-E253-41D0-975F-175EE2BD72B7}" type="presOf" srcId="{301A8421-BFB3-4791-BD9C-8B5DF53C5C92}" destId="{2E177F70-5D22-47DE-9E47-56177F40C4CA}" srcOrd="0" destOrd="0" presId="urn:microsoft.com/office/officeart/2005/8/layout/orgChart1"/>
    <dgm:cxn modelId="{9EFA50B1-28F4-4BE0-AEA2-1AC1C1FCDF4A}" type="presOf" srcId="{F5B0F976-4370-4DFE-82B8-C5A097EEA79F}" destId="{E4D47D8C-F1B0-4921-9C78-48D8EE3931CC}" srcOrd="0" destOrd="0" presId="urn:microsoft.com/office/officeart/2005/8/layout/orgChart1"/>
    <dgm:cxn modelId="{CB633990-6776-454A-AB7C-99AA5823E44D}" type="presOf" srcId="{EE61DB26-84DE-4FC7-AA26-9818CD81E4DB}" destId="{D628ABE4-F7B0-4A71-B0F5-64846DEBF620}" srcOrd="1" destOrd="0" presId="urn:microsoft.com/office/officeart/2005/8/layout/orgChart1"/>
    <dgm:cxn modelId="{0EE4B45A-010D-4884-A539-9FAFB1F56C0A}" type="presOf" srcId="{75677C28-0B61-43C0-8518-57E83FD5FFFD}" destId="{17F7B421-5560-4AB8-A697-7872F61C07CB}" srcOrd="1" destOrd="0" presId="urn:microsoft.com/office/officeart/2005/8/layout/orgChart1"/>
    <dgm:cxn modelId="{87CF4DE1-A24B-441B-A990-894F03F663CD}" type="presOf" srcId="{F432106B-6544-4843-9FDE-C68B3FBFD266}" destId="{73FFD7F9-44AC-4A47-BB94-0F279F008982}" srcOrd="1" destOrd="0" presId="urn:microsoft.com/office/officeart/2005/8/layout/orgChart1"/>
    <dgm:cxn modelId="{35D6B348-19C6-49A5-A0D9-0E9002FE4CE6}" type="presParOf" srcId="{46C4A8C9-46AB-40BA-BE2A-93F27A7B85AA}" destId="{34E2A76A-9B7D-48CE-9A03-74F08393FD94}" srcOrd="0" destOrd="0" presId="urn:microsoft.com/office/officeart/2005/8/layout/orgChart1"/>
    <dgm:cxn modelId="{514F65FB-8EE8-44D7-94C0-4288B97AFD3E}" type="presParOf" srcId="{34E2A76A-9B7D-48CE-9A03-74F08393FD94}" destId="{84B1B2FB-B134-4270-B3D5-F3EB4481AE1D}" srcOrd="0" destOrd="0" presId="urn:microsoft.com/office/officeart/2005/8/layout/orgChart1"/>
    <dgm:cxn modelId="{9B7AEB21-5E2E-45CB-9578-63E1BB51F3DF}" type="presParOf" srcId="{84B1B2FB-B134-4270-B3D5-F3EB4481AE1D}" destId="{8CD2BC37-3900-49BB-97B0-B5628A5CCC9C}" srcOrd="0" destOrd="0" presId="urn:microsoft.com/office/officeart/2005/8/layout/orgChart1"/>
    <dgm:cxn modelId="{C7BEF41D-25AC-44C3-BC2B-519126F911E4}" type="presParOf" srcId="{84B1B2FB-B134-4270-B3D5-F3EB4481AE1D}" destId="{DD724892-C7D1-4A1B-8704-5673780CFD0C}" srcOrd="1" destOrd="0" presId="urn:microsoft.com/office/officeart/2005/8/layout/orgChart1"/>
    <dgm:cxn modelId="{66456D10-F865-44C4-BD3D-F2741FE24E46}" type="presParOf" srcId="{34E2A76A-9B7D-48CE-9A03-74F08393FD94}" destId="{8A97831D-931A-469A-8C59-70D7858BD09B}" srcOrd="1" destOrd="0" presId="urn:microsoft.com/office/officeart/2005/8/layout/orgChart1"/>
    <dgm:cxn modelId="{4FE05501-F807-4F69-B85F-092EE9B86128}" type="presParOf" srcId="{8A97831D-931A-469A-8C59-70D7858BD09B}" destId="{FD377280-DB89-464B-8AB5-3FD633C31F64}" srcOrd="0" destOrd="0" presId="urn:microsoft.com/office/officeart/2005/8/layout/orgChart1"/>
    <dgm:cxn modelId="{26E48A35-2C1D-40DD-A282-17BB36F8CE09}" type="presParOf" srcId="{8A97831D-931A-469A-8C59-70D7858BD09B}" destId="{EFED7868-A9A3-4931-BE2D-B0D9457B0E61}" srcOrd="1" destOrd="0" presId="urn:microsoft.com/office/officeart/2005/8/layout/orgChart1"/>
    <dgm:cxn modelId="{09660D3C-1448-4190-96CF-012D8CE8F0F0}" type="presParOf" srcId="{EFED7868-A9A3-4931-BE2D-B0D9457B0E61}" destId="{82BFB123-9E84-4B1A-8057-BFC83C96685A}" srcOrd="0" destOrd="0" presId="urn:microsoft.com/office/officeart/2005/8/layout/orgChart1"/>
    <dgm:cxn modelId="{9122AA6F-97BC-42FD-B9D6-387030EEBB74}" type="presParOf" srcId="{82BFB123-9E84-4B1A-8057-BFC83C96685A}" destId="{663400F7-B751-437D-8E43-177979E03F10}" srcOrd="0" destOrd="0" presId="urn:microsoft.com/office/officeart/2005/8/layout/orgChart1"/>
    <dgm:cxn modelId="{0833E2E5-F887-40E3-8A3C-B4A06F536D87}" type="presParOf" srcId="{82BFB123-9E84-4B1A-8057-BFC83C96685A}" destId="{D119BCDD-6987-4B95-BBDB-BBDC012E938B}" srcOrd="1" destOrd="0" presId="urn:microsoft.com/office/officeart/2005/8/layout/orgChart1"/>
    <dgm:cxn modelId="{2BF62B24-6C5D-4450-8A69-C1A713A86FC7}" type="presParOf" srcId="{EFED7868-A9A3-4931-BE2D-B0D9457B0E61}" destId="{ACF243B4-4780-44EF-9F30-0D87A597551D}" srcOrd="1" destOrd="0" presId="urn:microsoft.com/office/officeart/2005/8/layout/orgChart1"/>
    <dgm:cxn modelId="{8C560905-EE41-4745-94A2-D4331790226C}" type="presParOf" srcId="{ACF243B4-4780-44EF-9F30-0D87A597551D}" destId="{48B5F079-A5F9-4833-A823-6B4CE7A5B7F1}" srcOrd="0" destOrd="0" presId="urn:microsoft.com/office/officeart/2005/8/layout/orgChart1"/>
    <dgm:cxn modelId="{F7722AF6-8B5C-42F6-966C-7A79D7637F78}" type="presParOf" srcId="{ACF243B4-4780-44EF-9F30-0D87A597551D}" destId="{82523701-021B-4BC8-A9BA-4C97378F09D2}" srcOrd="1" destOrd="0" presId="urn:microsoft.com/office/officeart/2005/8/layout/orgChart1"/>
    <dgm:cxn modelId="{5EF8D6C3-B394-41A3-9A48-E26C62CBA323}" type="presParOf" srcId="{82523701-021B-4BC8-A9BA-4C97378F09D2}" destId="{2182C7FD-3E42-489D-8FF1-11D95C46023B}" srcOrd="0" destOrd="0" presId="urn:microsoft.com/office/officeart/2005/8/layout/orgChart1"/>
    <dgm:cxn modelId="{80E75BA2-DD89-410A-8F5B-2C5ABE671E15}" type="presParOf" srcId="{2182C7FD-3E42-489D-8FF1-11D95C46023B}" destId="{67CCD494-5ACB-4043-B066-D50635942A40}" srcOrd="0" destOrd="0" presId="urn:microsoft.com/office/officeart/2005/8/layout/orgChart1"/>
    <dgm:cxn modelId="{0573AA44-B726-4441-ADD0-AEACF0C5ECB5}" type="presParOf" srcId="{2182C7FD-3E42-489D-8FF1-11D95C46023B}" destId="{16671BCE-57AF-463A-9BDF-1D780F79A168}" srcOrd="1" destOrd="0" presId="urn:microsoft.com/office/officeart/2005/8/layout/orgChart1"/>
    <dgm:cxn modelId="{7DD39621-E9D1-419B-8E95-E5E00599D569}" type="presParOf" srcId="{82523701-021B-4BC8-A9BA-4C97378F09D2}" destId="{D5C41493-E956-49AF-A344-5827BC970A5A}" srcOrd="1" destOrd="0" presId="urn:microsoft.com/office/officeart/2005/8/layout/orgChart1"/>
    <dgm:cxn modelId="{B2F0F711-3F48-43FE-9346-439F7E74C2F5}" type="presParOf" srcId="{82523701-021B-4BC8-A9BA-4C97378F09D2}" destId="{BE253D02-76B8-4A20-83BA-0FBFE4BC98CF}" srcOrd="2" destOrd="0" presId="urn:microsoft.com/office/officeart/2005/8/layout/orgChart1"/>
    <dgm:cxn modelId="{226D2743-D4F1-4312-85CE-91D6EF978335}" type="presParOf" srcId="{ACF243B4-4780-44EF-9F30-0D87A597551D}" destId="{E4D47D8C-F1B0-4921-9C78-48D8EE3931CC}" srcOrd="2" destOrd="0" presId="urn:microsoft.com/office/officeart/2005/8/layout/orgChart1"/>
    <dgm:cxn modelId="{E60651C9-9C57-4967-86B1-65D65E18F9DF}" type="presParOf" srcId="{ACF243B4-4780-44EF-9F30-0D87A597551D}" destId="{B3C2D367-58E1-4C33-A4B6-59C03DB5C7D5}" srcOrd="3" destOrd="0" presId="urn:microsoft.com/office/officeart/2005/8/layout/orgChart1"/>
    <dgm:cxn modelId="{770EB6C5-394C-423A-ABFE-5FC9961DC01A}" type="presParOf" srcId="{B3C2D367-58E1-4C33-A4B6-59C03DB5C7D5}" destId="{4986ED75-BF7E-4819-989F-8C7795FB3D50}" srcOrd="0" destOrd="0" presId="urn:microsoft.com/office/officeart/2005/8/layout/orgChart1"/>
    <dgm:cxn modelId="{97C417B1-434A-4B61-9834-1EB8B7C3011A}" type="presParOf" srcId="{4986ED75-BF7E-4819-989F-8C7795FB3D50}" destId="{5A6EBF34-082E-4042-BFD6-E327BBFEBEF6}" srcOrd="0" destOrd="0" presId="urn:microsoft.com/office/officeart/2005/8/layout/orgChart1"/>
    <dgm:cxn modelId="{3934FA4B-4BB1-4C9D-951D-A35E6C2EBAF5}" type="presParOf" srcId="{4986ED75-BF7E-4819-989F-8C7795FB3D50}" destId="{73FFD7F9-44AC-4A47-BB94-0F279F008982}" srcOrd="1" destOrd="0" presId="urn:microsoft.com/office/officeart/2005/8/layout/orgChart1"/>
    <dgm:cxn modelId="{D73CF4E4-E33B-4258-B6D9-428D0E165D13}" type="presParOf" srcId="{B3C2D367-58E1-4C33-A4B6-59C03DB5C7D5}" destId="{655FEB70-7EB2-4789-936C-7534CC15B456}" srcOrd="1" destOrd="0" presId="urn:microsoft.com/office/officeart/2005/8/layout/orgChart1"/>
    <dgm:cxn modelId="{DB33CF38-D948-43A1-BE98-E6141655BE5B}" type="presParOf" srcId="{B3C2D367-58E1-4C33-A4B6-59C03DB5C7D5}" destId="{3ABB03A2-3F5C-49CD-B70E-34C9A729331A}" srcOrd="2" destOrd="0" presId="urn:microsoft.com/office/officeart/2005/8/layout/orgChart1"/>
    <dgm:cxn modelId="{7A801BE5-8EFB-4EA0-B512-A5AD440087BF}" type="presParOf" srcId="{ACF243B4-4780-44EF-9F30-0D87A597551D}" destId="{14685868-9C5E-4BAC-A516-02C3B02B45FF}" srcOrd="4" destOrd="0" presId="urn:microsoft.com/office/officeart/2005/8/layout/orgChart1"/>
    <dgm:cxn modelId="{F04C3440-32FA-4F05-B5AD-48CD6A58790C}" type="presParOf" srcId="{ACF243B4-4780-44EF-9F30-0D87A597551D}" destId="{56398443-8E32-4AF8-865F-8BDAE5777C22}" srcOrd="5" destOrd="0" presId="urn:microsoft.com/office/officeart/2005/8/layout/orgChart1"/>
    <dgm:cxn modelId="{D0B72327-6257-4CA4-83E8-58AB8CE1F5BF}" type="presParOf" srcId="{56398443-8E32-4AF8-865F-8BDAE5777C22}" destId="{A013361B-9016-4226-942F-D070FFD356B8}" srcOrd="0" destOrd="0" presId="urn:microsoft.com/office/officeart/2005/8/layout/orgChart1"/>
    <dgm:cxn modelId="{9DAAC2E0-AA09-48DE-8A54-B12B825BC9E4}" type="presParOf" srcId="{A013361B-9016-4226-942F-D070FFD356B8}" destId="{9E844CCB-BB56-4B9F-AF3E-5D6C0FAE0E8F}" srcOrd="0" destOrd="0" presId="urn:microsoft.com/office/officeart/2005/8/layout/orgChart1"/>
    <dgm:cxn modelId="{95B576D0-4E29-461C-89D0-1E9D3B3C72D6}" type="presParOf" srcId="{A013361B-9016-4226-942F-D070FFD356B8}" destId="{E70CC0F3-62B4-402F-89EA-C1A8676F1211}" srcOrd="1" destOrd="0" presId="urn:microsoft.com/office/officeart/2005/8/layout/orgChart1"/>
    <dgm:cxn modelId="{735A09B2-6D62-4F91-B6E3-9EBAD52EBB26}" type="presParOf" srcId="{56398443-8E32-4AF8-865F-8BDAE5777C22}" destId="{D6EB2084-73D8-4684-A21C-0740E8CD6250}" srcOrd="1" destOrd="0" presId="urn:microsoft.com/office/officeart/2005/8/layout/orgChart1"/>
    <dgm:cxn modelId="{A140C1DD-FB25-458D-AC2F-4CAD2AFA6523}" type="presParOf" srcId="{56398443-8E32-4AF8-865F-8BDAE5777C22}" destId="{FCC42A90-85F6-4B79-80E1-90B78B9FA1E4}" srcOrd="2" destOrd="0" presId="urn:microsoft.com/office/officeart/2005/8/layout/orgChart1"/>
    <dgm:cxn modelId="{8C68C288-76E0-451E-A597-AC18E373B7F0}" type="presParOf" srcId="{ACF243B4-4780-44EF-9F30-0D87A597551D}" destId="{2E177F70-5D22-47DE-9E47-56177F40C4CA}" srcOrd="6" destOrd="0" presId="urn:microsoft.com/office/officeart/2005/8/layout/orgChart1"/>
    <dgm:cxn modelId="{483043DC-4B21-4D07-AB55-0C209060FA5A}" type="presParOf" srcId="{ACF243B4-4780-44EF-9F30-0D87A597551D}" destId="{1499DD1C-6D79-42CA-A9AA-AC73389DD766}" srcOrd="7" destOrd="0" presId="urn:microsoft.com/office/officeart/2005/8/layout/orgChart1"/>
    <dgm:cxn modelId="{5CD6BDCB-CFA9-4067-BF95-DB7138B5AD18}" type="presParOf" srcId="{1499DD1C-6D79-42CA-A9AA-AC73389DD766}" destId="{87F2FD5E-B25F-4B34-9FEF-855D1A262ADD}" srcOrd="0" destOrd="0" presId="urn:microsoft.com/office/officeart/2005/8/layout/orgChart1"/>
    <dgm:cxn modelId="{D584AA5F-FFE5-4664-A373-987E702EB057}" type="presParOf" srcId="{87F2FD5E-B25F-4B34-9FEF-855D1A262ADD}" destId="{1DA0058F-15BD-4C35-BFD4-36D609C6A4FC}" srcOrd="0" destOrd="0" presId="urn:microsoft.com/office/officeart/2005/8/layout/orgChart1"/>
    <dgm:cxn modelId="{58D1ED25-3C81-4F4F-8AD7-1C97670B2E78}" type="presParOf" srcId="{87F2FD5E-B25F-4B34-9FEF-855D1A262ADD}" destId="{E20B4C07-3983-469C-A063-47F8692D35C5}" srcOrd="1" destOrd="0" presId="urn:microsoft.com/office/officeart/2005/8/layout/orgChart1"/>
    <dgm:cxn modelId="{573BCE87-9625-4F80-B708-1D3D280B168D}" type="presParOf" srcId="{1499DD1C-6D79-42CA-A9AA-AC73389DD766}" destId="{ED28715A-D0A5-4857-8A7B-174DB43208BE}" srcOrd="1" destOrd="0" presId="urn:microsoft.com/office/officeart/2005/8/layout/orgChart1"/>
    <dgm:cxn modelId="{85299EB3-2861-41B2-AC6C-2B74E2E06A99}" type="presParOf" srcId="{1499DD1C-6D79-42CA-A9AA-AC73389DD766}" destId="{40C3121F-4822-437E-B0A8-82D4604AD7A6}" srcOrd="2" destOrd="0" presId="urn:microsoft.com/office/officeart/2005/8/layout/orgChart1"/>
    <dgm:cxn modelId="{2B051FFE-2286-4D86-A3A5-8B77258A70ED}" type="presParOf" srcId="{EFED7868-A9A3-4931-BE2D-B0D9457B0E61}" destId="{855EF416-6BED-451D-94B2-A9714C6B3136}" srcOrd="2" destOrd="0" presId="urn:microsoft.com/office/officeart/2005/8/layout/orgChart1"/>
    <dgm:cxn modelId="{2C7C3415-55C6-43FD-A307-78140CCAFA34}" type="presParOf" srcId="{8A97831D-931A-469A-8C59-70D7858BD09B}" destId="{6A3EFA0E-0745-4CCD-81AF-1978C059994D}" srcOrd="2" destOrd="0" presId="urn:microsoft.com/office/officeart/2005/8/layout/orgChart1"/>
    <dgm:cxn modelId="{885BB564-BFD8-45CF-AD20-00FBEEDA5559}" type="presParOf" srcId="{8A97831D-931A-469A-8C59-70D7858BD09B}" destId="{00A9E129-4813-4174-8E84-8A538D0C3FDE}" srcOrd="3" destOrd="0" presId="urn:microsoft.com/office/officeart/2005/8/layout/orgChart1"/>
    <dgm:cxn modelId="{37AE2CF3-5FB5-4BE7-9983-6B64368A580A}" type="presParOf" srcId="{00A9E129-4813-4174-8E84-8A538D0C3FDE}" destId="{6403726E-11E2-43E1-8537-D275C2A80E14}" srcOrd="0" destOrd="0" presId="urn:microsoft.com/office/officeart/2005/8/layout/orgChart1"/>
    <dgm:cxn modelId="{E2F45D47-E6E6-4096-8233-B6A6F3AB664B}" type="presParOf" srcId="{6403726E-11E2-43E1-8537-D275C2A80E14}" destId="{DC3C1DAE-B702-428D-9DC2-D42E2FA53FEA}" srcOrd="0" destOrd="0" presId="urn:microsoft.com/office/officeart/2005/8/layout/orgChart1"/>
    <dgm:cxn modelId="{108C2BC4-D08C-4B98-B9E1-DDD6B8E6861F}" type="presParOf" srcId="{6403726E-11E2-43E1-8537-D275C2A80E14}" destId="{C77EF5CB-5EE2-45B7-882A-E089E2AAFB48}" srcOrd="1" destOrd="0" presId="urn:microsoft.com/office/officeart/2005/8/layout/orgChart1"/>
    <dgm:cxn modelId="{38093E79-C459-4031-910F-AF10567902C6}" type="presParOf" srcId="{00A9E129-4813-4174-8E84-8A538D0C3FDE}" destId="{80445BA7-5EAD-489A-A62F-F9128BB389B8}" srcOrd="1" destOrd="0" presId="urn:microsoft.com/office/officeart/2005/8/layout/orgChart1"/>
    <dgm:cxn modelId="{B4291AC4-31B5-4775-84AF-219D8D5EDAE4}" type="presParOf" srcId="{80445BA7-5EAD-489A-A62F-F9128BB389B8}" destId="{66EF63CD-1BA1-4100-ACC6-C45626AF59D5}" srcOrd="0" destOrd="0" presId="urn:microsoft.com/office/officeart/2005/8/layout/orgChart1"/>
    <dgm:cxn modelId="{53BB9AE9-E8EF-4D57-B53F-F1BC175CCF63}" type="presParOf" srcId="{80445BA7-5EAD-489A-A62F-F9128BB389B8}" destId="{C01B1800-464F-4F83-823B-77BAFABA364E}" srcOrd="1" destOrd="0" presId="urn:microsoft.com/office/officeart/2005/8/layout/orgChart1"/>
    <dgm:cxn modelId="{85F1951A-AA0C-40E3-9298-904868E1F323}" type="presParOf" srcId="{C01B1800-464F-4F83-823B-77BAFABA364E}" destId="{53F04181-35E3-4B2F-A1F0-819A696817B8}" srcOrd="0" destOrd="0" presId="urn:microsoft.com/office/officeart/2005/8/layout/orgChart1"/>
    <dgm:cxn modelId="{2444904F-C4C9-41EE-B2ED-212B24A14DE6}" type="presParOf" srcId="{53F04181-35E3-4B2F-A1F0-819A696817B8}" destId="{54E4D7C5-D537-4E09-9840-753C5DD202E1}" srcOrd="0" destOrd="0" presId="urn:microsoft.com/office/officeart/2005/8/layout/orgChart1"/>
    <dgm:cxn modelId="{82F0974A-75C5-409F-88DD-1B1F6F035287}" type="presParOf" srcId="{53F04181-35E3-4B2F-A1F0-819A696817B8}" destId="{BC388B97-8004-4404-ABB1-C87976364713}" srcOrd="1" destOrd="0" presId="urn:microsoft.com/office/officeart/2005/8/layout/orgChart1"/>
    <dgm:cxn modelId="{3E4BCEBE-18E6-4FD8-8BFE-C754985CC7B1}" type="presParOf" srcId="{C01B1800-464F-4F83-823B-77BAFABA364E}" destId="{DBFD58B2-A193-458B-8015-5269116C1A08}" srcOrd="1" destOrd="0" presId="urn:microsoft.com/office/officeart/2005/8/layout/orgChart1"/>
    <dgm:cxn modelId="{D2CE33AC-5646-4A68-AA62-6D329FEF3094}" type="presParOf" srcId="{DBFD58B2-A193-458B-8015-5269116C1A08}" destId="{A994BDFF-A389-4474-8AE8-3D6E661D7246}" srcOrd="0" destOrd="0" presId="urn:microsoft.com/office/officeart/2005/8/layout/orgChart1"/>
    <dgm:cxn modelId="{7EE051CB-A305-4A04-8069-1DD5DA926C1E}" type="presParOf" srcId="{DBFD58B2-A193-458B-8015-5269116C1A08}" destId="{BBE2A980-AF79-4006-951F-318AA7C51638}" srcOrd="1" destOrd="0" presId="urn:microsoft.com/office/officeart/2005/8/layout/orgChart1"/>
    <dgm:cxn modelId="{D92D0851-0562-4568-9600-8FABEB32AD65}" type="presParOf" srcId="{BBE2A980-AF79-4006-951F-318AA7C51638}" destId="{1462D21F-F576-48CF-AA62-18A83D02DC2A}" srcOrd="0" destOrd="0" presId="urn:microsoft.com/office/officeart/2005/8/layout/orgChart1"/>
    <dgm:cxn modelId="{31E433FB-4472-4EA0-8091-C7F9737E3DE8}" type="presParOf" srcId="{1462D21F-F576-48CF-AA62-18A83D02DC2A}" destId="{D357AA12-B255-4C03-9BF8-BC193ABAE66E}" srcOrd="0" destOrd="0" presId="urn:microsoft.com/office/officeart/2005/8/layout/orgChart1"/>
    <dgm:cxn modelId="{98A204C5-FDDE-4393-A5AC-D9B4078CE462}" type="presParOf" srcId="{1462D21F-F576-48CF-AA62-18A83D02DC2A}" destId="{1B8BAF4B-6713-425F-BA11-378768914AE5}" srcOrd="1" destOrd="0" presId="urn:microsoft.com/office/officeart/2005/8/layout/orgChart1"/>
    <dgm:cxn modelId="{ACBDE49E-534C-4CF3-8E33-C4C7629EC3D4}" type="presParOf" srcId="{BBE2A980-AF79-4006-951F-318AA7C51638}" destId="{0ABFEE57-37EB-447F-AA8E-19BAC9CA9330}" srcOrd="1" destOrd="0" presId="urn:microsoft.com/office/officeart/2005/8/layout/orgChart1"/>
    <dgm:cxn modelId="{A95AF203-CB34-41E8-AE1E-B311DD7EFE57}" type="presParOf" srcId="{BBE2A980-AF79-4006-951F-318AA7C51638}" destId="{68616CA8-A2D6-4150-8EFB-E082AAF256A4}" srcOrd="2" destOrd="0" presId="urn:microsoft.com/office/officeart/2005/8/layout/orgChart1"/>
    <dgm:cxn modelId="{9B192528-85BD-4DCC-8D22-B6112CC2C579}" type="presParOf" srcId="{DBFD58B2-A193-458B-8015-5269116C1A08}" destId="{8876F36E-6C3D-4776-ABDC-D185073FEE12}" srcOrd="2" destOrd="0" presId="urn:microsoft.com/office/officeart/2005/8/layout/orgChart1"/>
    <dgm:cxn modelId="{06FF2DFD-BCAE-428E-888B-F0A96AD73FF6}" type="presParOf" srcId="{DBFD58B2-A193-458B-8015-5269116C1A08}" destId="{82AD19C7-4ED1-43B1-8A36-89DA69F090C2}" srcOrd="3" destOrd="0" presId="urn:microsoft.com/office/officeart/2005/8/layout/orgChart1"/>
    <dgm:cxn modelId="{302A0A54-2879-4AD0-85A6-F96B37B932A7}" type="presParOf" srcId="{82AD19C7-4ED1-43B1-8A36-89DA69F090C2}" destId="{57DD85D7-ACBC-49C3-8BA4-08D3ACB40A45}" srcOrd="0" destOrd="0" presId="urn:microsoft.com/office/officeart/2005/8/layout/orgChart1"/>
    <dgm:cxn modelId="{5ACD73EF-0275-41C0-AF05-C435DE60DE41}" type="presParOf" srcId="{57DD85D7-ACBC-49C3-8BA4-08D3ACB40A45}" destId="{C908BDEB-4B47-48E7-9DE2-7418AFF8DAF0}" srcOrd="0" destOrd="0" presId="urn:microsoft.com/office/officeart/2005/8/layout/orgChart1"/>
    <dgm:cxn modelId="{C6DC3BD6-7F80-4958-9189-AE7F000E592A}" type="presParOf" srcId="{57DD85D7-ACBC-49C3-8BA4-08D3ACB40A45}" destId="{17F7B421-5560-4AB8-A697-7872F61C07CB}" srcOrd="1" destOrd="0" presId="urn:microsoft.com/office/officeart/2005/8/layout/orgChart1"/>
    <dgm:cxn modelId="{51719BCF-0893-4347-B92E-99B8CEC8600A}" type="presParOf" srcId="{82AD19C7-4ED1-43B1-8A36-89DA69F090C2}" destId="{C888ED75-7519-4FD6-99C0-1E9E1CBC1AF8}" srcOrd="1" destOrd="0" presId="urn:microsoft.com/office/officeart/2005/8/layout/orgChart1"/>
    <dgm:cxn modelId="{4FF9A0CA-7E33-41FC-B01B-934A8D49E4F1}" type="presParOf" srcId="{82AD19C7-4ED1-43B1-8A36-89DA69F090C2}" destId="{E56A5115-B4B3-4620-9DF3-36398EE517F3}" srcOrd="2" destOrd="0" presId="urn:microsoft.com/office/officeart/2005/8/layout/orgChart1"/>
    <dgm:cxn modelId="{DCC75C2D-3A86-4DAD-A461-8F5A56862D7C}" type="presParOf" srcId="{DBFD58B2-A193-458B-8015-5269116C1A08}" destId="{2CE69817-D7E7-454A-B1C2-3A0E60E2BCDF}" srcOrd="4" destOrd="0" presId="urn:microsoft.com/office/officeart/2005/8/layout/orgChart1"/>
    <dgm:cxn modelId="{7589ABDE-B744-4CA2-84A2-C56216E5ED18}" type="presParOf" srcId="{DBFD58B2-A193-458B-8015-5269116C1A08}" destId="{33AE06FE-202E-46F2-88B0-69C6603DED48}" srcOrd="5" destOrd="0" presId="urn:microsoft.com/office/officeart/2005/8/layout/orgChart1"/>
    <dgm:cxn modelId="{ED515BE8-00CE-483D-8C8C-A51E90B69218}" type="presParOf" srcId="{33AE06FE-202E-46F2-88B0-69C6603DED48}" destId="{48A6A3B8-8D25-465E-AE3E-3C57C27EA0BC}" srcOrd="0" destOrd="0" presId="urn:microsoft.com/office/officeart/2005/8/layout/orgChart1"/>
    <dgm:cxn modelId="{D8549C8F-9AEF-42E7-AEFF-7001745F7F48}" type="presParOf" srcId="{48A6A3B8-8D25-465E-AE3E-3C57C27EA0BC}" destId="{10443C87-1029-47E0-8468-53932E830E45}" srcOrd="0" destOrd="0" presId="urn:microsoft.com/office/officeart/2005/8/layout/orgChart1"/>
    <dgm:cxn modelId="{63F8780E-FECC-4189-B7EB-C55EE769219C}" type="presParOf" srcId="{48A6A3B8-8D25-465E-AE3E-3C57C27EA0BC}" destId="{442AA651-B453-4109-AA5A-BB7436FF37D0}" srcOrd="1" destOrd="0" presId="urn:microsoft.com/office/officeart/2005/8/layout/orgChart1"/>
    <dgm:cxn modelId="{34C04786-7B94-4B41-9579-39604C2B406D}" type="presParOf" srcId="{33AE06FE-202E-46F2-88B0-69C6603DED48}" destId="{21E63B8E-E1B9-4487-9E6D-FB06FE4E20D4}" srcOrd="1" destOrd="0" presId="urn:microsoft.com/office/officeart/2005/8/layout/orgChart1"/>
    <dgm:cxn modelId="{C34EAF7A-D747-4BCC-8DFD-6F7B1DBCBC0C}" type="presParOf" srcId="{33AE06FE-202E-46F2-88B0-69C6603DED48}" destId="{50482207-884D-4AE3-B3E9-AAE75701A3AA}" srcOrd="2" destOrd="0" presId="urn:microsoft.com/office/officeart/2005/8/layout/orgChart1"/>
    <dgm:cxn modelId="{3E92623C-C8F7-4968-B09F-EEC5BDD83C8E}" type="presParOf" srcId="{DBFD58B2-A193-458B-8015-5269116C1A08}" destId="{AC8D3BD3-BABB-4DA0-9C28-9D8F780EA302}" srcOrd="6" destOrd="0" presId="urn:microsoft.com/office/officeart/2005/8/layout/orgChart1"/>
    <dgm:cxn modelId="{36AC039A-26EA-4830-A8FE-368F0AC2D418}" type="presParOf" srcId="{DBFD58B2-A193-458B-8015-5269116C1A08}" destId="{149BC0D8-C223-488D-B4A6-B392409246BD}" srcOrd="7" destOrd="0" presId="urn:microsoft.com/office/officeart/2005/8/layout/orgChart1"/>
    <dgm:cxn modelId="{84115000-97BB-40BA-8D52-D3F59A8689BC}" type="presParOf" srcId="{149BC0D8-C223-488D-B4A6-B392409246BD}" destId="{E347F255-DF3C-4619-B933-2A864F216D51}" srcOrd="0" destOrd="0" presId="urn:microsoft.com/office/officeart/2005/8/layout/orgChart1"/>
    <dgm:cxn modelId="{F7DAAB14-3AB6-4615-9433-936800AD27BE}" type="presParOf" srcId="{E347F255-DF3C-4619-B933-2A864F216D51}" destId="{858C8FBF-2143-4E7E-ACFA-6B0FBDBF6D39}" srcOrd="0" destOrd="0" presId="urn:microsoft.com/office/officeart/2005/8/layout/orgChart1"/>
    <dgm:cxn modelId="{329A6830-F07B-4F87-8900-F5937EA67BFC}" type="presParOf" srcId="{E347F255-DF3C-4619-B933-2A864F216D51}" destId="{5269A202-2ACB-4514-B537-A19843F16DF9}" srcOrd="1" destOrd="0" presId="urn:microsoft.com/office/officeart/2005/8/layout/orgChart1"/>
    <dgm:cxn modelId="{163C9F5C-2A42-450F-B35C-DB6A4579A3E2}" type="presParOf" srcId="{149BC0D8-C223-488D-B4A6-B392409246BD}" destId="{737CD41D-5748-4D2A-AC30-9B6BEBE3E7F3}" srcOrd="1" destOrd="0" presId="urn:microsoft.com/office/officeart/2005/8/layout/orgChart1"/>
    <dgm:cxn modelId="{AD6804F7-BA54-466D-9D2D-B90C6CC7564F}" type="presParOf" srcId="{149BC0D8-C223-488D-B4A6-B392409246BD}" destId="{4C5AFC48-E9CC-4D4A-8C56-5ECEEF8FA5F2}" srcOrd="2" destOrd="0" presId="urn:microsoft.com/office/officeart/2005/8/layout/orgChart1"/>
    <dgm:cxn modelId="{28C40053-4810-45BB-86BF-9EB6D947CF0B}" type="presParOf" srcId="{DBFD58B2-A193-458B-8015-5269116C1A08}" destId="{75B88093-9820-4387-948B-CDA1C1BB74EE}" srcOrd="8" destOrd="0" presId="urn:microsoft.com/office/officeart/2005/8/layout/orgChart1"/>
    <dgm:cxn modelId="{93C37BE9-4E06-4639-A487-DDE36405A430}" type="presParOf" srcId="{DBFD58B2-A193-458B-8015-5269116C1A08}" destId="{88FB0DBD-E078-44AE-B6CD-E97F5970DB8C}" srcOrd="9" destOrd="0" presId="urn:microsoft.com/office/officeart/2005/8/layout/orgChart1"/>
    <dgm:cxn modelId="{E274EA4A-B181-46D2-9FD2-D3C84EC03C82}" type="presParOf" srcId="{88FB0DBD-E078-44AE-B6CD-E97F5970DB8C}" destId="{339A47FF-B970-4B76-865A-583714ACC77A}" srcOrd="0" destOrd="0" presId="urn:microsoft.com/office/officeart/2005/8/layout/orgChart1"/>
    <dgm:cxn modelId="{3C114389-8FAD-4ED4-935D-AD1902735F50}" type="presParOf" srcId="{339A47FF-B970-4B76-865A-583714ACC77A}" destId="{3E2D99CA-AE74-475A-BD8C-3651746B9F2E}" srcOrd="0" destOrd="0" presId="urn:microsoft.com/office/officeart/2005/8/layout/orgChart1"/>
    <dgm:cxn modelId="{811193EC-ABCF-41A9-9394-DD5BE9A2E38D}" type="presParOf" srcId="{339A47FF-B970-4B76-865A-583714ACC77A}" destId="{417DA8A0-D100-4A7A-A72B-40F0F0FCD889}" srcOrd="1" destOrd="0" presId="urn:microsoft.com/office/officeart/2005/8/layout/orgChart1"/>
    <dgm:cxn modelId="{CA7F3AE7-3990-4183-9AA5-CFADE37AF675}" type="presParOf" srcId="{88FB0DBD-E078-44AE-B6CD-E97F5970DB8C}" destId="{12A52E97-3037-42C7-9AA0-6A845C6048D7}" srcOrd="1" destOrd="0" presId="urn:microsoft.com/office/officeart/2005/8/layout/orgChart1"/>
    <dgm:cxn modelId="{D862090A-DB8D-4FEB-9429-90E8AF1482BF}" type="presParOf" srcId="{88FB0DBD-E078-44AE-B6CD-E97F5970DB8C}" destId="{A71FD9FE-2812-4E5C-A4DF-E88F32ADA027}" srcOrd="2" destOrd="0" presId="urn:microsoft.com/office/officeart/2005/8/layout/orgChart1"/>
    <dgm:cxn modelId="{484A4B5F-CDD7-417F-A232-D49E0C30E6C2}" type="presParOf" srcId="{DBFD58B2-A193-458B-8015-5269116C1A08}" destId="{123CF69A-EAB1-4C63-800E-F7C612204DBA}" srcOrd="10" destOrd="0" presId="urn:microsoft.com/office/officeart/2005/8/layout/orgChart1"/>
    <dgm:cxn modelId="{6CDC71DC-794C-40BA-AF65-EADAD1DD6E16}" type="presParOf" srcId="{DBFD58B2-A193-458B-8015-5269116C1A08}" destId="{CFC8BC27-08A6-4E3B-B8EA-226EEFA0D240}" srcOrd="11" destOrd="0" presId="urn:microsoft.com/office/officeart/2005/8/layout/orgChart1"/>
    <dgm:cxn modelId="{C6314D38-ACCE-4BB0-80A8-8F1675742700}" type="presParOf" srcId="{CFC8BC27-08A6-4E3B-B8EA-226EEFA0D240}" destId="{B70CEA4C-DD32-4851-94F3-BCABA53ECD90}" srcOrd="0" destOrd="0" presId="urn:microsoft.com/office/officeart/2005/8/layout/orgChart1"/>
    <dgm:cxn modelId="{906C81F4-3F27-442A-98D6-AD20D769EF9F}" type="presParOf" srcId="{B70CEA4C-DD32-4851-94F3-BCABA53ECD90}" destId="{FBD5581D-644B-4431-B1FE-09F7B8CE8682}" srcOrd="0" destOrd="0" presId="urn:microsoft.com/office/officeart/2005/8/layout/orgChart1"/>
    <dgm:cxn modelId="{F3A250B0-DD60-49A4-A282-8CACB05120A9}" type="presParOf" srcId="{B70CEA4C-DD32-4851-94F3-BCABA53ECD90}" destId="{52DA0F83-9556-4D9E-AF88-44A5616C40BF}" srcOrd="1" destOrd="0" presId="urn:microsoft.com/office/officeart/2005/8/layout/orgChart1"/>
    <dgm:cxn modelId="{55369D31-220A-40E7-8452-DD4CDCCDB12D}" type="presParOf" srcId="{CFC8BC27-08A6-4E3B-B8EA-226EEFA0D240}" destId="{17C9E03B-EC23-4597-B4F8-EFE9DE1A71CB}" srcOrd="1" destOrd="0" presId="urn:microsoft.com/office/officeart/2005/8/layout/orgChart1"/>
    <dgm:cxn modelId="{324A2B87-E06A-4AE1-BADE-5247BA09171E}" type="presParOf" srcId="{CFC8BC27-08A6-4E3B-B8EA-226EEFA0D240}" destId="{40727088-102E-4D9D-BFA4-4FC95F1BA4AD}" srcOrd="2" destOrd="0" presId="urn:microsoft.com/office/officeart/2005/8/layout/orgChart1"/>
    <dgm:cxn modelId="{A7461C1F-1D4F-4544-9C97-5E435AAC6D34}" type="presParOf" srcId="{C01B1800-464F-4F83-823B-77BAFABA364E}" destId="{D3513C60-788D-4E20-92F5-6AAE69306461}" srcOrd="2" destOrd="0" presId="urn:microsoft.com/office/officeart/2005/8/layout/orgChart1"/>
    <dgm:cxn modelId="{E1F170B3-DD3F-4E66-8009-A43A9BDDBE69}" type="presParOf" srcId="{80445BA7-5EAD-489A-A62F-F9128BB389B8}" destId="{33D38839-84BE-4441-98E0-5D6DA66F1D2B}" srcOrd="2" destOrd="0" presId="urn:microsoft.com/office/officeart/2005/8/layout/orgChart1"/>
    <dgm:cxn modelId="{DEC8D9C1-B8F0-4083-B745-54331800457D}" type="presParOf" srcId="{80445BA7-5EAD-489A-A62F-F9128BB389B8}" destId="{20A8B498-D71D-41E3-B5B3-9B09A37991A6}" srcOrd="3" destOrd="0" presId="urn:microsoft.com/office/officeart/2005/8/layout/orgChart1"/>
    <dgm:cxn modelId="{7DC363E9-D08D-42F3-8924-79F72E051E15}" type="presParOf" srcId="{20A8B498-D71D-41E3-B5B3-9B09A37991A6}" destId="{C292EF60-E3E7-433B-8F82-D899C1571391}" srcOrd="0" destOrd="0" presId="urn:microsoft.com/office/officeart/2005/8/layout/orgChart1"/>
    <dgm:cxn modelId="{DD6365BB-100E-425C-9E4D-EAAFCCA439A1}" type="presParOf" srcId="{C292EF60-E3E7-433B-8F82-D899C1571391}" destId="{A45939A9-E556-4832-BA32-2352071BF3CD}" srcOrd="0" destOrd="0" presId="urn:microsoft.com/office/officeart/2005/8/layout/orgChart1"/>
    <dgm:cxn modelId="{9211D0EE-5070-4F6A-B108-B73AB92FC069}" type="presParOf" srcId="{C292EF60-E3E7-433B-8F82-D899C1571391}" destId="{08B3ED46-4D62-41BB-A275-17C8910203EA}" srcOrd="1" destOrd="0" presId="urn:microsoft.com/office/officeart/2005/8/layout/orgChart1"/>
    <dgm:cxn modelId="{8BF7EFC8-AA3A-43D4-AAC4-21C6CDD2959D}" type="presParOf" srcId="{20A8B498-D71D-41E3-B5B3-9B09A37991A6}" destId="{ACBF005F-01FE-4ED1-8A57-26C3674ABEC4}" srcOrd="1" destOrd="0" presId="urn:microsoft.com/office/officeart/2005/8/layout/orgChart1"/>
    <dgm:cxn modelId="{F8A7F099-B791-4E43-A69E-239D5976BDA8}" type="presParOf" srcId="{ACBF005F-01FE-4ED1-8A57-26C3674ABEC4}" destId="{2025E473-3398-4166-9622-6520D512BF80}" srcOrd="0" destOrd="0" presId="urn:microsoft.com/office/officeart/2005/8/layout/orgChart1"/>
    <dgm:cxn modelId="{1C26A90A-A33A-48CC-882B-28C48D931331}" type="presParOf" srcId="{ACBF005F-01FE-4ED1-8A57-26C3674ABEC4}" destId="{8D43B53F-C9D9-42E3-B4F2-E2698B3A9337}" srcOrd="1" destOrd="0" presId="urn:microsoft.com/office/officeart/2005/8/layout/orgChart1"/>
    <dgm:cxn modelId="{0CF3EE2B-E527-4350-83B0-AD0F9E0B319B}" type="presParOf" srcId="{8D43B53F-C9D9-42E3-B4F2-E2698B3A9337}" destId="{0E22AFFC-FDE0-4B0F-BB46-74B765EBDDA5}" srcOrd="0" destOrd="0" presId="urn:microsoft.com/office/officeart/2005/8/layout/orgChart1"/>
    <dgm:cxn modelId="{39E3239B-89DD-488A-A6A4-6E31BFC2D842}" type="presParOf" srcId="{0E22AFFC-FDE0-4B0F-BB46-74B765EBDDA5}" destId="{D753785A-B157-46B4-A6EE-48229D166B7A}" srcOrd="0" destOrd="0" presId="urn:microsoft.com/office/officeart/2005/8/layout/orgChart1"/>
    <dgm:cxn modelId="{3AE89CDE-A6B4-442A-BE02-33E3C3845EB9}" type="presParOf" srcId="{0E22AFFC-FDE0-4B0F-BB46-74B765EBDDA5}" destId="{43A08212-8760-457F-9AC3-16EF13226B86}" srcOrd="1" destOrd="0" presId="urn:microsoft.com/office/officeart/2005/8/layout/orgChart1"/>
    <dgm:cxn modelId="{4106AFA3-C3E0-4ADC-89CB-0F770A0BA241}" type="presParOf" srcId="{8D43B53F-C9D9-42E3-B4F2-E2698B3A9337}" destId="{902BA05D-2167-401F-8596-577D81422A17}" srcOrd="1" destOrd="0" presId="urn:microsoft.com/office/officeart/2005/8/layout/orgChart1"/>
    <dgm:cxn modelId="{3271F380-2EF5-440E-9F77-E9A31EEE8F66}" type="presParOf" srcId="{8D43B53F-C9D9-42E3-B4F2-E2698B3A9337}" destId="{4FDB5113-3168-43BE-843A-1048A0109DC6}" srcOrd="2" destOrd="0" presId="urn:microsoft.com/office/officeart/2005/8/layout/orgChart1"/>
    <dgm:cxn modelId="{ADADF443-8EA8-49B3-978B-3C5DFFF1BF38}" type="presParOf" srcId="{ACBF005F-01FE-4ED1-8A57-26C3674ABEC4}" destId="{FC2CC991-0CB8-44E1-98E0-AE622154C976}" srcOrd="2" destOrd="0" presId="urn:microsoft.com/office/officeart/2005/8/layout/orgChart1"/>
    <dgm:cxn modelId="{5BC9836E-0754-4A0C-8359-30974515BDDB}" type="presParOf" srcId="{ACBF005F-01FE-4ED1-8A57-26C3674ABEC4}" destId="{04A8BE5D-CDC0-400C-B3AA-FD6A00225A3A}" srcOrd="3" destOrd="0" presId="urn:microsoft.com/office/officeart/2005/8/layout/orgChart1"/>
    <dgm:cxn modelId="{3BAE6255-24E2-4D73-A702-1AAC0D21699D}" type="presParOf" srcId="{04A8BE5D-CDC0-400C-B3AA-FD6A00225A3A}" destId="{1155363C-02E0-4ADB-9B7D-175D2DE2B719}" srcOrd="0" destOrd="0" presId="urn:microsoft.com/office/officeart/2005/8/layout/orgChart1"/>
    <dgm:cxn modelId="{ED538344-3E70-41B2-A109-E7D1A50F0E12}" type="presParOf" srcId="{1155363C-02E0-4ADB-9B7D-175D2DE2B719}" destId="{19663BBC-E177-4441-A684-A1BDF2526EF3}" srcOrd="0" destOrd="0" presId="urn:microsoft.com/office/officeart/2005/8/layout/orgChart1"/>
    <dgm:cxn modelId="{AEEAA97E-0BAC-4E77-8FE2-017F25553DE3}" type="presParOf" srcId="{1155363C-02E0-4ADB-9B7D-175D2DE2B719}" destId="{D45BB389-BD1F-46D3-AA6D-A3E7AF665883}" srcOrd="1" destOrd="0" presId="urn:microsoft.com/office/officeart/2005/8/layout/orgChart1"/>
    <dgm:cxn modelId="{1C380AC2-2287-48B0-B3F1-2CA8FFBBA01A}" type="presParOf" srcId="{04A8BE5D-CDC0-400C-B3AA-FD6A00225A3A}" destId="{33985381-8255-4941-9278-E13B06BB9082}" srcOrd="1" destOrd="0" presId="urn:microsoft.com/office/officeart/2005/8/layout/orgChart1"/>
    <dgm:cxn modelId="{6558C09D-8B6A-4DB4-9E39-4026D9579E56}" type="presParOf" srcId="{04A8BE5D-CDC0-400C-B3AA-FD6A00225A3A}" destId="{759590DF-63DB-4915-8E91-CD40456F9A1C}" srcOrd="2" destOrd="0" presId="urn:microsoft.com/office/officeart/2005/8/layout/orgChart1"/>
    <dgm:cxn modelId="{9950D2E9-626B-4858-B25B-5F43914408C0}" type="presParOf" srcId="{ACBF005F-01FE-4ED1-8A57-26C3674ABEC4}" destId="{9BA8D16E-FC63-471E-866A-67AEF19A834C}" srcOrd="4" destOrd="0" presId="urn:microsoft.com/office/officeart/2005/8/layout/orgChart1"/>
    <dgm:cxn modelId="{56602B98-71FA-4505-9509-B73A95130871}" type="presParOf" srcId="{ACBF005F-01FE-4ED1-8A57-26C3674ABEC4}" destId="{D16D5BEE-BB07-4599-B44D-779EB205A56F}" srcOrd="5" destOrd="0" presId="urn:microsoft.com/office/officeart/2005/8/layout/orgChart1"/>
    <dgm:cxn modelId="{0CA5AF6A-84AC-42CE-B07D-B7279F8FFBE5}" type="presParOf" srcId="{D16D5BEE-BB07-4599-B44D-779EB205A56F}" destId="{70A21B56-D1B3-434D-80C7-2114A6A28A09}" srcOrd="0" destOrd="0" presId="urn:microsoft.com/office/officeart/2005/8/layout/orgChart1"/>
    <dgm:cxn modelId="{66AD4455-AE57-447B-880B-FAEBD729D5CE}" type="presParOf" srcId="{70A21B56-D1B3-434D-80C7-2114A6A28A09}" destId="{6E8E21EA-F0A7-465B-BEC2-469B6D3324DC}" srcOrd="0" destOrd="0" presId="urn:microsoft.com/office/officeart/2005/8/layout/orgChart1"/>
    <dgm:cxn modelId="{6E696D19-2D8D-474A-949F-9ECF16B34AFD}" type="presParOf" srcId="{70A21B56-D1B3-434D-80C7-2114A6A28A09}" destId="{9196C4E4-EE38-43B3-B19C-DDABD9FFCCAF}" srcOrd="1" destOrd="0" presId="urn:microsoft.com/office/officeart/2005/8/layout/orgChart1"/>
    <dgm:cxn modelId="{E5526742-1057-46D3-B2C0-58F86C06555C}" type="presParOf" srcId="{D16D5BEE-BB07-4599-B44D-779EB205A56F}" destId="{6D6A8CBA-5607-4EEA-83FD-566BAF7EC8EF}" srcOrd="1" destOrd="0" presId="urn:microsoft.com/office/officeart/2005/8/layout/orgChart1"/>
    <dgm:cxn modelId="{A7D6DDB1-E65F-4C86-9129-17B1814E9F2D}" type="presParOf" srcId="{D16D5BEE-BB07-4599-B44D-779EB205A56F}" destId="{C13E48AA-B165-429D-89CD-6282C674AA93}" srcOrd="2" destOrd="0" presId="urn:microsoft.com/office/officeart/2005/8/layout/orgChart1"/>
    <dgm:cxn modelId="{3235A375-916F-4D79-A85E-F67B277067CA}" type="presParOf" srcId="{ACBF005F-01FE-4ED1-8A57-26C3674ABEC4}" destId="{F60819AF-262B-44D4-B6CD-9C904A5B846A}" srcOrd="6" destOrd="0" presId="urn:microsoft.com/office/officeart/2005/8/layout/orgChart1"/>
    <dgm:cxn modelId="{6AFE1EA2-1EE3-4180-ACBD-984341EACDF2}" type="presParOf" srcId="{ACBF005F-01FE-4ED1-8A57-26C3674ABEC4}" destId="{3E14D64A-33DE-47F8-A907-830F5C7C286C}" srcOrd="7" destOrd="0" presId="urn:microsoft.com/office/officeart/2005/8/layout/orgChart1"/>
    <dgm:cxn modelId="{C6D68E22-1948-4729-84F8-A3122A3C192D}" type="presParOf" srcId="{3E14D64A-33DE-47F8-A907-830F5C7C286C}" destId="{9389DBAD-EDB1-4C55-A8EE-EB39727057D5}" srcOrd="0" destOrd="0" presId="urn:microsoft.com/office/officeart/2005/8/layout/orgChart1"/>
    <dgm:cxn modelId="{5D3AE633-2BF5-447E-B966-471A96721402}" type="presParOf" srcId="{9389DBAD-EDB1-4C55-A8EE-EB39727057D5}" destId="{F7F96BC3-E097-46A0-AE3A-243620DA9566}" srcOrd="0" destOrd="0" presId="urn:microsoft.com/office/officeart/2005/8/layout/orgChart1"/>
    <dgm:cxn modelId="{AFA26C3A-5C24-47A5-818E-F1FDE05B0226}" type="presParOf" srcId="{9389DBAD-EDB1-4C55-A8EE-EB39727057D5}" destId="{DD6262AE-1C3D-4455-A574-A57B7452E766}" srcOrd="1" destOrd="0" presId="urn:microsoft.com/office/officeart/2005/8/layout/orgChart1"/>
    <dgm:cxn modelId="{721989D4-6DE0-4EAC-93E7-D17F85D409D4}" type="presParOf" srcId="{3E14D64A-33DE-47F8-A907-830F5C7C286C}" destId="{89C45BAA-E813-459E-A6B3-2361C74F9C5F}" srcOrd="1" destOrd="0" presId="urn:microsoft.com/office/officeart/2005/8/layout/orgChart1"/>
    <dgm:cxn modelId="{3180A502-D9DE-4A0D-AF8D-9925C9945BF1}" type="presParOf" srcId="{3E14D64A-33DE-47F8-A907-830F5C7C286C}" destId="{B8F4A53F-801F-4A52-A8AA-BA03FF2053CA}" srcOrd="2" destOrd="0" presId="urn:microsoft.com/office/officeart/2005/8/layout/orgChart1"/>
    <dgm:cxn modelId="{80DB1F67-C7C1-49A2-B8E8-4A7F7E9827C3}" type="presParOf" srcId="{ACBF005F-01FE-4ED1-8A57-26C3674ABEC4}" destId="{0F860817-A773-451B-A163-FF7218806A3C}" srcOrd="8" destOrd="0" presId="urn:microsoft.com/office/officeart/2005/8/layout/orgChart1"/>
    <dgm:cxn modelId="{6BF446D8-BE4C-4A20-8BCC-AB5DCD3F15E7}" type="presParOf" srcId="{ACBF005F-01FE-4ED1-8A57-26C3674ABEC4}" destId="{9D7F314B-2522-4B04-B129-F5572F2EB24D}" srcOrd="9" destOrd="0" presId="urn:microsoft.com/office/officeart/2005/8/layout/orgChart1"/>
    <dgm:cxn modelId="{8BB2FDCF-FA5D-42E7-8FA1-E0F59C4F3707}" type="presParOf" srcId="{9D7F314B-2522-4B04-B129-F5572F2EB24D}" destId="{C50247FE-6088-4D74-9324-DB475D372D1E}" srcOrd="0" destOrd="0" presId="urn:microsoft.com/office/officeart/2005/8/layout/orgChart1"/>
    <dgm:cxn modelId="{B3DB398E-800F-4108-9B8B-210109B49906}" type="presParOf" srcId="{C50247FE-6088-4D74-9324-DB475D372D1E}" destId="{901951DF-C85E-4340-BBE5-D7D88643DA3F}" srcOrd="0" destOrd="0" presId="urn:microsoft.com/office/officeart/2005/8/layout/orgChart1"/>
    <dgm:cxn modelId="{7C916845-21CE-4D42-9BA6-65AA1AA10A22}" type="presParOf" srcId="{C50247FE-6088-4D74-9324-DB475D372D1E}" destId="{2E8E8F2D-2A5C-4159-B348-A94BB1F559F7}" srcOrd="1" destOrd="0" presId="urn:microsoft.com/office/officeart/2005/8/layout/orgChart1"/>
    <dgm:cxn modelId="{D89CC9E9-1B6D-48EC-A362-24B51E4A00FB}" type="presParOf" srcId="{9D7F314B-2522-4B04-B129-F5572F2EB24D}" destId="{9D9C73CB-7A9C-4630-A1EC-3DD3C8D6FD68}" srcOrd="1" destOrd="0" presId="urn:microsoft.com/office/officeart/2005/8/layout/orgChart1"/>
    <dgm:cxn modelId="{DB431F24-B18F-4570-9111-043970445CCF}" type="presParOf" srcId="{9D7F314B-2522-4B04-B129-F5572F2EB24D}" destId="{EDE2D2B4-80F9-4DEF-9842-3698DA1B9451}" srcOrd="2" destOrd="0" presId="urn:microsoft.com/office/officeart/2005/8/layout/orgChart1"/>
    <dgm:cxn modelId="{92B1AD57-3A0C-4C05-B397-6BACB17819FC}" type="presParOf" srcId="{ACBF005F-01FE-4ED1-8A57-26C3674ABEC4}" destId="{7562EDAB-C69B-4B8C-AD16-5F02DF516D6E}" srcOrd="10" destOrd="0" presId="urn:microsoft.com/office/officeart/2005/8/layout/orgChart1"/>
    <dgm:cxn modelId="{9FAA4481-0125-4BBF-AF81-054D5AA1F808}" type="presParOf" srcId="{ACBF005F-01FE-4ED1-8A57-26C3674ABEC4}" destId="{A31691B6-02BA-41D4-8667-E616C1C70B78}" srcOrd="11" destOrd="0" presId="urn:microsoft.com/office/officeart/2005/8/layout/orgChart1"/>
    <dgm:cxn modelId="{2A34B1EC-593D-4135-A5DA-28D7EFB80A1F}" type="presParOf" srcId="{A31691B6-02BA-41D4-8667-E616C1C70B78}" destId="{FCB12927-644C-49E4-A4AA-BB007379A6C8}" srcOrd="0" destOrd="0" presId="urn:microsoft.com/office/officeart/2005/8/layout/orgChart1"/>
    <dgm:cxn modelId="{279BCFA6-F5B0-4886-B45A-A910A69EB8B5}" type="presParOf" srcId="{FCB12927-644C-49E4-A4AA-BB007379A6C8}" destId="{46FA37EC-03A5-4402-BC3E-621912E7CFF9}" srcOrd="0" destOrd="0" presId="urn:microsoft.com/office/officeart/2005/8/layout/orgChart1"/>
    <dgm:cxn modelId="{CECE66AE-83DE-4E12-A0EF-D35C55BC03EF}" type="presParOf" srcId="{FCB12927-644C-49E4-A4AA-BB007379A6C8}" destId="{517286A5-4009-43AD-B5C7-2EDA0C5BC3D3}" srcOrd="1" destOrd="0" presId="urn:microsoft.com/office/officeart/2005/8/layout/orgChart1"/>
    <dgm:cxn modelId="{E003215B-25CA-43DB-BE44-E3B431258541}" type="presParOf" srcId="{A31691B6-02BA-41D4-8667-E616C1C70B78}" destId="{0922A142-928B-4C2F-A7AF-3F66248680F2}" srcOrd="1" destOrd="0" presId="urn:microsoft.com/office/officeart/2005/8/layout/orgChart1"/>
    <dgm:cxn modelId="{4285A6C2-4C70-40ED-A5F5-3BAE61636056}" type="presParOf" srcId="{A31691B6-02BA-41D4-8667-E616C1C70B78}" destId="{30B0BD84-FDDC-4F9F-83DF-8504EFB40AEB}" srcOrd="2" destOrd="0" presId="urn:microsoft.com/office/officeart/2005/8/layout/orgChart1"/>
    <dgm:cxn modelId="{56D18F0E-4A8C-468E-B2F9-AF6F2CD3AA8E}" type="presParOf" srcId="{20A8B498-D71D-41E3-B5B3-9B09A37991A6}" destId="{D5C15680-651B-41DC-A1BD-01998A28D3A8}" srcOrd="2" destOrd="0" presId="urn:microsoft.com/office/officeart/2005/8/layout/orgChart1"/>
    <dgm:cxn modelId="{EBAD9F64-C6EB-4267-A247-7ECF51334E55}" type="presParOf" srcId="{00A9E129-4813-4174-8E84-8A538D0C3FDE}" destId="{A43D6B10-37B2-449B-B2F2-EC8F88AA030D}" srcOrd="2" destOrd="0" presId="urn:microsoft.com/office/officeart/2005/8/layout/orgChart1"/>
    <dgm:cxn modelId="{057B5546-D0AA-4515-B8D0-2DC24C66217B}" type="presParOf" srcId="{8A97831D-931A-469A-8C59-70D7858BD09B}" destId="{241DB644-022A-42E8-AFEC-FCFA4C8A0240}" srcOrd="4" destOrd="0" presId="urn:microsoft.com/office/officeart/2005/8/layout/orgChart1"/>
    <dgm:cxn modelId="{E49A9178-20E2-40BA-BFCA-9D02A5208C2A}" type="presParOf" srcId="{8A97831D-931A-469A-8C59-70D7858BD09B}" destId="{5CC1EF3F-D7A8-4DA6-B150-1F78BC597EC3}" srcOrd="5" destOrd="0" presId="urn:microsoft.com/office/officeart/2005/8/layout/orgChart1"/>
    <dgm:cxn modelId="{FB0A9702-4F63-4155-8340-FA9F79B87333}" type="presParOf" srcId="{5CC1EF3F-D7A8-4DA6-B150-1F78BC597EC3}" destId="{5708328A-D5CD-4D74-A93B-BF1D6CC2E248}" srcOrd="0" destOrd="0" presId="urn:microsoft.com/office/officeart/2005/8/layout/orgChart1"/>
    <dgm:cxn modelId="{7993A926-9B52-48BA-B428-41243B304BFD}" type="presParOf" srcId="{5708328A-D5CD-4D74-A93B-BF1D6CC2E248}" destId="{B7E6F9D4-1DD8-4007-9805-8C05436241A7}" srcOrd="0" destOrd="0" presId="urn:microsoft.com/office/officeart/2005/8/layout/orgChart1"/>
    <dgm:cxn modelId="{455474C1-06FE-4177-849D-E963624D8720}" type="presParOf" srcId="{5708328A-D5CD-4D74-A93B-BF1D6CC2E248}" destId="{072730EB-D725-4DB5-83A5-D31D9EB1B075}" srcOrd="1" destOrd="0" presId="urn:microsoft.com/office/officeart/2005/8/layout/orgChart1"/>
    <dgm:cxn modelId="{8EE58151-5FF1-416A-B6E3-13C8C493B78A}" type="presParOf" srcId="{5CC1EF3F-D7A8-4DA6-B150-1F78BC597EC3}" destId="{B6127710-DC69-45C5-947E-DA1B16D6DB10}" srcOrd="1" destOrd="0" presId="urn:microsoft.com/office/officeart/2005/8/layout/orgChart1"/>
    <dgm:cxn modelId="{00B24235-AB12-4212-B708-CAEDE302B819}" type="presParOf" srcId="{B6127710-DC69-45C5-947E-DA1B16D6DB10}" destId="{859A5F7A-4B51-4AD3-96AE-3C6BF22CD42A}" srcOrd="0" destOrd="0" presId="urn:microsoft.com/office/officeart/2005/8/layout/orgChart1"/>
    <dgm:cxn modelId="{43F62304-BCFE-43D9-BB28-423B39963DEE}" type="presParOf" srcId="{B6127710-DC69-45C5-947E-DA1B16D6DB10}" destId="{505169E1-8ED4-4D99-823F-59B47F438930}" srcOrd="1" destOrd="0" presId="urn:microsoft.com/office/officeart/2005/8/layout/orgChart1"/>
    <dgm:cxn modelId="{8C8B4655-6C61-4AFC-BD90-39C8F0CA6C80}" type="presParOf" srcId="{505169E1-8ED4-4D99-823F-59B47F438930}" destId="{B1213770-A22D-42AB-81BC-9800ABB2FE13}" srcOrd="0" destOrd="0" presId="urn:microsoft.com/office/officeart/2005/8/layout/orgChart1"/>
    <dgm:cxn modelId="{C3231F4C-5F58-4F76-8337-F36CADC8D927}" type="presParOf" srcId="{B1213770-A22D-42AB-81BC-9800ABB2FE13}" destId="{EC293EBA-4255-46A1-8E1F-B158725339EB}" srcOrd="0" destOrd="0" presId="urn:microsoft.com/office/officeart/2005/8/layout/orgChart1"/>
    <dgm:cxn modelId="{01827E35-744E-4004-B050-D7FC561CFFE2}" type="presParOf" srcId="{B1213770-A22D-42AB-81BC-9800ABB2FE13}" destId="{A6441542-2426-4E70-8C5A-A610B16CC2C2}" srcOrd="1" destOrd="0" presId="urn:microsoft.com/office/officeart/2005/8/layout/orgChart1"/>
    <dgm:cxn modelId="{59D40779-F1EF-4CE2-8EC2-0120AD7FD690}" type="presParOf" srcId="{505169E1-8ED4-4D99-823F-59B47F438930}" destId="{3D1B3DE3-E7C4-4DE1-A8D6-123D5CD77CFC}" srcOrd="1" destOrd="0" presId="urn:microsoft.com/office/officeart/2005/8/layout/orgChart1"/>
    <dgm:cxn modelId="{869A40BD-525C-4F9A-9431-4381D5682191}" type="presParOf" srcId="{505169E1-8ED4-4D99-823F-59B47F438930}" destId="{74AF8D6F-94E1-4F0A-8469-D05950777120}" srcOrd="2" destOrd="0" presId="urn:microsoft.com/office/officeart/2005/8/layout/orgChart1"/>
    <dgm:cxn modelId="{3114BD77-E1D8-4212-9E6F-F6FE904356DE}" type="presParOf" srcId="{B6127710-DC69-45C5-947E-DA1B16D6DB10}" destId="{9C7E31CF-A30E-4DA9-A9B7-1194C37FE32F}" srcOrd="2" destOrd="0" presId="urn:microsoft.com/office/officeart/2005/8/layout/orgChart1"/>
    <dgm:cxn modelId="{A54068E2-22E8-49B2-9DC1-68B12B159DE0}" type="presParOf" srcId="{B6127710-DC69-45C5-947E-DA1B16D6DB10}" destId="{7FC5C8ED-6017-4C26-B29A-B632B40767F1}" srcOrd="3" destOrd="0" presId="urn:microsoft.com/office/officeart/2005/8/layout/orgChart1"/>
    <dgm:cxn modelId="{4D27E7E4-4F46-4F30-9638-3848B26B5823}" type="presParOf" srcId="{7FC5C8ED-6017-4C26-B29A-B632B40767F1}" destId="{6E16D456-6880-49DD-8C97-D54148795635}" srcOrd="0" destOrd="0" presId="urn:microsoft.com/office/officeart/2005/8/layout/orgChart1"/>
    <dgm:cxn modelId="{C971FC27-4073-413D-AB81-0E97DF078EA5}" type="presParOf" srcId="{6E16D456-6880-49DD-8C97-D54148795635}" destId="{AFC5C9B9-9DCE-4428-8AC1-037C915315D7}" srcOrd="0" destOrd="0" presId="urn:microsoft.com/office/officeart/2005/8/layout/orgChart1"/>
    <dgm:cxn modelId="{318A87D0-37FF-4328-A956-70142380EB83}" type="presParOf" srcId="{6E16D456-6880-49DD-8C97-D54148795635}" destId="{930178AF-799B-4C33-9A91-0DF2FD98DC25}" srcOrd="1" destOrd="0" presId="urn:microsoft.com/office/officeart/2005/8/layout/orgChart1"/>
    <dgm:cxn modelId="{6E3E80FE-7E6D-438E-8E13-3825AFAC938F}" type="presParOf" srcId="{7FC5C8ED-6017-4C26-B29A-B632B40767F1}" destId="{268B73F7-9B9F-45E8-9C3A-4A756B6FB3BE}" srcOrd="1" destOrd="0" presId="urn:microsoft.com/office/officeart/2005/8/layout/orgChart1"/>
    <dgm:cxn modelId="{7889E5B4-A7FB-4464-8EAE-B0AD0B5797BD}" type="presParOf" srcId="{7FC5C8ED-6017-4C26-B29A-B632B40767F1}" destId="{93C84BBF-AA9F-4FAA-B930-C83BB05FF324}" srcOrd="2" destOrd="0" presId="urn:microsoft.com/office/officeart/2005/8/layout/orgChart1"/>
    <dgm:cxn modelId="{1E5652EF-A342-4AA3-AB1E-FB454799DA28}" type="presParOf" srcId="{B6127710-DC69-45C5-947E-DA1B16D6DB10}" destId="{D9843133-6085-4ACE-BDB1-DC36B851A413}" srcOrd="4" destOrd="0" presId="urn:microsoft.com/office/officeart/2005/8/layout/orgChart1"/>
    <dgm:cxn modelId="{A7773F9A-F123-4583-B829-1FEE79B124D5}" type="presParOf" srcId="{B6127710-DC69-45C5-947E-DA1B16D6DB10}" destId="{52CFF8AF-CC3C-4137-95FE-F86A2F6F2B5A}" srcOrd="5" destOrd="0" presId="urn:microsoft.com/office/officeart/2005/8/layout/orgChart1"/>
    <dgm:cxn modelId="{C3BED2FB-A555-4291-81B6-9036F386827E}" type="presParOf" srcId="{52CFF8AF-CC3C-4137-95FE-F86A2F6F2B5A}" destId="{B113799B-E92D-4237-B093-064EAD4D9A51}" srcOrd="0" destOrd="0" presId="urn:microsoft.com/office/officeart/2005/8/layout/orgChart1"/>
    <dgm:cxn modelId="{C2BE0D89-F4A8-4EE5-8375-813A1D244797}" type="presParOf" srcId="{B113799B-E92D-4237-B093-064EAD4D9A51}" destId="{36587E54-975A-4C05-B2B4-F67567496F60}" srcOrd="0" destOrd="0" presId="urn:microsoft.com/office/officeart/2005/8/layout/orgChart1"/>
    <dgm:cxn modelId="{29080420-A093-40A1-922D-BCF425DAFB8B}" type="presParOf" srcId="{B113799B-E92D-4237-B093-064EAD4D9A51}" destId="{66DE1DB8-3A0D-4A46-8665-B7289E032EE7}" srcOrd="1" destOrd="0" presId="urn:microsoft.com/office/officeart/2005/8/layout/orgChart1"/>
    <dgm:cxn modelId="{813415FF-FC9B-40A4-8185-A996C960816A}" type="presParOf" srcId="{52CFF8AF-CC3C-4137-95FE-F86A2F6F2B5A}" destId="{25F7A509-7B99-4248-AB40-F58C13E9986E}" srcOrd="1" destOrd="0" presId="urn:microsoft.com/office/officeart/2005/8/layout/orgChart1"/>
    <dgm:cxn modelId="{6CFC2AFB-820D-4D55-BC8F-EAC4919E2417}" type="presParOf" srcId="{52CFF8AF-CC3C-4137-95FE-F86A2F6F2B5A}" destId="{763B04DF-5995-41DB-AE7A-6DA9B54D48B1}" srcOrd="2" destOrd="0" presId="urn:microsoft.com/office/officeart/2005/8/layout/orgChart1"/>
    <dgm:cxn modelId="{6DFF6520-463C-497B-998C-97BAD9884A00}" type="presParOf" srcId="{B6127710-DC69-45C5-947E-DA1B16D6DB10}" destId="{1ABEB964-1842-41E5-A2A4-50DD4B7CBDD9}" srcOrd="6" destOrd="0" presId="urn:microsoft.com/office/officeart/2005/8/layout/orgChart1"/>
    <dgm:cxn modelId="{8BF2FC46-FAE3-43EE-ACE3-7AD2A90B773D}" type="presParOf" srcId="{B6127710-DC69-45C5-947E-DA1B16D6DB10}" destId="{D798157D-9B8F-4DF3-BCAF-8B6CFE280858}" srcOrd="7" destOrd="0" presId="urn:microsoft.com/office/officeart/2005/8/layout/orgChart1"/>
    <dgm:cxn modelId="{57081C5C-B8D6-4D61-A5D9-12C27CAB8301}" type="presParOf" srcId="{D798157D-9B8F-4DF3-BCAF-8B6CFE280858}" destId="{B5F832C6-4AD9-457A-92E5-172BEE86F105}" srcOrd="0" destOrd="0" presId="urn:microsoft.com/office/officeart/2005/8/layout/orgChart1"/>
    <dgm:cxn modelId="{4A69ED23-A9A9-48F7-8400-0EABDB308329}" type="presParOf" srcId="{B5F832C6-4AD9-457A-92E5-172BEE86F105}" destId="{5FB5A517-64A3-4BBB-9C06-CCF84D5E5E7F}" srcOrd="0" destOrd="0" presId="urn:microsoft.com/office/officeart/2005/8/layout/orgChart1"/>
    <dgm:cxn modelId="{FB8C88BB-775B-48F0-973A-760A361CDF21}" type="presParOf" srcId="{B5F832C6-4AD9-457A-92E5-172BEE86F105}" destId="{0F9A0379-A26E-4B67-85C1-C4422D49AF5E}" srcOrd="1" destOrd="0" presId="urn:microsoft.com/office/officeart/2005/8/layout/orgChart1"/>
    <dgm:cxn modelId="{1A4E2A76-0AD2-418D-B787-300278501F1B}" type="presParOf" srcId="{D798157D-9B8F-4DF3-BCAF-8B6CFE280858}" destId="{F149A5EF-5C2E-4249-8039-F6717ECB125B}" srcOrd="1" destOrd="0" presId="urn:microsoft.com/office/officeart/2005/8/layout/orgChart1"/>
    <dgm:cxn modelId="{FE1C1550-AE95-4358-B665-A28086317780}" type="presParOf" srcId="{D798157D-9B8F-4DF3-BCAF-8B6CFE280858}" destId="{94A73510-9EDE-4F4F-9BA9-6535D56736E3}" srcOrd="2" destOrd="0" presId="urn:microsoft.com/office/officeart/2005/8/layout/orgChart1"/>
    <dgm:cxn modelId="{771A3EB2-5DCD-41CC-9853-405AFC759B16}" type="presParOf" srcId="{B6127710-DC69-45C5-947E-DA1B16D6DB10}" destId="{1DF323A8-D076-4F5E-9ADA-1C067301A684}" srcOrd="8" destOrd="0" presId="urn:microsoft.com/office/officeart/2005/8/layout/orgChart1"/>
    <dgm:cxn modelId="{00B19BBD-6A93-4A99-B8B5-79529F4F985E}" type="presParOf" srcId="{B6127710-DC69-45C5-947E-DA1B16D6DB10}" destId="{B740B954-746F-4E36-9A4C-57E3A5D37740}" srcOrd="9" destOrd="0" presId="urn:microsoft.com/office/officeart/2005/8/layout/orgChart1"/>
    <dgm:cxn modelId="{5AF8F7BC-C8A4-4CAF-9EFF-6463FAA1CEA8}" type="presParOf" srcId="{B740B954-746F-4E36-9A4C-57E3A5D37740}" destId="{A9E241C2-AF00-49ED-9811-7800FBA656F0}" srcOrd="0" destOrd="0" presId="urn:microsoft.com/office/officeart/2005/8/layout/orgChart1"/>
    <dgm:cxn modelId="{F06E404B-B9A3-4A6D-B072-70BB111F771C}" type="presParOf" srcId="{A9E241C2-AF00-49ED-9811-7800FBA656F0}" destId="{F81DDCF3-0282-49EA-BBDC-75EC7C68491D}" srcOrd="0" destOrd="0" presId="urn:microsoft.com/office/officeart/2005/8/layout/orgChart1"/>
    <dgm:cxn modelId="{948CFF1E-5981-4CB5-9565-7F536D752ED2}" type="presParOf" srcId="{A9E241C2-AF00-49ED-9811-7800FBA656F0}" destId="{4F1DA32C-0528-4A1F-887C-BC96DC8F4647}" srcOrd="1" destOrd="0" presId="urn:microsoft.com/office/officeart/2005/8/layout/orgChart1"/>
    <dgm:cxn modelId="{B4E5925D-460F-433F-B282-EE53C6ACC135}" type="presParOf" srcId="{B740B954-746F-4E36-9A4C-57E3A5D37740}" destId="{A4D8CEAA-D314-475F-B8E4-CE2186766ADD}" srcOrd="1" destOrd="0" presId="urn:microsoft.com/office/officeart/2005/8/layout/orgChart1"/>
    <dgm:cxn modelId="{F944B4CB-388B-4A98-BF32-742F9389E527}" type="presParOf" srcId="{B740B954-746F-4E36-9A4C-57E3A5D37740}" destId="{76A70E4A-D8BA-4272-A834-073E2E9F2475}" srcOrd="2" destOrd="0" presId="urn:microsoft.com/office/officeart/2005/8/layout/orgChart1"/>
    <dgm:cxn modelId="{18E506C3-47ED-4545-97E0-D48DB86BF2EC}" type="presParOf" srcId="{B6127710-DC69-45C5-947E-DA1B16D6DB10}" destId="{0F0E07EC-3BF2-439A-B87A-7D045FDEE17D}" srcOrd="10" destOrd="0" presId="urn:microsoft.com/office/officeart/2005/8/layout/orgChart1"/>
    <dgm:cxn modelId="{DB03E666-CCA8-48E1-8A31-F0D577EA4B88}" type="presParOf" srcId="{B6127710-DC69-45C5-947E-DA1B16D6DB10}" destId="{83D03F3F-3DFB-4C55-AA85-3DCF2B2B99C7}" srcOrd="11" destOrd="0" presId="urn:microsoft.com/office/officeart/2005/8/layout/orgChart1"/>
    <dgm:cxn modelId="{D1D3491A-FF24-4755-8FF7-13736DC63869}" type="presParOf" srcId="{83D03F3F-3DFB-4C55-AA85-3DCF2B2B99C7}" destId="{A3EF0BF6-6522-4D37-9F2A-83BF7793C7E7}" srcOrd="0" destOrd="0" presId="urn:microsoft.com/office/officeart/2005/8/layout/orgChart1"/>
    <dgm:cxn modelId="{276F890B-BC51-4A32-9E7C-69EC69B37698}" type="presParOf" srcId="{A3EF0BF6-6522-4D37-9F2A-83BF7793C7E7}" destId="{BAB0C97F-8914-47BF-B2B1-7EC4B43DB4B7}" srcOrd="0" destOrd="0" presId="urn:microsoft.com/office/officeart/2005/8/layout/orgChart1"/>
    <dgm:cxn modelId="{3835736D-4B0F-4E1B-9663-1BCFF19BE595}" type="presParOf" srcId="{A3EF0BF6-6522-4D37-9F2A-83BF7793C7E7}" destId="{A2565945-56E1-46CC-83DC-571865C1F587}" srcOrd="1" destOrd="0" presId="urn:microsoft.com/office/officeart/2005/8/layout/orgChart1"/>
    <dgm:cxn modelId="{BCB23805-2CB9-462C-B191-625EE4231E38}" type="presParOf" srcId="{83D03F3F-3DFB-4C55-AA85-3DCF2B2B99C7}" destId="{9BC61C95-FDFD-4618-8F14-BB1223C6E5D0}" srcOrd="1" destOrd="0" presId="urn:microsoft.com/office/officeart/2005/8/layout/orgChart1"/>
    <dgm:cxn modelId="{BC3B7FFF-F3E3-49FF-BF4C-F637E5E52869}" type="presParOf" srcId="{83D03F3F-3DFB-4C55-AA85-3DCF2B2B99C7}" destId="{2670CC96-22E8-4150-BDFA-B370555F3BD7}" srcOrd="2" destOrd="0" presId="urn:microsoft.com/office/officeart/2005/8/layout/orgChart1"/>
    <dgm:cxn modelId="{2D9CA83A-43BA-4722-BBFC-2745EC02DA31}" type="presParOf" srcId="{5CC1EF3F-D7A8-4DA6-B150-1F78BC597EC3}" destId="{344F7E30-7EFA-415F-8F95-32AAE8A1E12A}" srcOrd="2" destOrd="0" presId="urn:microsoft.com/office/officeart/2005/8/layout/orgChart1"/>
    <dgm:cxn modelId="{041E6F61-FAE7-4891-9F66-6DB814F3F56E}" type="presParOf" srcId="{8A97831D-931A-469A-8C59-70D7858BD09B}" destId="{71481971-5924-4985-8A58-65BC3302CFE1}" srcOrd="6" destOrd="0" presId="urn:microsoft.com/office/officeart/2005/8/layout/orgChart1"/>
    <dgm:cxn modelId="{16CE6C67-D1CB-4B0D-9DFE-EE96B82552E3}" type="presParOf" srcId="{8A97831D-931A-469A-8C59-70D7858BD09B}" destId="{4A79BF1E-35D5-4D91-81B6-9A5D4FD6DE09}" srcOrd="7" destOrd="0" presId="urn:microsoft.com/office/officeart/2005/8/layout/orgChart1"/>
    <dgm:cxn modelId="{7011A91E-E750-47FB-BEAE-5A2408BA856A}" type="presParOf" srcId="{4A79BF1E-35D5-4D91-81B6-9A5D4FD6DE09}" destId="{506B54CD-E927-450A-9B7F-53C2D4CBBC4E}" srcOrd="0" destOrd="0" presId="urn:microsoft.com/office/officeart/2005/8/layout/orgChart1"/>
    <dgm:cxn modelId="{BBF8DBC8-6A75-4CD2-BE2A-F262B6B83A98}" type="presParOf" srcId="{506B54CD-E927-450A-9B7F-53C2D4CBBC4E}" destId="{02FBAA06-E91C-4408-9781-CAA72564A194}" srcOrd="0" destOrd="0" presId="urn:microsoft.com/office/officeart/2005/8/layout/orgChart1"/>
    <dgm:cxn modelId="{F4BBCEF5-5A64-4A1D-988C-020F28D70B2A}" type="presParOf" srcId="{506B54CD-E927-450A-9B7F-53C2D4CBBC4E}" destId="{0C3DE6DC-983A-4ED4-9F7C-A7D0D6C6BB27}" srcOrd="1" destOrd="0" presId="urn:microsoft.com/office/officeart/2005/8/layout/orgChart1"/>
    <dgm:cxn modelId="{85B99C60-8B4D-48A6-ACB2-94AD65AE1E49}" type="presParOf" srcId="{4A79BF1E-35D5-4D91-81B6-9A5D4FD6DE09}" destId="{2A1FC0E0-BB1E-4E72-85EC-5ADBA3156D57}" srcOrd="1" destOrd="0" presId="urn:microsoft.com/office/officeart/2005/8/layout/orgChart1"/>
    <dgm:cxn modelId="{60B9E63A-F20C-4F64-B0F6-78210D9E3C40}" type="presParOf" srcId="{2A1FC0E0-BB1E-4E72-85EC-5ADBA3156D57}" destId="{B1DDD93C-AA0B-4079-AE64-A6CC80C413FA}" srcOrd="0" destOrd="0" presId="urn:microsoft.com/office/officeart/2005/8/layout/orgChart1"/>
    <dgm:cxn modelId="{413C21D4-4F8E-492A-809D-A9D2A5E8E386}" type="presParOf" srcId="{2A1FC0E0-BB1E-4E72-85EC-5ADBA3156D57}" destId="{2C197998-8D1D-4279-82BB-44597950B705}" srcOrd="1" destOrd="0" presId="urn:microsoft.com/office/officeart/2005/8/layout/orgChart1"/>
    <dgm:cxn modelId="{1AFE3EE6-8ED7-473F-8B1E-E6D780C73926}" type="presParOf" srcId="{2C197998-8D1D-4279-82BB-44597950B705}" destId="{DE9043A2-2750-4B6A-A631-A7C95E684E15}" srcOrd="0" destOrd="0" presId="urn:microsoft.com/office/officeart/2005/8/layout/orgChart1"/>
    <dgm:cxn modelId="{0A94C294-6ABA-4EC2-8C24-53131BB6C90D}" type="presParOf" srcId="{DE9043A2-2750-4B6A-A631-A7C95E684E15}" destId="{0C38FB8D-E312-4A4E-810A-7E8736445A2E}" srcOrd="0" destOrd="0" presId="urn:microsoft.com/office/officeart/2005/8/layout/orgChart1"/>
    <dgm:cxn modelId="{BD77F530-A41D-47C3-B2C5-7642375F75AA}" type="presParOf" srcId="{DE9043A2-2750-4B6A-A631-A7C95E684E15}" destId="{6BCE281D-4856-42A0-AE72-2F8F4DE21E8F}" srcOrd="1" destOrd="0" presId="urn:microsoft.com/office/officeart/2005/8/layout/orgChart1"/>
    <dgm:cxn modelId="{8C8D2097-83E3-43CF-97E2-664B23C0A999}" type="presParOf" srcId="{2C197998-8D1D-4279-82BB-44597950B705}" destId="{E9300157-5F45-40D6-A88C-BA4AC92BB4DA}" srcOrd="1" destOrd="0" presId="urn:microsoft.com/office/officeart/2005/8/layout/orgChart1"/>
    <dgm:cxn modelId="{E6400139-AB35-4C4F-B031-4DCDEB45D52C}" type="presParOf" srcId="{2C197998-8D1D-4279-82BB-44597950B705}" destId="{BDA3BD80-EFB5-439E-B9F5-5C6C7082AF33}" srcOrd="2" destOrd="0" presId="urn:microsoft.com/office/officeart/2005/8/layout/orgChart1"/>
    <dgm:cxn modelId="{1183CF28-7833-4A4D-B4DE-0213B23883E2}" type="presParOf" srcId="{4A79BF1E-35D5-4D91-81B6-9A5D4FD6DE09}" destId="{28A20E1F-D2B7-49A9-9DB8-04B929C6C08D}" srcOrd="2" destOrd="0" presId="urn:microsoft.com/office/officeart/2005/8/layout/orgChart1"/>
    <dgm:cxn modelId="{83E59442-169C-4DD2-9527-28F12AD0D5C7}" type="presParOf" srcId="{8A97831D-931A-469A-8C59-70D7858BD09B}" destId="{E733A77E-89FA-4B9C-A80B-CDCD62A1C3D1}" srcOrd="8" destOrd="0" presId="urn:microsoft.com/office/officeart/2005/8/layout/orgChart1"/>
    <dgm:cxn modelId="{14DA1B70-49D6-46C7-B704-513017891C94}" type="presParOf" srcId="{8A97831D-931A-469A-8C59-70D7858BD09B}" destId="{12334E02-432E-4448-9715-4392D0071968}" srcOrd="9" destOrd="0" presId="urn:microsoft.com/office/officeart/2005/8/layout/orgChart1"/>
    <dgm:cxn modelId="{972CD14D-69B0-4D58-B520-1A7D3D77F1BA}" type="presParOf" srcId="{12334E02-432E-4448-9715-4392D0071968}" destId="{685075BD-BB92-41A4-AB5A-244462793563}" srcOrd="0" destOrd="0" presId="urn:microsoft.com/office/officeart/2005/8/layout/orgChart1"/>
    <dgm:cxn modelId="{A7572F30-D5D5-48B5-883C-35F30C2DC09F}" type="presParOf" srcId="{685075BD-BB92-41A4-AB5A-244462793563}" destId="{D4F19F9B-2F58-4077-B3FC-9B0A645C389C}" srcOrd="0" destOrd="0" presId="urn:microsoft.com/office/officeart/2005/8/layout/orgChart1"/>
    <dgm:cxn modelId="{F0916D24-49DD-48A6-95CB-3AB0DBFBDEF5}" type="presParOf" srcId="{685075BD-BB92-41A4-AB5A-244462793563}" destId="{7744727E-DB01-42E4-BCB6-4468D98A7EE2}" srcOrd="1" destOrd="0" presId="urn:microsoft.com/office/officeart/2005/8/layout/orgChart1"/>
    <dgm:cxn modelId="{9F47D92B-38CA-4CBC-B1CA-0E2C190F08F1}" type="presParOf" srcId="{12334E02-432E-4448-9715-4392D0071968}" destId="{B8786EE1-4FD7-48F2-BAF2-E9845AFDE6A7}" srcOrd="1" destOrd="0" presId="urn:microsoft.com/office/officeart/2005/8/layout/orgChart1"/>
    <dgm:cxn modelId="{385DE41D-D2B7-410A-B429-8F594962B7EE}" type="presParOf" srcId="{B8786EE1-4FD7-48F2-BAF2-E9845AFDE6A7}" destId="{B0495467-15B6-457F-858F-0D45FF87FDE8}" srcOrd="0" destOrd="0" presId="urn:microsoft.com/office/officeart/2005/8/layout/orgChart1"/>
    <dgm:cxn modelId="{B3742382-C3CC-442A-B704-90DB75B94DCA}" type="presParOf" srcId="{B8786EE1-4FD7-48F2-BAF2-E9845AFDE6A7}" destId="{59334CD5-63C1-4257-81C4-96B4D0C6DDD8}" srcOrd="1" destOrd="0" presId="urn:microsoft.com/office/officeart/2005/8/layout/orgChart1"/>
    <dgm:cxn modelId="{05EB4829-54AC-4D46-A7E5-FA6E5DC5F3E9}" type="presParOf" srcId="{59334CD5-63C1-4257-81C4-96B4D0C6DDD8}" destId="{C1D428A6-1394-4367-9D29-1C28282AE41C}" srcOrd="0" destOrd="0" presId="urn:microsoft.com/office/officeart/2005/8/layout/orgChart1"/>
    <dgm:cxn modelId="{D279D952-A030-4B54-9A5A-3AC23483F1B9}" type="presParOf" srcId="{C1D428A6-1394-4367-9D29-1C28282AE41C}" destId="{73671477-F3A7-40C7-B6C4-1C1BA12C21C1}" srcOrd="0" destOrd="0" presId="urn:microsoft.com/office/officeart/2005/8/layout/orgChart1"/>
    <dgm:cxn modelId="{63D3EC7E-367E-479F-A62C-87351694F78A}" type="presParOf" srcId="{C1D428A6-1394-4367-9D29-1C28282AE41C}" destId="{DA563663-A228-4859-8AF1-9EF73B51E3C7}" srcOrd="1" destOrd="0" presId="urn:microsoft.com/office/officeart/2005/8/layout/orgChart1"/>
    <dgm:cxn modelId="{B39CA251-A5E2-48D4-9A81-C1CE0FADFB9D}" type="presParOf" srcId="{59334CD5-63C1-4257-81C4-96B4D0C6DDD8}" destId="{81EB06DB-5F2E-4D1A-A93E-355FEAF00788}" srcOrd="1" destOrd="0" presId="urn:microsoft.com/office/officeart/2005/8/layout/orgChart1"/>
    <dgm:cxn modelId="{81FB098A-E501-4734-B2B5-43772BC061F4}" type="presParOf" srcId="{81EB06DB-5F2E-4D1A-A93E-355FEAF00788}" destId="{175C0E5A-556B-4F10-8B95-AE90F8B7638B}" srcOrd="0" destOrd="0" presId="urn:microsoft.com/office/officeart/2005/8/layout/orgChart1"/>
    <dgm:cxn modelId="{0FDD21CC-57CC-4EF3-8E2B-11EB7FEA8C33}" type="presParOf" srcId="{81EB06DB-5F2E-4D1A-A93E-355FEAF00788}" destId="{9D55E745-0B82-4828-9347-5E9CBF018713}" srcOrd="1" destOrd="0" presId="urn:microsoft.com/office/officeart/2005/8/layout/orgChart1"/>
    <dgm:cxn modelId="{0F7AA28E-22E3-4574-8B16-652400572040}" type="presParOf" srcId="{9D55E745-0B82-4828-9347-5E9CBF018713}" destId="{75A00E48-53D3-4B1B-9696-C774DAE765F6}" srcOrd="0" destOrd="0" presId="urn:microsoft.com/office/officeart/2005/8/layout/orgChart1"/>
    <dgm:cxn modelId="{8B72DF1C-94FE-4891-A009-F77AD3C92C21}" type="presParOf" srcId="{75A00E48-53D3-4B1B-9696-C774DAE765F6}" destId="{2A963296-5DBA-404D-9E63-B7A2AADEE936}" srcOrd="0" destOrd="0" presId="urn:microsoft.com/office/officeart/2005/8/layout/orgChart1"/>
    <dgm:cxn modelId="{A48C63A7-C843-440D-A608-4CB2357643D9}" type="presParOf" srcId="{75A00E48-53D3-4B1B-9696-C774DAE765F6}" destId="{F9DC42A8-DEA3-4BD7-950A-A4E2F1D5E1F6}" srcOrd="1" destOrd="0" presId="urn:microsoft.com/office/officeart/2005/8/layout/orgChart1"/>
    <dgm:cxn modelId="{8668199D-62B6-4429-8B48-5DA41951FC42}" type="presParOf" srcId="{9D55E745-0B82-4828-9347-5E9CBF018713}" destId="{83363AD3-2B93-4934-89AF-CD5D6838CB74}" srcOrd="1" destOrd="0" presId="urn:microsoft.com/office/officeart/2005/8/layout/orgChart1"/>
    <dgm:cxn modelId="{2AD08356-D46A-44DD-9D5D-57BC0809D083}" type="presParOf" srcId="{9D55E745-0B82-4828-9347-5E9CBF018713}" destId="{4174872F-F1F5-4F06-9075-A3BB9C6131BD}" srcOrd="2" destOrd="0" presId="urn:microsoft.com/office/officeart/2005/8/layout/orgChart1"/>
    <dgm:cxn modelId="{F3A1D1AA-5739-4D7E-A8A2-E6F2A9BAE65E}" type="presParOf" srcId="{81EB06DB-5F2E-4D1A-A93E-355FEAF00788}" destId="{DCC6D923-F06B-413D-AE46-9B6FCE7C1311}" srcOrd="2" destOrd="0" presId="urn:microsoft.com/office/officeart/2005/8/layout/orgChart1"/>
    <dgm:cxn modelId="{113254AA-887D-4441-984F-D3C8F8E29023}" type="presParOf" srcId="{81EB06DB-5F2E-4D1A-A93E-355FEAF00788}" destId="{59C8854C-F63B-4636-8923-76229D9AA2F6}" srcOrd="3" destOrd="0" presId="urn:microsoft.com/office/officeart/2005/8/layout/orgChart1"/>
    <dgm:cxn modelId="{AD253EB4-3B4D-46EF-BA86-0BEC98D57538}" type="presParOf" srcId="{59C8854C-F63B-4636-8923-76229D9AA2F6}" destId="{79CCE44F-FFE8-47B5-B756-0B24D9089FEB}" srcOrd="0" destOrd="0" presId="urn:microsoft.com/office/officeart/2005/8/layout/orgChart1"/>
    <dgm:cxn modelId="{8E86FB9B-B019-41F7-9F36-251C384C0A83}" type="presParOf" srcId="{79CCE44F-FFE8-47B5-B756-0B24D9089FEB}" destId="{0C5171CD-CC4D-45B3-A0D8-D27B776EAB6C}" srcOrd="0" destOrd="0" presId="urn:microsoft.com/office/officeart/2005/8/layout/orgChart1"/>
    <dgm:cxn modelId="{42F494B1-1E76-453A-ACC1-CFD9430D2481}" type="presParOf" srcId="{79CCE44F-FFE8-47B5-B756-0B24D9089FEB}" destId="{D628ABE4-F7B0-4A71-B0F5-64846DEBF620}" srcOrd="1" destOrd="0" presId="urn:microsoft.com/office/officeart/2005/8/layout/orgChart1"/>
    <dgm:cxn modelId="{0C75D395-3392-4FB5-BB1F-3D734D2E8F62}" type="presParOf" srcId="{59C8854C-F63B-4636-8923-76229D9AA2F6}" destId="{6558DACA-7D45-4C00-8054-9FCA25EF7436}" srcOrd="1" destOrd="0" presId="urn:microsoft.com/office/officeart/2005/8/layout/orgChart1"/>
    <dgm:cxn modelId="{00790B07-7D41-4595-9114-2F39210D7EFC}" type="presParOf" srcId="{59C8854C-F63B-4636-8923-76229D9AA2F6}" destId="{12AB0443-0EE0-4C0A-AA73-1347D9A6F6F5}" srcOrd="2" destOrd="0" presId="urn:microsoft.com/office/officeart/2005/8/layout/orgChart1"/>
    <dgm:cxn modelId="{170B1C9A-8181-46CA-9F5C-E8FF5C42A863}" type="presParOf" srcId="{81EB06DB-5F2E-4D1A-A93E-355FEAF00788}" destId="{A10C288D-0624-4460-A6DF-D42CA91203B3}" srcOrd="4" destOrd="0" presId="urn:microsoft.com/office/officeart/2005/8/layout/orgChart1"/>
    <dgm:cxn modelId="{BE470224-3D3A-4FEB-A136-07D1B824D268}" type="presParOf" srcId="{81EB06DB-5F2E-4D1A-A93E-355FEAF00788}" destId="{7C772888-111D-46EE-9582-A96ED868F388}" srcOrd="5" destOrd="0" presId="urn:microsoft.com/office/officeart/2005/8/layout/orgChart1"/>
    <dgm:cxn modelId="{9EADA663-3F11-4E79-8E64-D3E1CFF4A177}" type="presParOf" srcId="{7C772888-111D-46EE-9582-A96ED868F388}" destId="{665E893E-5A33-4030-B8C5-A79C7271E4F2}" srcOrd="0" destOrd="0" presId="urn:microsoft.com/office/officeart/2005/8/layout/orgChart1"/>
    <dgm:cxn modelId="{DE2A42CB-9274-483B-8B55-12DCA4DA41EA}" type="presParOf" srcId="{665E893E-5A33-4030-B8C5-A79C7271E4F2}" destId="{767E1A06-9F51-40FA-B8F8-A1C4ED5CEC90}" srcOrd="0" destOrd="0" presId="urn:microsoft.com/office/officeart/2005/8/layout/orgChart1"/>
    <dgm:cxn modelId="{C720F386-3DD0-4709-A72F-7908B914BD3B}" type="presParOf" srcId="{665E893E-5A33-4030-B8C5-A79C7271E4F2}" destId="{FF55EBB6-5C00-4EB2-887E-CE968DE29F1D}" srcOrd="1" destOrd="0" presId="urn:microsoft.com/office/officeart/2005/8/layout/orgChart1"/>
    <dgm:cxn modelId="{82E41A86-C72E-4B30-99FF-DFB50186825D}" type="presParOf" srcId="{7C772888-111D-46EE-9582-A96ED868F388}" destId="{ACDA26C9-4BF8-4C8D-A6AF-D8438C97CF85}" srcOrd="1" destOrd="0" presId="urn:microsoft.com/office/officeart/2005/8/layout/orgChart1"/>
    <dgm:cxn modelId="{A91BEFA1-F1CB-4572-9F9B-7F5583DCB6F3}" type="presParOf" srcId="{7C772888-111D-46EE-9582-A96ED868F388}" destId="{7763A100-45A6-42F6-9612-91A66B1C8A5A}" srcOrd="2" destOrd="0" presId="urn:microsoft.com/office/officeart/2005/8/layout/orgChart1"/>
    <dgm:cxn modelId="{036A1B56-5D6D-4190-9231-34C6B61EE996}" type="presParOf" srcId="{81EB06DB-5F2E-4D1A-A93E-355FEAF00788}" destId="{C1681FCF-D047-45EA-A575-4F5010ADD0F2}" srcOrd="6" destOrd="0" presId="urn:microsoft.com/office/officeart/2005/8/layout/orgChart1"/>
    <dgm:cxn modelId="{63E33896-8055-4927-9EB4-9C41E0C1D574}" type="presParOf" srcId="{81EB06DB-5F2E-4D1A-A93E-355FEAF00788}" destId="{362C7C1E-B2A9-4E19-9960-564B5B10AD2C}" srcOrd="7" destOrd="0" presId="urn:microsoft.com/office/officeart/2005/8/layout/orgChart1"/>
    <dgm:cxn modelId="{AC76AABD-BF1B-431B-86D9-1C9441C75B97}" type="presParOf" srcId="{362C7C1E-B2A9-4E19-9960-564B5B10AD2C}" destId="{495836A0-9EE6-4E14-8D7B-8A42D0F79B17}" srcOrd="0" destOrd="0" presId="urn:microsoft.com/office/officeart/2005/8/layout/orgChart1"/>
    <dgm:cxn modelId="{5683ADAF-8894-41AE-88BA-B21C84E2DAF4}" type="presParOf" srcId="{495836A0-9EE6-4E14-8D7B-8A42D0F79B17}" destId="{20C4464E-9E44-4762-B40F-2AE7944D78AA}" srcOrd="0" destOrd="0" presId="urn:microsoft.com/office/officeart/2005/8/layout/orgChart1"/>
    <dgm:cxn modelId="{B0E03398-338D-430B-B1B5-358B2909E814}" type="presParOf" srcId="{495836A0-9EE6-4E14-8D7B-8A42D0F79B17}" destId="{457CB696-EF0C-4FAF-85AD-1B9458750CA1}" srcOrd="1" destOrd="0" presId="urn:microsoft.com/office/officeart/2005/8/layout/orgChart1"/>
    <dgm:cxn modelId="{B2DCB0FF-94C8-48C7-A8FE-706D4CB8B22F}" type="presParOf" srcId="{362C7C1E-B2A9-4E19-9960-564B5B10AD2C}" destId="{13840E7E-8FA6-402E-8718-C986538173F9}" srcOrd="1" destOrd="0" presId="urn:microsoft.com/office/officeart/2005/8/layout/orgChart1"/>
    <dgm:cxn modelId="{39292CF4-78EF-4496-8B25-D04F3572E430}" type="presParOf" srcId="{362C7C1E-B2A9-4E19-9960-564B5B10AD2C}" destId="{93A843DE-BFAD-47C1-A2EF-B611C1DDCEE7}" srcOrd="2" destOrd="0" presId="urn:microsoft.com/office/officeart/2005/8/layout/orgChart1"/>
    <dgm:cxn modelId="{A74A79E5-E254-4FC7-A985-BB7B3C373970}" type="presParOf" srcId="{59334CD5-63C1-4257-81C4-96B4D0C6DDD8}" destId="{EC50A7CE-470C-48A5-B7D6-F02B9236B05F}" srcOrd="2" destOrd="0" presId="urn:microsoft.com/office/officeart/2005/8/layout/orgChart1"/>
    <dgm:cxn modelId="{4820CD05-A2D4-4627-9F3E-AA16892036E2}" type="presParOf" srcId="{B8786EE1-4FD7-48F2-BAF2-E9845AFDE6A7}" destId="{FFADC981-98DA-465A-834E-1469A32BE8A5}" srcOrd="2" destOrd="0" presId="urn:microsoft.com/office/officeart/2005/8/layout/orgChart1"/>
    <dgm:cxn modelId="{1ACE27AE-C65D-42E8-95E5-2B1A0BD17903}" type="presParOf" srcId="{B8786EE1-4FD7-48F2-BAF2-E9845AFDE6A7}" destId="{E73CFEDD-673F-4466-95A3-0A204AA04C35}" srcOrd="3" destOrd="0" presId="urn:microsoft.com/office/officeart/2005/8/layout/orgChart1"/>
    <dgm:cxn modelId="{873A3D12-985F-49C9-B872-00D2DBFD49B9}" type="presParOf" srcId="{E73CFEDD-673F-4466-95A3-0A204AA04C35}" destId="{263B528D-137F-4383-B5E4-DC64EF0A24FA}" srcOrd="0" destOrd="0" presId="urn:microsoft.com/office/officeart/2005/8/layout/orgChart1"/>
    <dgm:cxn modelId="{589D83E1-755F-4854-9B34-91F93C2D83D3}" type="presParOf" srcId="{263B528D-137F-4383-B5E4-DC64EF0A24FA}" destId="{811F0CEB-3001-4879-8561-FFAA758F9C4D}" srcOrd="0" destOrd="0" presId="urn:microsoft.com/office/officeart/2005/8/layout/orgChart1"/>
    <dgm:cxn modelId="{E02B6C3C-C46C-4E1E-8295-22017201842D}" type="presParOf" srcId="{263B528D-137F-4383-B5E4-DC64EF0A24FA}" destId="{0A098B36-3337-4D13-9601-4B794921025C}" srcOrd="1" destOrd="0" presId="urn:microsoft.com/office/officeart/2005/8/layout/orgChart1"/>
    <dgm:cxn modelId="{BD3755F0-DD63-4E50-A722-A609C103C469}" type="presParOf" srcId="{E73CFEDD-673F-4466-95A3-0A204AA04C35}" destId="{BC474C1D-D62F-4773-BBB9-75D800FBB1E0}" srcOrd="1" destOrd="0" presId="urn:microsoft.com/office/officeart/2005/8/layout/orgChart1"/>
    <dgm:cxn modelId="{D87568E4-2A15-4189-B5FA-6F066F792D5D}" type="presParOf" srcId="{BC474C1D-D62F-4773-BBB9-75D800FBB1E0}" destId="{08340BC8-F60B-48BF-9C4B-B209EC91806A}" srcOrd="0" destOrd="0" presId="urn:microsoft.com/office/officeart/2005/8/layout/orgChart1"/>
    <dgm:cxn modelId="{7AEC3A3E-BC38-4A4C-8914-130826C2A9D0}" type="presParOf" srcId="{BC474C1D-D62F-4773-BBB9-75D800FBB1E0}" destId="{D9B0968A-5C24-4C3A-9BDA-F58AABDCCD41}" srcOrd="1" destOrd="0" presId="urn:microsoft.com/office/officeart/2005/8/layout/orgChart1"/>
    <dgm:cxn modelId="{7446BE5D-2B0E-4AE0-9E3D-33DE64F07FDD}" type="presParOf" srcId="{D9B0968A-5C24-4C3A-9BDA-F58AABDCCD41}" destId="{C54A5D08-76CC-481E-88BA-B7E041BD5456}" srcOrd="0" destOrd="0" presId="urn:microsoft.com/office/officeart/2005/8/layout/orgChart1"/>
    <dgm:cxn modelId="{4574A924-A3F0-4E97-BA4A-0E460EBA5827}" type="presParOf" srcId="{C54A5D08-76CC-481E-88BA-B7E041BD5456}" destId="{9C4E414B-A425-4DA2-AFFA-05704A0C17DC}" srcOrd="0" destOrd="0" presId="urn:microsoft.com/office/officeart/2005/8/layout/orgChart1"/>
    <dgm:cxn modelId="{BC0BC417-3770-43F2-9658-B8A715A22E90}" type="presParOf" srcId="{C54A5D08-76CC-481E-88BA-B7E041BD5456}" destId="{B223C9B4-7C22-49AC-AD67-F4EE80F3A807}" srcOrd="1" destOrd="0" presId="urn:microsoft.com/office/officeart/2005/8/layout/orgChart1"/>
    <dgm:cxn modelId="{CD7F607E-DB7A-4F16-997C-587074ADBE09}" type="presParOf" srcId="{D9B0968A-5C24-4C3A-9BDA-F58AABDCCD41}" destId="{B42553CC-B69E-4BC7-BD97-F5F657F73495}" srcOrd="1" destOrd="0" presId="urn:microsoft.com/office/officeart/2005/8/layout/orgChart1"/>
    <dgm:cxn modelId="{654091DA-F2B2-4A7E-A069-C7D4AF8EF5A2}" type="presParOf" srcId="{D9B0968A-5C24-4C3A-9BDA-F58AABDCCD41}" destId="{FED46867-9F6A-4BB0-8BA6-84FAF9B746FA}" srcOrd="2" destOrd="0" presId="urn:microsoft.com/office/officeart/2005/8/layout/orgChart1"/>
    <dgm:cxn modelId="{B3CD4AE3-2614-4774-9CDB-FEA96479B4EF}" type="presParOf" srcId="{BC474C1D-D62F-4773-BBB9-75D800FBB1E0}" destId="{9CBB51A0-7E01-4BA7-A033-4AF8C10FF9F2}" srcOrd="2" destOrd="0" presId="urn:microsoft.com/office/officeart/2005/8/layout/orgChart1"/>
    <dgm:cxn modelId="{0993E96E-4A91-4C78-9814-97689D376742}" type="presParOf" srcId="{BC474C1D-D62F-4773-BBB9-75D800FBB1E0}" destId="{C7A67552-B60B-4372-AA45-90222AA570F4}" srcOrd="3" destOrd="0" presId="urn:microsoft.com/office/officeart/2005/8/layout/orgChart1"/>
    <dgm:cxn modelId="{4235103F-294F-4FCB-A08C-BF8E2B41DAF2}" type="presParOf" srcId="{C7A67552-B60B-4372-AA45-90222AA570F4}" destId="{262AFB81-CAA5-4665-B085-94A939431BAE}" srcOrd="0" destOrd="0" presId="urn:microsoft.com/office/officeart/2005/8/layout/orgChart1"/>
    <dgm:cxn modelId="{E88622F9-7B76-48D0-91EE-56EA9E8FCEC7}" type="presParOf" srcId="{262AFB81-CAA5-4665-B085-94A939431BAE}" destId="{E55C1A4E-3864-49EA-94DA-A061B38493CC}" srcOrd="0" destOrd="0" presId="urn:microsoft.com/office/officeart/2005/8/layout/orgChart1"/>
    <dgm:cxn modelId="{52B0C827-4A85-4F71-A276-A73840A73C46}" type="presParOf" srcId="{262AFB81-CAA5-4665-B085-94A939431BAE}" destId="{1AFBCD00-52B8-4D63-A2AF-D6EB93C463E5}" srcOrd="1" destOrd="0" presId="urn:microsoft.com/office/officeart/2005/8/layout/orgChart1"/>
    <dgm:cxn modelId="{8EBD0F7B-DEF6-4ECD-A3A7-D3E279A38181}" type="presParOf" srcId="{C7A67552-B60B-4372-AA45-90222AA570F4}" destId="{2F0DF1E1-8AE2-47AF-A386-A3636575EF26}" srcOrd="1" destOrd="0" presId="urn:microsoft.com/office/officeart/2005/8/layout/orgChart1"/>
    <dgm:cxn modelId="{FFFE3E57-B85C-484B-B584-89A9BD4201B5}" type="presParOf" srcId="{C7A67552-B60B-4372-AA45-90222AA570F4}" destId="{75C5DBA3-6DF0-400C-9668-43ECA9766BDC}" srcOrd="2" destOrd="0" presId="urn:microsoft.com/office/officeart/2005/8/layout/orgChart1"/>
    <dgm:cxn modelId="{1AF22939-ED64-4AC5-B24A-25081F92E115}" type="presParOf" srcId="{BC474C1D-D62F-4773-BBB9-75D800FBB1E0}" destId="{5F187E70-CE21-445A-A027-62F7814CDC54}" srcOrd="4" destOrd="0" presId="urn:microsoft.com/office/officeart/2005/8/layout/orgChart1"/>
    <dgm:cxn modelId="{6AFAEB3C-AF69-486F-B0F9-6F6CC6942098}" type="presParOf" srcId="{BC474C1D-D62F-4773-BBB9-75D800FBB1E0}" destId="{5BC893FF-C283-43BE-AA6E-DCDC8751BE84}" srcOrd="5" destOrd="0" presId="urn:microsoft.com/office/officeart/2005/8/layout/orgChart1"/>
    <dgm:cxn modelId="{92B720F7-AFB1-4922-B6A7-F2149618E5A4}" type="presParOf" srcId="{5BC893FF-C283-43BE-AA6E-DCDC8751BE84}" destId="{0809FE81-CD9C-4783-9A98-F52F687A3AB4}" srcOrd="0" destOrd="0" presId="urn:microsoft.com/office/officeart/2005/8/layout/orgChart1"/>
    <dgm:cxn modelId="{192B18C2-299A-45D4-8ED9-F62525499E8E}" type="presParOf" srcId="{0809FE81-CD9C-4783-9A98-F52F687A3AB4}" destId="{766441B4-B8A8-4699-81BE-69FA6C2DABFF}" srcOrd="0" destOrd="0" presId="urn:microsoft.com/office/officeart/2005/8/layout/orgChart1"/>
    <dgm:cxn modelId="{81C82121-B585-4A21-9508-A12389E2282C}" type="presParOf" srcId="{0809FE81-CD9C-4783-9A98-F52F687A3AB4}" destId="{1D35D496-CD0E-4191-B6C8-15EBDC8510D8}" srcOrd="1" destOrd="0" presId="urn:microsoft.com/office/officeart/2005/8/layout/orgChart1"/>
    <dgm:cxn modelId="{9AFA8A79-BA7C-4D91-8452-C8C32C76B62F}" type="presParOf" srcId="{5BC893FF-C283-43BE-AA6E-DCDC8751BE84}" destId="{45723CA0-08DA-4C51-BE7E-2A4393BDBA9C}" srcOrd="1" destOrd="0" presId="urn:microsoft.com/office/officeart/2005/8/layout/orgChart1"/>
    <dgm:cxn modelId="{C633226B-CC1A-40E8-93A2-FE5F35E3695F}" type="presParOf" srcId="{5BC893FF-C283-43BE-AA6E-DCDC8751BE84}" destId="{030DD6A6-21BF-432A-9A42-525DAE4313B2}" srcOrd="2" destOrd="0" presId="urn:microsoft.com/office/officeart/2005/8/layout/orgChart1"/>
    <dgm:cxn modelId="{0CED5F25-54BF-4372-9C80-22EF4463B56B}" type="presParOf" srcId="{BC474C1D-D62F-4773-BBB9-75D800FBB1E0}" destId="{8842AA57-DB09-4A9C-9C4C-D2383C18400B}" srcOrd="6" destOrd="0" presId="urn:microsoft.com/office/officeart/2005/8/layout/orgChart1"/>
    <dgm:cxn modelId="{6DE9C16E-E1E2-4563-B125-C9EACE14B964}" type="presParOf" srcId="{BC474C1D-D62F-4773-BBB9-75D800FBB1E0}" destId="{1167A571-7EBD-47EA-8AF7-D347A3E96FF6}" srcOrd="7" destOrd="0" presId="urn:microsoft.com/office/officeart/2005/8/layout/orgChart1"/>
    <dgm:cxn modelId="{DE9F4718-769C-4666-BCF3-2750C4AE27EF}" type="presParOf" srcId="{1167A571-7EBD-47EA-8AF7-D347A3E96FF6}" destId="{FCA04C74-4D91-4C9A-8DB2-CF1AC4AC2D66}" srcOrd="0" destOrd="0" presId="urn:microsoft.com/office/officeart/2005/8/layout/orgChart1"/>
    <dgm:cxn modelId="{17171C8F-9FEE-465B-811E-1C83ED29E349}" type="presParOf" srcId="{FCA04C74-4D91-4C9A-8DB2-CF1AC4AC2D66}" destId="{4E073421-6C6C-4A62-B266-87426BA3804A}" srcOrd="0" destOrd="0" presId="urn:microsoft.com/office/officeart/2005/8/layout/orgChart1"/>
    <dgm:cxn modelId="{E8D6A2DA-3A9F-476C-8687-1913EC6DB609}" type="presParOf" srcId="{FCA04C74-4D91-4C9A-8DB2-CF1AC4AC2D66}" destId="{5113C752-D949-4A96-BC50-7DCCF8B3328F}" srcOrd="1" destOrd="0" presId="urn:microsoft.com/office/officeart/2005/8/layout/orgChart1"/>
    <dgm:cxn modelId="{C5FDAF63-6618-40CE-A93E-5B4DDB9FEA02}" type="presParOf" srcId="{1167A571-7EBD-47EA-8AF7-D347A3E96FF6}" destId="{722ECE1C-E482-4A81-92E7-C1B131C25B89}" srcOrd="1" destOrd="0" presId="urn:microsoft.com/office/officeart/2005/8/layout/orgChart1"/>
    <dgm:cxn modelId="{28E1ACB5-09C1-4940-8A35-9EE3895C483A}" type="presParOf" srcId="{1167A571-7EBD-47EA-8AF7-D347A3E96FF6}" destId="{8B5A03F0-DDEA-499F-BFCE-8205B78D5220}" srcOrd="2" destOrd="0" presId="urn:microsoft.com/office/officeart/2005/8/layout/orgChart1"/>
    <dgm:cxn modelId="{F07FBB67-4A41-4F6C-9FFA-C97E8BFF9A62}" type="presParOf" srcId="{E73CFEDD-673F-4466-95A3-0A204AA04C35}" destId="{BA198322-7172-4496-B86E-EB6CA0E4DB81}" srcOrd="2" destOrd="0" presId="urn:microsoft.com/office/officeart/2005/8/layout/orgChart1"/>
    <dgm:cxn modelId="{907440F4-9560-4C17-B1F1-91ABBCB0B153}" type="presParOf" srcId="{12334E02-432E-4448-9715-4392D0071968}" destId="{3FF67B65-BFC6-4D94-B2A9-4072266413E2}" srcOrd="2" destOrd="0" presId="urn:microsoft.com/office/officeart/2005/8/layout/orgChart1"/>
    <dgm:cxn modelId="{E63E1450-38E2-44C7-82A7-0BBEF26B8294}" type="presParOf" srcId="{34E2A76A-9B7D-48CE-9A03-74F08393FD94}" destId="{59B802E0-6671-4386-A36F-32AC8CEEAB9D}" srcOrd="2" destOrd="0" presId="urn:microsoft.com/office/officeart/2005/8/layout/orgChart1"/>
  </dgm:cxnLst>
  <dgm:bg>
    <a:noFill/>
  </dgm:bg>
  <dgm:whole>
    <a:ln>
      <a:noFill/>
    </a:ln>
  </dgm:whole>
</dgm:dataModel>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16.11.2024</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smtClean="0">
                <a:solidFill>
                  <a:schemeClr val="tx1"/>
                </a:solidFill>
                <a:latin typeface="Arial Black" pitchFamily="34" charset="0"/>
                <a:cs typeface="Arial" pitchFamily="34" charset="0"/>
              </a:rPr>
              <a:t>Virtual Intelligence Directorate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OMNIA VINCENT SAPIENTA</a:t>
            </a:r>
            <a:endParaRPr lang="nb-NO" sz="700" b="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DCS_Missions\OPAR-Brief\LOGOS\VID_logo.png"/>
          <p:cNvPicPr>
            <a:picLocks noChangeAspect="1" noChangeArrowheads="1"/>
          </p:cNvPicPr>
          <p:nvPr userDrawn="1"/>
        </p:nvPicPr>
        <p:blipFill>
          <a:blip r:embed="rId14" cstate="print"/>
          <a:srcRect/>
          <a:stretch>
            <a:fillRect/>
          </a:stretch>
        </p:blipFill>
        <p:spPr bwMode="auto">
          <a:xfrm>
            <a:off x="17566" y="17931"/>
            <a:ext cx="251907" cy="22849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Sylinder 2"/>
          <p:cNvSpPr txBox="1"/>
          <p:nvPr/>
        </p:nvSpPr>
        <p:spPr>
          <a:xfrm>
            <a:off x="0" y="2931790"/>
            <a:ext cx="9144000" cy="1169551"/>
          </a:xfrm>
          <a:prstGeom prst="rect">
            <a:avLst/>
          </a:prstGeom>
          <a:noFill/>
        </p:spPr>
        <p:txBody>
          <a:bodyPr wrap="square" rtlCol="0">
            <a:spAutoFit/>
          </a:bodyPr>
          <a:lstStyle/>
          <a:p>
            <a:pPr algn="ctr"/>
            <a:r>
              <a:rPr lang="nb-NO" sz="2800" b="1" dirty="0" err="1" smtClean="0">
                <a:latin typeface="Arial Black" pitchFamily="34" charset="0"/>
                <a:ea typeface="MS Mincho" pitchFamily="49" charset="-128"/>
              </a:rPr>
              <a:t>Notian</a:t>
            </a:r>
            <a:r>
              <a:rPr lang="nb-NO" sz="2800" b="1" dirty="0" smtClean="0">
                <a:latin typeface="Arial Black" pitchFamily="34" charset="0"/>
                <a:ea typeface="MS Mincho" pitchFamily="49" charset="-128"/>
              </a:rPr>
              <a:t> </a:t>
            </a:r>
            <a:r>
              <a:rPr lang="nb-NO" sz="2800" b="1" dirty="0" err="1" smtClean="0">
                <a:latin typeface="Arial Black" pitchFamily="34" charset="0"/>
                <a:ea typeface="MS Mincho" pitchFamily="49" charset="-128"/>
              </a:rPr>
              <a:t>Navy</a:t>
            </a:r>
            <a:endParaRPr lang="nb-NO" sz="2800" b="1" dirty="0" smtClean="0">
              <a:latin typeface="Arial Black" pitchFamily="34" charset="0"/>
              <a:ea typeface="MS Mincho" pitchFamily="49" charset="-128"/>
            </a:endParaRPr>
          </a:p>
          <a:p>
            <a:pPr algn="ctr"/>
            <a:endParaRPr lang="nb-NO" sz="14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INTREP VID-OPAR-004</a:t>
            </a:r>
            <a:endParaRPr lang="nb-NO" sz="28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0" y="4643452"/>
            <a:ext cx="9144000" cy="369332"/>
          </a:xfrm>
          <a:prstGeom prst="rect">
            <a:avLst/>
          </a:prstGeom>
          <a:noFill/>
        </p:spPr>
        <p:txBody>
          <a:bodyPr wrap="square" lIns="36000" tIns="0" rIns="36000" bIns="0" rtlCol="0">
            <a:spAutoFit/>
          </a:bodyPr>
          <a:lstStyle/>
          <a:p>
            <a:pPr algn="ctr"/>
            <a:r>
              <a:rPr lang="en-US" sz="1200" dirty="0" smtClean="0">
                <a:latin typeface="Arial" pitchFamily="34" charset="0"/>
                <a:cs typeface="Arial" pitchFamily="34" charset="0"/>
              </a:rPr>
              <a:t>Version: </a:t>
            </a:r>
            <a:r>
              <a:rPr lang="en-US" sz="1200" b="1" dirty="0" smtClean="0">
                <a:latin typeface="Arial" pitchFamily="34" charset="0"/>
                <a:cs typeface="Arial" pitchFamily="34" charset="0"/>
              </a:rPr>
              <a:t>1.0</a:t>
            </a:r>
          </a:p>
          <a:p>
            <a:pPr algn="ctr"/>
            <a:r>
              <a:rPr lang="en-US" sz="1200" dirty="0" smtClean="0">
                <a:latin typeface="Arial" pitchFamily="34" charset="0"/>
                <a:cs typeface="Arial" pitchFamily="34" charset="0"/>
              </a:rPr>
              <a:t>Published: </a:t>
            </a:r>
            <a:r>
              <a:rPr lang="en-US" sz="1200" b="1" dirty="0" smtClean="0">
                <a:latin typeface="Arial" pitchFamily="34" charset="0"/>
                <a:cs typeface="Arial" pitchFamily="34" charset="0"/>
              </a:rPr>
              <a:t>2024-11-15</a:t>
            </a:r>
            <a:endParaRPr lang="en-US" sz="1200" b="1" dirty="0">
              <a:latin typeface="Arial" pitchFamily="34" charset="0"/>
              <a:cs typeface="Arial" pitchFamily="34" charset="0"/>
            </a:endParaRPr>
          </a:p>
        </p:txBody>
      </p:sp>
      <p:sp>
        <p:nvSpPr>
          <p:cNvPr id="12" name="TekstSylinder 11"/>
          <p:cNvSpPr txBox="1"/>
          <p:nvPr/>
        </p:nvSpPr>
        <p:spPr>
          <a:xfrm>
            <a:off x="0" y="2067694"/>
            <a:ext cx="9143999"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DIRECTORATE</a:t>
            </a:r>
          </a:p>
          <a:p>
            <a:pPr algn="ctr"/>
            <a:r>
              <a:rPr lang="en-US" b="1" i="1" dirty="0" smtClean="0">
                <a:solidFill>
                  <a:srgbClr val="35261F"/>
                </a:solidFill>
                <a:latin typeface="Constantia" pitchFamily="18" charset="0"/>
              </a:rPr>
              <a:t>OMNIA VINCENT SAPIENTIA</a:t>
            </a:r>
            <a:endParaRPr lang="en-US" b="1" i="1" dirty="0">
              <a:solidFill>
                <a:srgbClr val="35261F"/>
              </a:solidFill>
              <a:latin typeface="Constantia" pitchFamily="18" charset="0"/>
            </a:endParaRPr>
          </a:p>
        </p:txBody>
      </p:sp>
      <p:pic>
        <p:nvPicPr>
          <p:cNvPr id="1026" name="Picture 2" descr="D:\DCS_Missions\OPAR-Brief\LOGOS\VID_logo.png"/>
          <p:cNvPicPr>
            <a:picLocks noChangeAspect="1" noChangeArrowheads="1"/>
          </p:cNvPicPr>
          <p:nvPr/>
        </p:nvPicPr>
        <p:blipFill>
          <a:blip r:embed="rId3" cstate="print"/>
          <a:srcRect/>
          <a:stretch>
            <a:fillRect/>
          </a:stretch>
        </p:blipFill>
        <p:spPr bwMode="auto">
          <a:xfrm>
            <a:off x="3577509" y="267494"/>
            <a:ext cx="1984673" cy="18002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INTRODUCTION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1000114"/>
            <a:ext cx="4213132" cy="1323439"/>
          </a:xfrm>
          <a:prstGeom prst="rect">
            <a:avLst/>
          </a:prstGeom>
          <a:noFill/>
        </p:spPr>
        <p:txBody>
          <a:bodyPr wrap="square" rtlCol="0">
            <a:spAutoFit/>
          </a:bodyPr>
          <a:lstStyle/>
          <a:p>
            <a:r>
              <a:rPr lang="nb-NO" sz="1400" b="1" u="sng" dirty="0" err="1" smtClean="0">
                <a:latin typeface="Arial" pitchFamily="34" charset="0"/>
                <a:cs typeface="Arial" pitchFamily="34" charset="0"/>
              </a:rPr>
              <a:t>Aim</a:t>
            </a:r>
            <a:r>
              <a:rPr lang="nb-NO" sz="1400" b="1" u="sng" dirty="0" smtClean="0">
                <a:latin typeface="Arial" pitchFamily="34" charset="0"/>
                <a:cs typeface="Arial" pitchFamily="34" charset="0"/>
              </a:rPr>
              <a:t>:</a:t>
            </a:r>
          </a:p>
          <a:p>
            <a:r>
              <a:rPr lang="nb-NO" sz="1200" dirty="0" smtClean="0">
                <a:latin typeface="Arial" pitchFamily="34" charset="0"/>
                <a:cs typeface="Arial" pitchFamily="34" charset="0"/>
              </a:rPr>
              <a:t>This </a:t>
            </a:r>
            <a:r>
              <a:rPr lang="nb-NO" sz="1200" dirty="0" err="1" smtClean="0">
                <a:latin typeface="Arial" pitchFamily="34" charset="0"/>
                <a:cs typeface="Arial" pitchFamily="34" charset="0"/>
              </a:rPr>
              <a:t>report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intends</a:t>
            </a:r>
            <a:r>
              <a:rPr lang="nb-NO" sz="1200" dirty="0" smtClean="0">
                <a:latin typeface="Arial" pitchFamily="34" charset="0"/>
                <a:cs typeface="Arial" pitchFamily="34" charset="0"/>
              </a:rPr>
              <a:t> to present </a:t>
            </a:r>
            <a:r>
              <a:rPr lang="nb-NO" sz="1200" dirty="0" err="1" smtClean="0">
                <a:latin typeface="Arial" pitchFamily="34" charset="0"/>
                <a:cs typeface="Arial" pitchFamily="34" charset="0"/>
              </a:rPr>
              <a:t>information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Notian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Navy</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structure</a:t>
            </a:r>
            <a:r>
              <a:rPr lang="nb-NO" sz="1200" dirty="0" smtClean="0">
                <a:latin typeface="Arial" pitchFamily="34" charset="0"/>
                <a:cs typeface="Arial" pitchFamily="34" charset="0"/>
              </a:rPr>
              <a:t> and </a:t>
            </a:r>
            <a:r>
              <a:rPr lang="nb-NO" sz="1200" dirty="0" err="1" smtClean="0">
                <a:latin typeface="Arial" pitchFamily="34" charset="0"/>
                <a:cs typeface="Arial" pitchFamily="34" charset="0"/>
              </a:rPr>
              <a:t>task</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organization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while</a:t>
            </a:r>
            <a:r>
              <a:rPr lang="nb-NO" sz="1200" dirty="0" smtClean="0">
                <a:latin typeface="Arial" pitchFamily="34" charset="0"/>
                <a:cs typeface="Arial" pitchFamily="34" charset="0"/>
              </a:rPr>
              <a:t> at </a:t>
            </a:r>
            <a:r>
              <a:rPr lang="nb-NO" sz="1200" dirty="0" err="1" smtClean="0">
                <a:latin typeface="Arial" pitchFamily="34" charset="0"/>
                <a:cs typeface="Arial" pitchFamily="34" charset="0"/>
              </a:rPr>
              <a:t>sea</a:t>
            </a:r>
            <a:r>
              <a:rPr lang="nb-NO" sz="1200" dirty="0" smtClean="0">
                <a:latin typeface="Arial" pitchFamily="34" charset="0"/>
                <a:cs typeface="Arial" pitchFamily="34" charset="0"/>
              </a:rPr>
              <a:t>. </a:t>
            </a:r>
          </a:p>
          <a:p>
            <a:endParaRPr lang="nb-NO" sz="1400" dirty="0" smtClean="0">
              <a:latin typeface="Arial" pitchFamily="34" charset="0"/>
              <a:cs typeface="Arial" pitchFamily="34" charset="0"/>
            </a:endParaRPr>
          </a:p>
          <a:p>
            <a:r>
              <a:rPr lang="nb-NO" sz="1400" b="1" u="sng" dirty="0" err="1" smtClean="0">
                <a:latin typeface="Arial" pitchFamily="34" charset="0"/>
                <a:cs typeface="Arial" pitchFamily="34" charset="0"/>
              </a:rPr>
              <a:t>Reference</a:t>
            </a:r>
            <a:r>
              <a:rPr lang="nb-NO" sz="1400" b="1" u="sng" dirty="0" smtClean="0">
                <a:latin typeface="Arial" pitchFamily="34" charset="0"/>
                <a:cs typeface="Arial" pitchFamily="34" charset="0"/>
              </a:rPr>
              <a:t>: </a:t>
            </a:r>
          </a:p>
          <a:p>
            <a:r>
              <a:rPr lang="en-US" sz="1400" dirty="0" smtClean="0">
                <a:latin typeface="Arial" pitchFamily="34" charset="0"/>
                <a:cs typeface="Arial" pitchFamily="34" charset="0"/>
              </a:rPr>
              <a:t>-</a:t>
            </a:r>
            <a:r>
              <a:rPr lang="en-US" sz="1200" dirty="0" smtClean="0">
                <a:latin typeface="Arial" pitchFamily="34" charset="0"/>
                <a:cs typeface="Arial" pitchFamily="34" charset="0"/>
              </a:rPr>
              <a:t> INTREP VID B-003 Generic Navy Structure</a:t>
            </a:r>
            <a:endParaRPr lang="nb-NO" sz="1200" dirty="0">
              <a:latin typeface="Arial" pitchFamily="34" charset="0"/>
              <a:cs typeface="Arial" pitchFamily="34" charset="0"/>
            </a:endParaRPr>
          </a:p>
        </p:txBody>
      </p:sp>
      <p:sp>
        <p:nvSpPr>
          <p:cNvPr id="20" name="TekstSylinder 19"/>
          <p:cNvSpPr txBox="1"/>
          <p:nvPr/>
        </p:nvSpPr>
        <p:spPr>
          <a:xfrm>
            <a:off x="4500562" y="1142990"/>
            <a:ext cx="4357718" cy="2092881"/>
          </a:xfrm>
          <a:prstGeom prst="rect">
            <a:avLst/>
          </a:prstGeom>
          <a:noFill/>
        </p:spPr>
        <p:txBody>
          <a:bodyPr wrap="square" rtlCol="0">
            <a:spAutoFit/>
          </a:bodyPr>
          <a:lstStyle/>
          <a:p>
            <a:r>
              <a:rPr lang="nb-NO" sz="1400" b="1" u="sng" dirty="0" err="1" smtClean="0">
                <a:latin typeface="Arial" pitchFamily="34" charset="0"/>
                <a:cs typeface="Arial" pitchFamily="34" charset="0"/>
              </a:rPr>
              <a:t>Content</a:t>
            </a:r>
            <a:r>
              <a:rPr lang="nb-NO" sz="1400" b="1" u="sng" dirty="0" smtClean="0">
                <a:latin typeface="Arial" pitchFamily="34" charset="0"/>
                <a:cs typeface="Arial" pitchFamily="34" charset="0"/>
              </a:rPr>
              <a:t>:</a:t>
            </a:r>
          </a:p>
          <a:p>
            <a:r>
              <a:rPr lang="nb-NO" sz="1200" dirty="0" smtClean="0">
                <a:latin typeface="Arial" pitchFamily="34" charset="0"/>
                <a:cs typeface="Arial" pitchFamily="34" charset="0"/>
                <a:hlinkClick r:id="rId2" action="ppaction://hlinksldjump"/>
              </a:rPr>
              <a:t>Organization</a:t>
            </a:r>
            <a:endParaRPr lang="nb-NO" sz="1200" dirty="0" smtClean="0">
              <a:latin typeface="Arial" pitchFamily="34" charset="0"/>
              <a:cs typeface="Arial" pitchFamily="34" charset="0"/>
            </a:endParaRPr>
          </a:p>
          <a:p>
            <a:r>
              <a:rPr lang="nb-NO" sz="1200" dirty="0" smtClean="0">
                <a:latin typeface="Arial" pitchFamily="34" charset="0"/>
                <a:cs typeface="Arial" pitchFamily="34" charset="0"/>
                <a:hlinkClick r:id="rId3" action="ppaction://hlinksldjump"/>
              </a:rPr>
              <a:t>Surface Action Group</a:t>
            </a:r>
            <a:endParaRPr lang="nb-NO" sz="1200" dirty="0" smtClean="0">
              <a:latin typeface="Arial" pitchFamily="34" charset="0"/>
              <a:cs typeface="Arial" pitchFamily="34" charset="0"/>
            </a:endParaRPr>
          </a:p>
          <a:p>
            <a:r>
              <a:rPr lang="nb-NO" sz="1200" dirty="0" smtClean="0">
                <a:latin typeface="Arial" pitchFamily="34" charset="0"/>
                <a:cs typeface="Arial" pitchFamily="34" charset="0"/>
                <a:hlinkClick r:id="rId4" action="ppaction://hlinksldjump"/>
              </a:rPr>
              <a:t>Amphibious Task Group</a:t>
            </a:r>
            <a:endParaRPr lang="nb-NO" sz="1200" dirty="0" smtClean="0">
              <a:latin typeface="Arial" pitchFamily="34" charset="0"/>
              <a:cs typeface="Arial" pitchFamily="34" charset="0"/>
            </a:endParaRPr>
          </a:p>
          <a:p>
            <a:r>
              <a:rPr lang="nb-NO" sz="1200" dirty="0" smtClean="0">
                <a:latin typeface="Arial" pitchFamily="34" charset="0"/>
                <a:cs typeface="Arial" pitchFamily="34" charset="0"/>
                <a:hlinkClick r:id="rId5" action="ppaction://hlinksldjump"/>
              </a:rPr>
              <a:t>Carrier Strike Group</a:t>
            </a:r>
            <a:endParaRPr lang="nb-NO" sz="1200" dirty="0" smtClean="0">
              <a:latin typeface="Arial" pitchFamily="34" charset="0"/>
              <a:cs typeface="Arial" pitchFamily="34" charset="0"/>
            </a:endParaRPr>
          </a:p>
          <a:p>
            <a:endParaRPr lang="nb-NO" sz="12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graphicFrame>
        <p:nvGraphicFramePr>
          <p:cNvPr id="27" name="Diagram 26"/>
          <p:cNvGraphicFramePr/>
          <p:nvPr/>
        </p:nvGraphicFramePr>
        <p:xfrm>
          <a:off x="1785918" y="714362"/>
          <a:ext cx="6429420" cy="4214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9" name="Picture 2" descr="D:\GIT PROJECTS\OPAT-Brief\SRN Navy.png"/>
          <p:cNvPicPr>
            <a:picLocks noChangeAspect="1" noChangeArrowheads="1"/>
          </p:cNvPicPr>
          <p:nvPr/>
        </p:nvPicPr>
        <p:blipFill>
          <a:blip r:embed="rId6" cstate="print"/>
          <a:srcRect/>
          <a:stretch>
            <a:fillRect/>
          </a:stretch>
        </p:blipFill>
        <p:spPr bwMode="auto">
          <a:xfrm>
            <a:off x="8286776" y="428610"/>
            <a:ext cx="714380" cy="476253"/>
          </a:xfrm>
          <a:prstGeom prst="rect">
            <a:avLst/>
          </a:prstGeom>
          <a:noFill/>
          <a:ln>
            <a:solidFill>
              <a:schemeClr val="tx1"/>
            </a:solidFill>
          </a:ln>
          <a:effectLst>
            <a:outerShdw blurRad="50800" dist="38100" dir="2700000" algn="tl" rotWithShape="0">
              <a:prstClr val="black">
                <a:alpha val="40000"/>
              </a:prstClr>
            </a:outerShdw>
          </a:effectLst>
        </p:spPr>
      </p:pic>
      <p:pic>
        <p:nvPicPr>
          <p:cNvPr id="23" name="Picture 2" descr="D:\GIT PROJECTS\OPAT-Brief\Socialist Republic of Notia - SRN.png"/>
          <p:cNvPicPr>
            <a:picLocks noChangeAspect="1" noChangeArrowheads="1"/>
          </p:cNvPicPr>
          <p:nvPr/>
        </p:nvPicPr>
        <p:blipFill>
          <a:blip r:embed="rId7" cstate="print"/>
          <a:srcRect/>
          <a:stretch>
            <a:fillRect/>
          </a:stretch>
        </p:blipFill>
        <p:spPr bwMode="auto">
          <a:xfrm>
            <a:off x="7429520" y="428610"/>
            <a:ext cx="689137" cy="459425"/>
          </a:xfrm>
          <a:prstGeom prst="rect">
            <a:avLst/>
          </a:prstGeom>
          <a:noFill/>
          <a:ln>
            <a:solidFill>
              <a:schemeClr val="tx1"/>
            </a:solidFill>
          </a:ln>
          <a:effectLst>
            <a:outerShdw blurRad="50800" dist="38100" dir="2700000" algn="tl" rotWithShape="0">
              <a:prstClr val="black">
                <a:alpha val="40000"/>
              </a:prstClr>
            </a:outerShdw>
          </a:effectLst>
        </p:spPr>
      </p:pic>
      <p:sp>
        <p:nvSpPr>
          <p:cNvPr id="24" name="Rektangel 23"/>
          <p:cNvSpPr/>
          <p:nvPr/>
        </p:nvSpPr>
        <p:spPr>
          <a:xfrm>
            <a:off x="8644656" y="4793491"/>
            <a:ext cx="468398" cy="246221"/>
          </a:xfrm>
          <a:prstGeom prst="rect">
            <a:avLst/>
          </a:prstGeom>
        </p:spPr>
        <p:txBody>
          <a:bodyPr wrap="none">
            <a:spAutoFit/>
          </a:bodyPr>
          <a:lstStyle/>
          <a:p>
            <a:r>
              <a:rPr lang="nb-NO" sz="1000" dirty="0" smtClean="0">
                <a:latin typeface="Arial" pitchFamily="34" charset="0"/>
                <a:cs typeface="Arial" pitchFamily="34" charset="0"/>
                <a:hlinkClick r:id="rId8" action="ppaction://hlinksldjump"/>
              </a:rPr>
              <a:t>Back</a:t>
            </a:r>
            <a:endParaRPr lang="nb-NO" sz="1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Doctrine: Surface Action Group (SAG)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644656" y="4793491"/>
            <a:ext cx="468398" cy="246221"/>
          </a:xfrm>
          <a:prstGeom prst="rect">
            <a:avLst/>
          </a:prstGeom>
        </p:spPr>
        <p:txBody>
          <a:bodyPr wrap="none">
            <a:spAutoFit/>
          </a:bodyPr>
          <a:lstStyle/>
          <a:p>
            <a:r>
              <a:rPr lang="nb-NO" sz="1000" dirty="0" smtClean="0">
                <a:latin typeface="Arial" pitchFamily="34" charset="0"/>
                <a:cs typeface="Arial" pitchFamily="34" charset="0"/>
                <a:hlinkClick r:id="rId2" action="ppaction://hlinksldjump"/>
              </a:rPr>
              <a:t>Back</a:t>
            </a:r>
            <a:endParaRPr lang="nb-NO" sz="1000" dirty="0" smtClean="0">
              <a:latin typeface="Arial" pitchFamily="34" charset="0"/>
              <a:cs typeface="Arial" pitchFamily="34" charset="0"/>
            </a:endParaRPr>
          </a:p>
        </p:txBody>
      </p:sp>
      <p:grpSp>
        <p:nvGrpSpPr>
          <p:cNvPr id="3" name="Gruppe 22"/>
          <p:cNvGrpSpPr/>
          <p:nvPr/>
        </p:nvGrpSpPr>
        <p:grpSpPr>
          <a:xfrm>
            <a:off x="4000496" y="2143122"/>
            <a:ext cx="719515" cy="334462"/>
            <a:chOff x="175754" y="1115541"/>
            <a:chExt cx="719515" cy="334462"/>
          </a:xfrm>
        </p:grpSpPr>
        <p:sp>
          <p:nvSpPr>
            <p:cNvPr id="24" name="Rektangel 23"/>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7" name="Rektangel 26"/>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CG</a:t>
              </a:r>
              <a:endParaRPr lang="en-US" sz="800" kern="1200" dirty="0">
                <a:solidFill>
                  <a:schemeClr val="tx1"/>
                </a:solidFill>
                <a:latin typeface="Arial" pitchFamily="34" charset="0"/>
                <a:cs typeface="Arial" pitchFamily="34" charset="0"/>
              </a:endParaRPr>
            </a:p>
          </p:txBody>
        </p:sp>
      </p:grpSp>
      <p:grpSp>
        <p:nvGrpSpPr>
          <p:cNvPr id="4" name="Gruppe 28"/>
          <p:cNvGrpSpPr/>
          <p:nvPr/>
        </p:nvGrpSpPr>
        <p:grpSpPr>
          <a:xfrm>
            <a:off x="3071802" y="2643188"/>
            <a:ext cx="719515" cy="334462"/>
            <a:chOff x="175754" y="1115541"/>
            <a:chExt cx="719515" cy="334462"/>
          </a:xfrm>
        </p:grpSpPr>
        <p:sp>
          <p:nvSpPr>
            <p:cNvPr id="30" name="Rektangel 2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1" name="Rektangel 3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grpSp>
        <p:nvGrpSpPr>
          <p:cNvPr id="5" name="Gruppe 31"/>
          <p:cNvGrpSpPr/>
          <p:nvPr/>
        </p:nvGrpSpPr>
        <p:grpSpPr>
          <a:xfrm>
            <a:off x="3071802" y="1643056"/>
            <a:ext cx="719515" cy="334462"/>
            <a:chOff x="175754" y="1115541"/>
            <a:chExt cx="719515" cy="334462"/>
          </a:xfrm>
        </p:grpSpPr>
        <p:sp>
          <p:nvSpPr>
            <p:cNvPr id="33" name="Rektangel 3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ktangel 3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sp>
        <p:nvSpPr>
          <p:cNvPr id="35" name="Pil høyre 34"/>
          <p:cNvSpPr/>
          <p:nvPr/>
        </p:nvSpPr>
        <p:spPr>
          <a:xfrm rot="10800000">
            <a:off x="2000232" y="2143122"/>
            <a:ext cx="857256" cy="285752"/>
          </a:xfrm>
          <a:prstGeom prst="rightArrow">
            <a:avLst/>
          </a:prstGeom>
          <a:solidFill>
            <a:schemeClr val="tx2">
              <a:lumMod val="40000"/>
              <a:lumOff val="60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6" name="TekstSylinder 35"/>
          <p:cNvSpPr txBox="1"/>
          <p:nvPr/>
        </p:nvSpPr>
        <p:spPr>
          <a:xfrm>
            <a:off x="142844" y="2143122"/>
            <a:ext cx="785818" cy="430887"/>
          </a:xfrm>
          <a:prstGeom prst="rect">
            <a:avLst/>
          </a:prstGeom>
          <a:noFill/>
        </p:spPr>
        <p:txBody>
          <a:bodyPr wrap="square" rtlCol="0">
            <a:spAutoFit/>
          </a:bodyPr>
          <a:lstStyle/>
          <a:p>
            <a:pPr algn="ctr"/>
            <a:r>
              <a:rPr lang="nb-NO" sz="1050" dirty="0" err="1" smtClean="0"/>
              <a:t>Threat</a:t>
            </a:r>
            <a:r>
              <a:rPr lang="nb-NO" sz="1050" dirty="0" smtClean="0"/>
              <a:t> </a:t>
            </a:r>
            <a:r>
              <a:rPr lang="nb-NO" sz="1050" dirty="0" err="1" smtClean="0"/>
              <a:t>direction</a:t>
            </a:r>
            <a:endParaRPr lang="nb-NO" sz="1050" dirty="0"/>
          </a:p>
        </p:txBody>
      </p:sp>
      <p:sp>
        <p:nvSpPr>
          <p:cNvPr id="37" name="TekstSylinder 36"/>
          <p:cNvSpPr txBox="1"/>
          <p:nvPr/>
        </p:nvSpPr>
        <p:spPr>
          <a:xfrm>
            <a:off x="6072198" y="1857370"/>
            <a:ext cx="3071802" cy="1384995"/>
          </a:xfrm>
          <a:prstGeom prst="rect">
            <a:avLst/>
          </a:prstGeom>
          <a:noFill/>
        </p:spPr>
        <p:txBody>
          <a:bodyPr wrap="square" rtlCol="0">
            <a:spAutoFit/>
          </a:bodyPr>
          <a:lstStyle/>
          <a:p>
            <a:r>
              <a:rPr lang="nb-NO" sz="1200" dirty="0" smtClean="0"/>
              <a:t>A </a:t>
            </a:r>
            <a:r>
              <a:rPr lang="nb-NO" sz="1200" dirty="0" err="1" smtClean="0"/>
              <a:t>doctrinal</a:t>
            </a:r>
            <a:r>
              <a:rPr lang="nb-NO" sz="1200" dirty="0" smtClean="0"/>
              <a:t> </a:t>
            </a:r>
            <a:r>
              <a:rPr lang="nb-NO" sz="1200" dirty="0" err="1" smtClean="0"/>
              <a:t>deployment</a:t>
            </a:r>
            <a:r>
              <a:rPr lang="nb-NO" sz="1200" dirty="0" smtClean="0"/>
              <a:t> </a:t>
            </a:r>
            <a:r>
              <a:rPr lang="nb-NO" sz="1200" dirty="0" err="1" smtClean="0"/>
              <a:t>of</a:t>
            </a:r>
            <a:r>
              <a:rPr lang="nb-NO" sz="1200" dirty="0" smtClean="0"/>
              <a:t> a </a:t>
            </a:r>
            <a:r>
              <a:rPr lang="nb-NO" sz="1200" dirty="0" err="1" smtClean="0"/>
              <a:t>basic</a:t>
            </a:r>
            <a:r>
              <a:rPr lang="nb-NO" sz="1200" dirty="0" smtClean="0"/>
              <a:t> SAG </a:t>
            </a:r>
            <a:r>
              <a:rPr lang="nb-NO" sz="1200" dirty="0" err="1" smtClean="0"/>
              <a:t>place</a:t>
            </a:r>
            <a:r>
              <a:rPr lang="nb-NO" sz="1200" dirty="0" smtClean="0"/>
              <a:t> a cruiser at </a:t>
            </a:r>
            <a:r>
              <a:rPr lang="nb-NO" sz="1200" dirty="0" err="1" smtClean="0"/>
              <a:t>the</a:t>
            </a:r>
            <a:r>
              <a:rPr lang="nb-NO" sz="1200" dirty="0" smtClean="0"/>
              <a:t> </a:t>
            </a:r>
            <a:r>
              <a:rPr lang="nb-NO" sz="1200" dirty="0" err="1" smtClean="0"/>
              <a:t>rear</a:t>
            </a:r>
            <a:r>
              <a:rPr lang="nb-NO" sz="1200" dirty="0" smtClean="0"/>
              <a:t> and </a:t>
            </a:r>
            <a:r>
              <a:rPr lang="nb-NO" sz="1200" dirty="0" err="1" smtClean="0"/>
              <a:t>two</a:t>
            </a:r>
            <a:r>
              <a:rPr lang="nb-NO" sz="1200" dirty="0" smtClean="0"/>
              <a:t> frigates </a:t>
            </a:r>
            <a:r>
              <a:rPr lang="nb-NO" sz="1200" dirty="0" err="1" smtClean="0"/>
              <a:t>upthreat</a:t>
            </a:r>
            <a:r>
              <a:rPr lang="nb-NO" sz="1200" dirty="0" smtClean="0"/>
              <a:t> to </a:t>
            </a:r>
            <a:r>
              <a:rPr lang="nb-NO" sz="1200" dirty="0" err="1" smtClean="0"/>
              <a:t>search</a:t>
            </a:r>
            <a:r>
              <a:rPr lang="nb-NO" sz="1200" dirty="0" smtClean="0"/>
              <a:t> for </a:t>
            </a:r>
            <a:r>
              <a:rPr lang="nb-NO" sz="1200" dirty="0" err="1" smtClean="0"/>
              <a:t>enemy</a:t>
            </a:r>
            <a:r>
              <a:rPr lang="nb-NO" sz="1200" dirty="0" smtClean="0"/>
              <a:t> submarines. The Cruisers </a:t>
            </a:r>
            <a:r>
              <a:rPr lang="nb-NO" sz="1200" dirty="0" err="1" smtClean="0"/>
              <a:t>role</a:t>
            </a:r>
            <a:r>
              <a:rPr lang="nb-NO" sz="1200" dirty="0" smtClean="0"/>
              <a:t> is to </a:t>
            </a:r>
            <a:r>
              <a:rPr lang="nb-NO" sz="1200" dirty="0" err="1" smtClean="0"/>
              <a:t>locate</a:t>
            </a:r>
            <a:r>
              <a:rPr lang="nb-NO" sz="1200" dirty="0" smtClean="0"/>
              <a:t> and </a:t>
            </a:r>
            <a:r>
              <a:rPr lang="nb-NO" sz="1200" dirty="0" err="1" smtClean="0"/>
              <a:t>neutralize</a:t>
            </a:r>
            <a:r>
              <a:rPr lang="nb-NO" sz="1200" dirty="0" smtClean="0"/>
              <a:t> </a:t>
            </a:r>
            <a:r>
              <a:rPr lang="nb-NO" sz="1200" dirty="0" err="1" smtClean="0"/>
              <a:t>enemy</a:t>
            </a:r>
            <a:r>
              <a:rPr lang="nb-NO" sz="1200" dirty="0" smtClean="0"/>
              <a:t> </a:t>
            </a:r>
            <a:r>
              <a:rPr lang="nb-NO" sz="1200" dirty="0" err="1" smtClean="0"/>
              <a:t>surface</a:t>
            </a:r>
            <a:r>
              <a:rPr lang="nb-NO" sz="1200" dirty="0" smtClean="0"/>
              <a:t> </a:t>
            </a:r>
            <a:r>
              <a:rPr lang="nb-NO" sz="1200" dirty="0" err="1" smtClean="0"/>
              <a:t>forces</a:t>
            </a:r>
            <a:r>
              <a:rPr lang="nb-NO" sz="1200" dirty="0" smtClean="0"/>
              <a:t>, and </a:t>
            </a:r>
            <a:r>
              <a:rPr lang="nb-NO" sz="1200" dirty="0" err="1" smtClean="0"/>
              <a:t>act</a:t>
            </a:r>
            <a:r>
              <a:rPr lang="nb-NO" sz="1200" dirty="0" smtClean="0"/>
              <a:t> as air </a:t>
            </a:r>
            <a:r>
              <a:rPr lang="nb-NO" sz="1200" dirty="0" err="1" smtClean="0"/>
              <a:t>defence</a:t>
            </a:r>
            <a:r>
              <a:rPr lang="nb-NO" sz="1200" dirty="0" smtClean="0"/>
              <a:t> for </a:t>
            </a:r>
            <a:r>
              <a:rPr lang="nb-NO" sz="1200" dirty="0" err="1" smtClean="0"/>
              <a:t>the</a:t>
            </a:r>
            <a:r>
              <a:rPr lang="nb-NO" sz="1200" dirty="0" smtClean="0"/>
              <a:t> SAG.</a:t>
            </a:r>
          </a:p>
          <a:p>
            <a:endParaRPr lang="nb-NO" sz="1200" dirty="0" smtClean="0"/>
          </a:p>
          <a:p>
            <a:endParaRPr lang="nb-NO" sz="1200" dirty="0"/>
          </a:p>
        </p:txBody>
      </p:sp>
      <p:sp>
        <p:nvSpPr>
          <p:cNvPr id="38" name="TekstSylinder 37"/>
          <p:cNvSpPr txBox="1"/>
          <p:nvPr/>
        </p:nvSpPr>
        <p:spPr>
          <a:xfrm>
            <a:off x="428596" y="4143386"/>
            <a:ext cx="2143140" cy="707886"/>
          </a:xfrm>
          <a:prstGeom prst="rect">
            <a:avLst/>
          </a:prstGeom>
          <a:noFill/>
        </p:spPr>
        <p:txBody>
          <a:bodyPr wrap="square" rtlCol="0">
            <a:spAutoFit/>
          </a:bodyPr>
          <a:lstStyle/>
          <a:p>
            <a:r>
              <a:rPr lang="nb-NO" sz="800" b="1" dirty="0" err="1" smtClean="0"/>
              <a:t>Legend</a:t>
            </a:r>
            <a:r>
              <a:rPr lang="nb-NO" sz="800" b="1" dirty="0" smtClean="0"/>
              <a:t>:</a:t>
            </a:r>
          </a:p>
          <a:p>
            <a:r>
              <a:rPr lang="nb-NO" sz="800" dirty="0" smtClean="0"/>
              <a:t>CV: Carrier (</a:t>
            </a:r>
            <a:r>
              <a:rPr lang="nb-NO" sz="800" dirty="0" err="1" smtClean="0"/>
              <a:t>Kuznetzov</a:t>
            </a:r>
            <a:r>
              <a:rPr lang="nb-NO" sz="800" dirty="0" smtClean="0"/>
              <a:t>)</a:t>
            </a:r>
          </a:p>
          <a:p>
            <a:r>
              <a:rPr lang="nb-NO" sz="800" dirty="0" smtClean="0"/>
              <a:t>CG: Cruiser (</a:t>
            </a:r>
            <a:r>
              <a:rPr lang="nb-NO" sz="800" dirty="0" err="1" smtClean="0"/>
              <a:t>Pyotr</a:t>
            </a:r>
            <a:r>
              <a:rPr lang="nb-NO" sz="800" dirty="0" smtClean="0"/>
              <a:t> </a:t>
            </a:r>
            <a:r>
              <a:rPr lang="nb-NO" sz="800" dirty="0" err="1" smtClean="0"/>
              <a:t>Viliky</a:t>
            </a:r>
            <a:r>
              <a:rPr lang="nb-NO" sz="800" dirty="0" smtClean="0"/>
              <a:t> or </a:t>
            </a:r>
            <a:r>
              <a:rPr lang="nb-NO" sz="800" dirty="0" err="1" smtClean="0"/>
              <a:t>Mokva</a:t>
            </a:r>
            <a:r>
              <a:rPr lang="nb-NO" sz="800" dirty="0" smtClean="0"/>
              <a:t>)</a:t>
            </a:r>
          </a:p>
          <a:p>
            <a:r>
              <a:rPr lang="nb-NO" sz="800" dirty="0" smtClean="0"/>
              <a:t>FF: Frigate (</a:t>
            </a:r>
            <a:r>
              <a:rPr lang="nb-NO" sz="800" dirty="0" err="1" smtClean="0"/>
              <a:t>Neustrashimy</a:t>
            </a:r>
            <a:r>
              <a:rPr lang="nb-NO" sz="800" dirty="0" smtClean="0"/>
              <a:t> or </a:t>
            </a:r>
            <a:r>
              <a:rPr lang="nb-NO" sz="800" dirty="0" err="1" smtClean="0"/>
              <a:t>Rezky</a:t>
            </a:r>
            <a:r>
              <a:rPr lang="nb-NO" sz="800" dirty="0" smtClean="0"/>
              <a:t>)</a:t>
            </a:r>
          </a:p>
          <a:p>
            <a:r>
              <a:rPr lang="nb-NO" sz="800" dirty="0" smtClean="0"/>
              <a:t>LST: Landing </a:t>
            </a:r>
            <a:r>
              <a:rPr lang="nb-NO" sz="800" dirty="0" err="1" smtClean="0"/>
              <a:t>Ship</a:t>
            </a:r>
            <a:r>
              <a:rPr lang="nb-NO" sz="800" dirty="0" smtClean="0"/>
              <a:t> Tank (</a:t>
            </a:r>
            <a:r>
              <a:rPr lang="nb-NO" sz="800" dirty="0" err="1" smtClean="0"/>
              <a:t>Ropucha</a:t>
            </a:r>
            <a:r>
              <a:rPr lang="nb-NO" sz="800" dirty="0"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Doctrine: Amphibious Task Group (ATG)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grpSp>
        <p:nvGrpSpPr>
          <p:cNvPr id="3" name="Gruppe 22"/>
          <p:cNvGrpSpPr/>
          <p:nvPr/>
        </p:nvGrpSpPr>
        <p:grpSpPr>
          <a:xfrm>
            <a:off x="4143372" y="2143122"/>
            <a:ext cx="719515" cy="334462"/>
            <a:chOff x="175754" y="1115541"/>
            <a:chExt cx="719515" cy="334462"/>
          </a:xfrm>
        </p:grpSpPr>
        <p:sp>
          <p:nvSpPr>
            <p:cNvPr id="24" name="Rektangel 23"/>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7" name="Rektangel 26"/>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CG</a:t>
              </a:r>
              <a:endParaRPr lang="en-US" sz="800" kern="1200" dirty="0">
                <a:solidFill>
                  <a:schemeClr val="tx1"/>
                </a:solidFill>
                <a:latin typeface="Arial" pitchFamily="34" charset="0"/>
                <a:cs typeface="Arial" pitchFamily="34" charset="0"/>
              </a:endParaRPr>
            </a:p>
          </p:txBody>
        </p:sp>
      </p:grpSp>
      <p:sp>
        <p:nvSpPr>
          <p:cNvPr id="28" name="TekstSylinder 27"/>
          <p:cNvSpPr txBox="1"/>
          <p:nvPr/>
        </p:nvSpPr>
        <p:spPr>
          <a:xfrm>
            <a:off x="428596" y="4143386"/>
            <a:ext cx="2143140" cy="707886"/>
          </a:xfrm>
          <a:prstGeom prst="rect">
            <a:avLst/>
          </a:prstGeom>
          <a:noFill/>
        </p:spPr>
        <p:txBody>
          <a:bodyPr wrap="square" rtlCol="0">
            <a:spAutoFit/>
          </a:bodyPr>
          <a:lstStyle/>
          <a:p>
            <a:r>
              <a:rPr lang="nb-NO" sz="800" b="1" dirty="0" err="1" smtClean="0"/>
              <a:t>Legend</a:t>
            </a:r>
            <a:r>
              <a:rPr lang="nb-NO" sz="800" b="1" dirty="0" smtClean="0"/>
              <a:t>:</a:t>
            </a:r>
          </a:p>
          <a:p>
            <a:r>
              <a:rPr lang="nb-NO" sz="800" dirty="0" smtClean="0"/>
              <a:t>CV: Carrier (</a:t>
            </a:r>
            <a:r>
              <a:rPr lang="nb-NO" sz="800" dirty="0" err="1" smtClean="0"/>
              <a:t>Kuznetzov</a:t>
            </a:r>
            <a:r>
              <a:rPr lang="nb-NO" sz="800" dirty="0" smtClean="0"/>
              <a:t>)</a:t>
            </a:r>
          </a:p>
          <a:p>
            <a:r>
              <a:rPr lang="nb-NO" sz="800" dirty="0" smtClean="0"/>
              <a:t>CG: Cruiser (</a:t>
            </a:r>
            <a:r>
              <a:rPr lang="nb-NO" sz="800" dirty="0" err="1" smtClean="0"/>
              <a:t>Pyotr</a:t>
            </a:r>
            <a:r>
              <a:rPr lang="nb-NO" sz="800" dirty="0" smtClean="0"/>
              <a:t> </a:t>
            </a:r>
            <a:r>
              <a:rPr lang="nb-NO" sz="800" dirty="0" err="1" smtClean="0"/>
              <a:t>Viliky</a:t>
            </a:r>
            <a:r>
              <a:rPr lang="nb-NO" sz="800" dirty="0" smtClean="0"/>
              <a:t> or </a:t>
            </a:r>
            <a:r>
              <a:rPr lang="nb-NO" sz="800" dirty="0" err="1" smtClean="0"/>
              <a:t>Mokva</a:t>
            </a:r>
            <a:r>
              <a:rPr lang="nb-NO" sz="800" dirty="0" smtClean="0"/>
              <a:t>)</a:t>
            </a:r>
          </a:p>
          <a:p>
            <a:r>
              <a:rPr lang="nb-NO" sz="800" dirty="0" smtClean="0"/>
              <a:t>FF: Frigate (</a:t>
            </a:r>
            <a:r>
              <a:rPr lang="nb-NO" sz="800" dirty="0" err="1" smtClean="0"/>
              <a:t>Neustrashimy</a:t>
            </a:r>
            <a:r>
              <a:rPr lang="nb-NO" sz="800" dirty="0" smtClean="0"/>
              <a:t> or </a:t>
            </a:r>
            <a:r>
              <a:rPr lang="nb-NO" sz="800" dirty="0" err="1" smtClean="0"/>
              <a:t>Rezky</a:t>
            </a:r>
            <a:r>
              <a:rPr lang="nb-NO" sz="800" dirty="0" smtClean="0"/>
              <a:t>)</a:t>
            </a:r>
          </a:p>
          <a:p>
            <a:r>
              <a:rPr lang="nb-NO" sz="800" dirty="0" smtClean="0"/>
              <a:t>LST: Landing </a:t>
            </a:r>
            <a:r>
              <a:rPr lang="nb-NO" sz="800" dirty="0" err="1" smtClean="0"/>
              <a:t>Ship</a:t>
            </a:r>
            <a:r>
              <a:rPr lang="nb-NO" sz="800" dirty="0" smtClean="0"/>
              <a:t> Tank (</a:t>
            </a:r>
            <a:r>
              <a:rPr lang="nb-NO" sz="800" dirty="0" err="1" smtClean="0"/>
              <a:t>Ropucha</a:t>
            </a:r>
            <a:r>
              <a:rPr lang="nb-NO" sz="800" dirty="0" smtClean="0"/>
              <a:t>)</a:t>
            </a:r>
          </a:p>
        </p:txBody>
      </p:sp>
      <p:grpSp>
        <p:nvGrpSpPr>
          <p:cNvPr id="4" name="Gruppe 28"/>
          <p:cNvGrpSpPr/>
          <p:nvPr/>
        </p:nvGrpSpPr>
        <p:grpSpPr>
          <a:xfrm>
            <a:off x="2285984" y="2714626"/>
            <a:ext cx="719515" cy="334462"/>
            <a:chOff x="175754" y="1115541"/>
            <a:chExt cx="719515" cy="334462"/>
          </a:xfrm>
        </p:grpSpPr>
        <p:sp>
          <p:nvSpPr>
            <p:cNvPr id="30" name="Rektangel 2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1" name="Rektangel 3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grpSp>
        <p:nvGrpSpPr>
          <p:cNvPr id="5" name="Gruppe 31"/>
          <p:cNvGrpSpPr/>
          <p:nvPr/>
        </p:nvGrpSpPr>
        <p:grpSpPr>
          <a:xfrm>
            <a:off x="2285984" y="1643056"/>
            <a:ext cx="719515" cy="334462"/>
            <a:chOff x="175754" y="1115541"/>
            <a:chExt cx="719515" cy="334462"/>
          </a:xfrm>
        </p:grpSpPr>
        <p:sp>
          <p:nvSpPr>
            <p:cNvPr id="33" name="Rektangel 3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ktangel 3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sp>
        <p:nvSpPr>
          <p:cNvPr id="35" name="Pil høyre 34"/>
          <p:cNvSpPr/>
          <p:nvPr/>
        </p:nvSpPr>
        <p:spPr>
          <a:xfrm rot="10800000">
            <a:off x="1071538" y="2143122"/>
            <a:ext cx="857256" cy="285752"/>
          </a:xfrm>
          <a:prstGeom prst="rightArrow">
            <a:avLst/>
          </a:prstGeom>
          <a:solidFill>
            <a:schemeClr val="tx2">
              <a:lumMod val="40000"/>
              <a:lumOff val="60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6" name="TekstSylinder 35"/>
          <p:cNvSpPr txBox="1"/>
          <p:nvPr/>
        </p:nvSpPr>
        <p:spPr>
          <a:xfrm>
            <a:off x="142844" y="2143122"/>
            <a:ext cx="785818" cy="430887"/>
          </a:xfrm>
          <a:prstGeom prst="rect">
            <a:avLst/>
          </a:prstGeom>
          <a:noFill/>
        </p:spPr>
        <p:txBody>
          <a:bodyPr wrap="square" rtlCol="0">
            <a:spAutoFit/>
          </a:bodyPr>
          <a:lstStyle/>
          <a:p>
            <a:pPr algn="ctr"/>
            <a:r>
              <a:rPr lang="nb-NO" sz="1050" dirty="0" err="1" smtClean="0"/>
              <a:t>Threat</a:t>
            </a:r>
            <a:r>
              <a:rPr lang="nb-NO" sz="1050" dirty="0" smtClean="0"/>
              <a:t> </a:t>
            </a:r>
            <a:r>
              <a:rPr lang="nb-NO" sz="1050" dirty="0" err="1" smtClean="0"/>
              <a:t>direction</a:t>
            </a:r>
            <a:endParaRPr lang="nb-NO" sz="1050" dirty="0"/>
          </a:p>
        </p:txBody>
      </p:sp>
      <p:sp>
        <p:nvSpPr>
          <p:cNvPr id="37" name="TekstSylinder 36"/>
          <p:cNvSpPr txBox="1"/>
          <p:nvPr/>
        </p:nvSpPr>
        <p:spPr>
          <a:xfrm>
            <a:off x="5500694" y="1857370"/>
            <a:ext cx="3357586" cy="1938992"/>
          </a:xfrm>
          <a:prstGeom prst="rect">
            <a:avLst/>
          </a:prstGeom>
          <a:noFill/>
        </p:spPr>
        <p:txBody>
          <a:bodyPr wrap="square" rtlCol="0">
            <a:spAutoFit/>
          </a:bodyPr>
          <a:lstStyle/>
          <a:p>
            <a:r>
              <a:rPr lang="nb-NO" sz="1200" dirty="0" smtClean="0"/>
              <a:t>A </a:t>
            </a:r>
            <a:r>
              <a:rPr lang="nb-NO" sz="1200" dirty="0" err="1" smtClean="0"/>
              <a:t>doctrinal</a:t>
            </a:r>
            <a:r>
              <a:rPr lang="nb-NO" sz="1200" dirty="0" smtClean="0"/>
              <a:t> </a:t>
            </a:r>
            <a:r>
              <a:rPr lang="nb-NO" sz="1200" dirty="0" err="1" smtClean="0"/>
              <a:t>deployment</a:t>
            </a:r>
            <a:r>
              <a:rPr lang="nb-NO" sz="1200" dirty="0" smtClean="0"/>
              <a:t> </a:t>
            </a:r>
            <a:r>
              <a:rPr lang="nb-NO" sz="1200" dirty="0" err="1" smtClean="0"/>
              <a:t>of</a:t>
            </a:r>
            <a:r>
              <a:rPr lang="nb-NO" sz="1200" dirty="0" smtClean="0"/>
              <a:t> a </a:t>
            </a:r>
            <a:r>
              <a:rPr lang="nb-NO" sz="1200" dirty="0" err="1" smtClean="0"/>
              <a:t>amphibious</a:t>
            </a:r>
            <a:r>
              <a:rPr lang="nb-NO" sz="1200" dirty="0" smtClean="0"/>
              <a:t> </a:t>
            </a:r>
            <a:r>
              <a:rPr lang="nb-NO" sz="1200" dirty="0" err="1" smtClean="0"/>
              <a:t>task</a:t>
            </a:r>
            <a:r>
              <a:rPr lang="nb-NO" sz="1200" dirty="0" smtClean="0"/>
              <a:t> </a:t>
            </a:r>
            <a:r>
              <a:rPr lang="nb-NO" sz="1200" dirty="0" err="1" smtClean="0"/>
              <a:t>group</a:t>
            </a:r>
            <a:r>
              <a:rPr lang="nb-NO" sz="1200" dirty="0" smtClean="0"/>
              <a:t> is to have </a:t>
            </a:r>
            <a:r>
              <a:rPr lang="nb-NO" sz="1200" dirty="0" err="1" smtClean="0"/>
              <a:t>the</a:t>
            </a:r>
            <a:r>
              <a:rPr lang="nb-NO" sz="1200" dirty="0" smtClean="0"/>
              <a:t> frigates </a:t>
            </a:r>
            <a:r>
              <a:rPr lang="nb-NO" sz="1200" dirty="0" err="1" smtClean="0"/>
              <a:t>upthreat</a:t>
            </a:r>
            <a:r>
              <a:rPr lang="nb-NO" sz="1200" dirty="0" smtClean="0"/>
              <a:t> to </a:t>
            </a:r>
            <a:r>
              <a:rPr lang="nb-NO" sz="1200" dirty="0" err="1" smtClean="0"/>
              <a:t>sanitize</a:t>
            </a:r>
            <a:r>
              <a:rPr lang="nb-NO" sz="1200" dirty="0" smtClean="0"/>
              <a:t> </a:t>
            </a:r>
            <a:r>
              <a:rPr lang="nb-NO" sz="1200" dirty="0" err="1" smtClean="0"/>
              <a:t>the</a:t>
            </a:r>
            <a:r>
              <a:rPr lang="nb-NO" sz="1200" dirty="0" smtClean="0"/>
              <a:t> area for </a:t>
            </a:r>
            <a:r>
              <a:rPr lang="nb-NO" sz="1200" dirty="0" err="1" smtClean="0"/>
              <a:t>enemy</a:t>
            </a:r>
            <a:r>
              <a:rPr lang="nb-NO" sz="1200" dirty="0" smtClean="0"/>
              <a:t> submarines. The </a:t>
            </a:r>
            <a:r>
              <a:rPr lang="nb-NO" sz="1200" dirty="0" err="1" smtClean="0"/>
              <a:t>amphibious</a:t>
            </a:r>
            <a:r>
              <a:rPr lang="nb-NO" sz="1200" dirty="0" smtClean="0"/>
              <a:t> </a:t>
            </a:r>
            <a:r>
              <a:rPr lang="nb-NO" sz="1200" dirty="0" err="1" smtClean="0"/>
              <a:t>ships</a:t>
            </a:r>
            <a:r>
              <a:rPr lang="nb-NO" sz="1200" dirty="0" smtClean="0"/>
              <a:t> </a:t>
            </a:r>
            <a:r>
              <a:rPr lang="nb-NO" sz="1200" dirty="0" err="1" smtClean="0"/>
              <a:t>will</a:t>
            </a:r>
            <a:r>
              <a:rPr lang="nb-NO" sz="1200" dirty="0" smtClean="0"/>
              <a:t> be </a:t>
            </a:r>
            <a:r>
              <a:rPr lang="nb-NO" sz="1200" dirty="0" err="1" smtClean="0"/>
              <a:t>organized</a:t>
            </a:r>
            <a:r>
              <a:rPr lang="nb-NO" sz="1200" dirty="0" smtClean="0"/>
              <a:t> </a:t>
            </a:r>
            <a:r>
              <a:rPr lang="nb-NO" sz="1200" dirty="0" err="1" smtClean="0"/>
              <a:t>close</a:t>
            </a:r>
            <a:r>
              <a:rPr lang="nb-NO" sz="1200" dirty="0" smtClean="0"/>
              <a:t> to </a:t>
            </a:r>
            <a:r>
              <a:rPr lang="nb-NO" sz="1200" dirty="0" err="1" smtClean="0"/>
              <a:t>the</a:t>
            </a:r>
            <a:r>
              <a:rPr lang="nb-NO" sz="1200" dirty="0" smtClean="0"/>
              <a:t> cruiser for </a:t>
            </a:r>
            <a:r>
              <a:rPr lang="nb-NO" sz="1200" dirty="0" err="1" smtClean="0"/>
              <a:t>protection</a:t>
            </a:r>
            <a:r>
              <a:rPr lang="nb-NO" sz="1200" dirty="0" smtClean="0"/>
              <a:t>.</a:t>
            </a:r>
          </a:p>
          <a:p>
            <a:endParaRPr lang="nb-NO" sz="1200" dirty="0" smtClean="0"/>
          </a:p>
          <a:p>
            <a:r>
              <a:rPr lang="nb-NO" sz="1200" dirty="0" smtClean="0"/>
              <a:t>As </a:t>
            </a:r>
            <a:r>
              <a:rPr lang="nb-NO" sz="1200" dirty="0" err="1" smtClean="0"/>
              <a:t>the</a:t>
            </a:r>
            <a:r>
              <a:rPr lang="nb-NO" sz="1200" dirty="0" smtClean="0"/>
              <a:t> </a:t>
            </a:r>
            <a:r>
              <a:rPr lang="nb-NO" sz="1200" dirty="0" err="1" smtClean="0"/>
              <a:t>ampibious</a:t>
            </a:r>
            <a:r>
              <a:rPr lang="nb-NO" sz="1200" dirty="0" smtClean="0"/>
              <a:t> </a:t>
            </a:r>
            <a:r>
              <a:rPr lang="nb-NO" sz="1200" dirty="0" err="1" smtClean="0"/>
              <a:t>ships</a:t>
            </a:r>
            <a:r>
              <a:rPr lang="nb-NO" sz="1200" dirty="0" smtClean="0"/>
              <a:t> </a:t>
            </a:r>
            <a:r>
              <a:rPr lang="nb-NO" sz="1200" dirty="0" err="1" smtClean="0"/>
              <a:t>conduct</a:t>
            </a:r>
            <a:r>
              <a:rPr lang="nb-NO" sz="1200" dirty="0" smtClean="0"/>
              <a:t> </a:t>
            </a:r>
            <a:r>
              <a:rPr lang="nb-NO" sz="1200" dirty="0" err="1" smtClean="0"/>
              <a:t>their</a:t>
            </a:r>
            <a:r>
              <a:rPr lang="nb-NO" sz="1200" dirty="0" smtClean="0"/>
              <a:t> </a:t>
            </a:r>
            <a:r>
              <a:rPr lang="nb-NO" sz="1200" dirty="0" err="1" smtClean="0"/>
              <a:t>assault</a:t>
            </a:r>
            <a:r>
              <a:rPr lang="nb-NO" sz="1200" dirty="0" smtClean="0"/>
              <a:t> </a:t>
            </a:r>
            <a:r>
              <a:rPr lang="nb-NO" sz="1200" dirty="0" err="1" smtClean="0"/>
              <a:t>toward</a:t>
            </a:r>
            <a:r>
              <a:rPr lang="nb-NO" sz="1200" dirty="0" smtClean="0"/>
              <a:t> </a:t>
            </a:r>
            <a:r>
              <a:rPr lang="nb-NO" sz="1200" dirty="0" err="1" smtClean="0"/>
              <a:t>the</a:t>
            </a:r>
            <a:r>
              <a:rPr lang="nb-NO" sz="1200" dirty="0" smtClean="0"/>
              <a:t> </a:t>
            </a:r>
            <a:r>
              <a:rPr lang="nb-NO" sz="1200" dirty="0" err="1" smtClean="0"/>
              <a:t>shore</a:t>
            </a:r>
            <a:r>
              <a:rPr lang="nb-NO" sz="1200" dirty="0" smtClean="0"/>
              <a:t>, </a:t>
            </a:r>
            <a:r>
              <a:rPr lang="nb-NO" sz="1200" dirty="0" err="1" smtClean="0"/>
              <a:t>the</a:t>
            </a:r>
            <a:r>
              <a:rPr lang="nb-NO" sz="1200" dirty="0" smtClean="0"/>
              <a:t> Cruiser </a:t>
            </a:r>
            <a:r>
              <a:rPr lang="nb-NO" sz="1200" dirty="0" err="1" smtClean="0"/>
              <a:t>will</a:t>
            </a:r>
            <a:r>
              <a:rPr lang="nb-NO" sz="1200" dirty="0" smtClean="0"/>
              <a:t> </a:t>
            </a:r>
            <a:r>
              <a:rPr lang="nb-NO" sz="1200" dirty="0" err="1" smtClean="0"/>
              <a:t>provide</a:t>
            </a:r>
            <a:r>
              <a:rPr lang="nb-NO" sz="1200" dirty="0" smtClean="0"/>
              <a:t> air </a:t>
            </a:r>
            <a:r>
              <a:rPr lang="nb-NO" sz="1200" dirty="0" err="1" smtClean="0"/>
              <a:t>defence</a:t>
            </a:r>
            <a:r>
              <a:rPr lang="nb-NO" sz="1200" dirty="0" smtClean="0"/>
              <a:t> for </a:t>
            </a:r>
            <a:r>
              <a:rPr lang="nb-NO" sz="1200" dirty="0" err="1" smtClean="0"/>
              <a:t>the</a:t>
            </a:r>
            <a:r>
              <a:rPr lang="nb-NO" sz="1200" dirty="0" smtClean="0"/>
              <a:t> landing </a:t>
            </a:r>
            <a:r>
              <a:rPr lang="nb-NO" sz="1200" dirty="0" err="1" smtClean="0"/>
              <a:t>operation</a:t>
            </a:r>
            <a:r>
              <a:rPr lang="nb-NO" sz="1200" dirty="0" smtClean="0"/>
              <a:t>, and </a:t>
            </a:r>
            <a:r>
              <a:rPr lang="nb-NO" sz="1200" dirty="0" err="1" smtClean="0"/>
              <a:t>the</a:t>
            </a:r>
            <a:r>
              <a:rPr lang="nb-NO" sz="1200" dirty="0" smtClean="0"/>
              <a:t> frigates </a:t>
            </a:r>
            <a:r>
              <a:rPr lang="nb-NO" sz="1200" dirty="0" err="1" smtClean="0"/>
              <a:t>will</a:t>
            </a:r>
            <a:r>
              <a:rPr lang="nb-NO" sz="1200" dirty="0" smtClean="0"/>
              <a:t> </a:t>
            </a:r>
            <a:r>
              <a:rPr lang="nb-NO" sz="1200" dirty="0" err="1" smtClean="0"/>
              <a:t>operate</a:t>
            </a:r>
            <a:r>
              <a:rPr lang="nb-NO" sz="1200" dirty="0" smtClean="0"/>
              <a:t> in anti-submarine </a:t>
            </a:r>
            <a:r>
              <a:rPr lang="nb-NO" sz="1200" dirty="0" err="1" smtClean="0"/>
              <a:t>operations</a:t>
            </a:r>
            <a:r>
              <a:rPr lang="nb-NO" sz="1200" dirty="0" smtClean="0"/>
              <a:t> </a:t>
            </a:r>
            <a:r>
              <a:rPr lang="nb-NO" sz="1200" dirty="0" err="1" smtClean="0"/>
              <a:t>further</a:t>
            </a:r>
            <a:r>
              <a:rPr lang="nb-NO" sz="1200" dirty="0" smtClean="0"/>
              <a:t> </a:t>
            </a:r>
            <a:r>
              <a:rPr lang="nb-NO" sz="1200" dirty="0" err="1" smtClean="0"/>
              <a:t>out</a:t>
            </a:r>
            <a:r>
              <a:rPr lang="nb-NO" sz="1200" dirty="0" smtClean="0"/>
              <a:t> from </a:t>
            </a:r>
            <a:r>
              <a:rPr lang="nb-NO" sz="1200" dirty="0" err="1" smtClean="0"/>
              <a:t>the</a:t>
            </a:r>
            <a:r>
              <a:rPr lang="nb-NO" sz="1200" dirty="0" smtClean="0"/>
              <a:t> </a:t>
            </a:r>
            <a:r>
              <a:rPr lang="nb-NO" sz="1200" dirty="0" err="1" smtClean="0"/>
              <a:t>shore</a:t>
            </a:r>
            <a:r>
              <a:rPr lang="nb-NO" sz="1200" dirty="0" smtClean="0"/>
              <a:t>.</a:t>
            </a:r>
            <a:endParaRPr lang="nb-NO" sz="1200" dirty="0"/>
          </a:p>
        </p:txBody>
      </p:sp>
      <p:grpSp>
        <p:nvGrpSpPr>
          <p:cNvPr id="29" name="Gruppe 28"/>
          <p:cNvGrpSpPr/>
          <p:nvPr/>
        </p:nvGrpSpPr>
        <p:grpSpPr>
          <a:xfrm>
            <a:off x="3714744" y="2571750"/>
            <a:ext cx="719515" cy="334462"/>
            <a:chOff x="175754" y="1115541"/>
            <a:chExt cx="719515" cy="334462"/>
          </a:xfrm>
        </p:grpSpPr>
        <p:sp>
          <p:nvSpPr>
            <p:cNvPr id="32" name="Rektangel 31"/>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8" name="Rektangel 37"/>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dirty="0" smtClean="0">
                  <a:solidFill>
                    <a:schemeClr val="tx1"/>
                  </a:solidFill>
                  <a:latin typeface="Arial" pitchFamily="34" charset="0"/>
                  <a:cs typeface="Arial" pitchFamily="34" charset="0"/>
                </a:rPr>
                <a:t>LST</a:t>
              </a:r>
              <a:endParaRPr lang="en-US" sz="800" kern="1200" dirty="0">
                <a:solidFill>
                  <a:schemeClr val="tx1"/>
                </a:solidFill>
                <a:latin typeface="Arial" pitchFamily="34" charset="0"/>
                <a:cs typeface="Arial" pitchFamily="34" charset="0"/>
              </a:endParaRPr>
            </a:p>
          </p:txBody>
        </p:sp>
      </p:grpSp>
      <p:grpSp>
        <p:nvGrpSpPr>
          <p:cNvPr id="39" name="Gruppe 38"/>
          <p:cNvGrpSpPr/>
          <p:nvPr/>
        </p:nvGrpSpPr>
        <p:grpSpPr>
          <a:xfrm>
            <a:off x="3357554" y="2143122"/>
            <a:ext cx="719515" cy="334462"/>
            <a:chOff x="175754" y="1115541"/>
            <a:chExt cx="719515" cy="334462"/>
          </a:xfrm>
        </p:grpSpPr>
        <p:sp>
          <p:nvSpPr>
            <p:cNvPr id="40" name="Rektangel 3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1" name="Rektangel 4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dirty="0" smtClean="0">
                  <a:solidFill>
                    <a:schemeClr val="tx1"/>
                  </a:solidFill>
                  <a:latin typeface="Arial" pitchFamily="34" charset="0"/>
                  <a:cs typeface="Arial" pitchFamily="34" charset="0"/>
                </a:rPr>
                <a:t>LST</a:t>
              </a:r>
              <a:endParaRPr lang="en-US" sz="800" kern="1200" dirty="0">
                <a:solidFill>
                  <a:schemeClr val="tx1"/>
                </a:solidFill>
                <a:latin typeface="Arial" pitchFamily="34" charset="0"/>
                <a:cs typeface="Arial" pitchFamily="34" charset="0"/>
              </a:endParaRPr>
            </a:p>
          </p:txBody>
        </p:sp>
      </p:grpSp>
      <p:grpSp>
        <p:nvGrpSpPr>
          <p:cNvPr id="42" name="Gruppe 41"/>
          <p:cNvGrpSpPr/>
          <p:nvPr/>
        </p:nvGrpSpPr>
        <p:grpSpPr>
          <a:xfrm>
            <a:off x="3714744" y="1714494"/>
            <a:ext cx="719515" cy="334462"/>
            <a:chOff x="175754" y="1115541"/>
            <a:chExt cx="719515" cy="334462"/>
          </a:xfrm>
        </p:grpSpPr>
        <p:sp>
          <p:nvSpPr>
            <p:cNvPr id="43" name="Rektangel 4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4" name="Rektangel 4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dirty="0" smtClean="0">
                  <a:solidFill>
                    <a:schemeClr val="tx1"/>
                  </a:solidFill>
                  <a:latin typeface="Arial" pitchFamily="34" charset="0"/>
                  <a:cs typeface="Arial" pitchFamily="34" charset="0"/>
                </a:rPr>
                <a:t>LST</a:t>
              </a:r>
              <a:endParaRPr lang="en-US" sz="800" kern="1200" dirty="0">
                <a:solidFill>
                  <a:schemeClr val="tx1"/>
                </a:solidFill>
                <a:latin typeface="Arial" pitchFamily="34" charset="0"/>
                <a:cs typeface="Arial" pitchFamily="34" charset="0"/>
              </a:endParaRPr>
            </a:p>
          </p:txBody>
        </p:sp>
      </p:grpSp>
      <p:sp>
        <p:nvSpPr>
          <p:cNvPr id="48" name="Rektangel 47"/>
          <p:cNvSpPr/>
          <p:nvPr/>
        </p:nvSpPr>
        <p:spPr>
          <a:xfrm>
            <a:off x="8644656" y="4793491"/>
            <a:ext cx="468398" cy="246221"/>
          </a:xfrm>
          <a:prstGeom prst="rect">
            <a:avLst/>
          </a:prstGeom>
        </p:spPr>
        <p:txBody>
          <a:bodyPr wrap="none">
            <a:spAutoFit/>
          </a:bodyPr>
          <a:lstStyle/>
          <a:p>
            <a:r>
              <a:rPr lang="nb-NO" sz="1000" dirty="0" smtClean="0">
                <a:latin typeface="Arial" pitchFamily="34" charset="0"/>
                <a:cs typeface="Arial" pitchFamily="34" charset="0"/>
                <a:hlinkClick r:id="rId2" action="ppaction://hlinksldjump"/>
              </a:rPr>
              <a:t>Back</a:t>
            </a:r>
            <a:endParaRPr lang="nb-NO" sz="1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Doctrine: Carrier Strike Group (CSG)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grpSp>
        <p:nvGrpSpPr>
          <p:cNvPr id="3" name="Gruppe 22"/>
          <p:cNvGrpSpPr/>
          <p:nvPr/>
        </p:nvGrpSpPr>
        <p:grpSpPr>
          <a:xfrm>
            <a:off x="3500430" y="2214560"/>
            <a:ext cx="719515" cy="334462"/>
            <a:chOff x="175754" y="1115541"/>
            <a:chExt cx="719515" cy="334462"/>
          </a:xfrm>
        </p:grpSpPr>
        <p:sp>
          <p:nvSpPr>
            <p:cNvPr id="24" name="Rektangel 23"/>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7" name="Rektangel 26"/>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CV</a:t>
              </a:r>
              <a:endParaRPr lang="en-US" sz="800" kern="1200" dirty="0">
                <a:solidFill>
                  <a:schemeClr val="tx1"/>
                </a:solidFill>
                <a:latin typeface="Arial" pitchFamily="34" charset="0"/>
                <a:cs typeface="Arial" pitchFamily="34" charset="0"/>
              </a:endParaRPr>
            </a:p>
          </p:txBody>
        </p:sp>
      </p:grpSp>
      <p:sp>
        <p:nvSpPr>
          <p:cNvPr id="28" name="TekstSylinder 27"/>
          <p:cNvSpPr txBox="1"/>
          <p:nvPr/>
        </p:nvSpPr>
        <p:spPr>
          <a:xfrm>
            <a:off x="428596" y="4143386"/>
            <a:ext cx="2143140" cy="707886"/>
          </a:xfrm>
          <a:prstGeom prst="rect">
            <a:avLst/>
          </a:prstGeom>
          <a:noFill/>
        </p:spPr>
        <p:txBody>
          <a:bodyPr wrap="square" rtlCol="0">
            <a:spAutoFit/>
          </a:bodyPr>
          <a:lstStyle/>
          <a:p>
            <a:r>
              <a:rPr lang="nb-NO" sz="800" b="1" dirty="0" err="1" smtClean="0"/>
              <a:t>Legend</a:t>
            </a:r>
            <a:r>
              <a:rPr lang="nb-NO" sz="800" b="1" dirty="0" smtClean="0"/>
              <a:t>:</a:t>
            </a:r>
          </a:p>
          <a:p>
            <a:r>
              <a:rPr lang="nb-NO" sz="800" dirty="0" smtClean="0"/>
              <a:t>CV: Carrier (</a:t>
            </a:r>
            <a:r>
              <a:rPr lang="nb-NO" sz="800" dirty="0" err="1" smtClean="0"/>
              <a:t>Kuznetzov</a:t>
            </a:r>
            <a:r>
              <a:rPr lang="nb-NO" sz="800" dirty="0" smtClean="0"/>
              <a:t>)</a:t>
            </a:r>
          </a:p>
          <a:p>
            <a:r>
              <a:rPr lang="nb-NO" sz="800" dirty="0" smtClean="0"/>
              <a:t>CG: Cruiser (</a:t>
            </a:r>
            <a:r>
              <a:rPr lang="nb-NO" sz="800" dirty="0" err="1" smtClean="0"/>
              <a:t>Pyotr</a:t>
            </a:r>
            <a:r>
              <a:rPr lang="nb-NO" sz="800" dirty="0" smtClean="0"/>
              <a:t> </a:t>
            </a:r>
            <a:r>
              <a:rPr lang="nb-NO" sz="800" dirty="0" err="1" smtClean="0"/>
              <a:t>Viliky</a:t>
            </a:r>
            <a:r>
              <a:rPr lang="nb-NO" sz="800" dirty="0" smtClean="0"/>
              <a:t> or </a:t>
            </a:r>
            <a:r>
              <a:rPr lang="nb-NO" sz="800" dirty="0" err="1" smtClean="0"/>
              <a:t>Mokva</a:t>
            </a:r>
            <a:r>
              <a:rPr lang="nb-NO" sz="800" dirty="0" smtClean="0"/>
              <a:t>)</a:t>
            </a:r>
          </a:p>
          <a:p>
            <a:r>
              <a:rPr lang="nb-NO" sz="800" dirty="0" smtClean="0"/>
              <a:t>FF: Frigate (</a:t>
            </a:r>
            <a:r>
              <a:rPr lang="nb-NO" sz="800" dirty="0" err="1" smtClean="0"/>
              <a:t>Neustrashimy</a:t>
            </a:r>
            <a:r>
              <a:rPr lang="nb-NO" sz="800" dirty="0" smtClean="0"/>
              <a:t> or </a:t>
            </a:r>
            <a:r>
              <a:rPr lang="nb-NO" sz="800" dirty="0" err="1" smtClean="0"/>
              <a:t>Rezky</a:t>
            </a:r>
            <a:r>
              <a:rPr lang="nb-NO" sz="800" dirty="0" smtClean="0"/>
              <a:t>)</a:t>
            </a:r>
          </a:p>
          <a:p>
            <a:r>
              <a:rPr lang="nb-NO" sz="800" dirty="0" smtClean="0"/>
              <a:t>LST: Landing </a:t>
            </a:r>
            <a:r>
              <a:rPr lang="nb-NO" sz="800" dirty="0" err="1" smtClean="0"/>
              <a:t>Ship</a:t>
            </a:r>
            <a:r>
              <a:rPr lang="nb-NO" sz="800" dirty="0" smtClean="0"/>
              <a:t> Tank (</a:t>
            </a:r>
            <a:r>
              <a:rPr lang="nb-NO" sz="800" dirty="0" err="1" smtClean="0"/>
              <a:t>Ropucha</a:t>
            </a:r>
            <a:r>
              <a:rPr lang="nb-NO" sz="800" dirty="0" smtClean="0"/>
              <a:t>)</a:t>
            </a:r>
          </a:p>
        </p:txBody>
      </p:sp>
      <p:grpSp>
        <p:nvGrpSpPr>
          <p:cNvPr id="4" name="Gruppe 28"/>
          <p:cNvGrpSpPr/>
          <p:nvPr/>
        </p:nvGrpSpPr>
        <p:grpSpPr>
          <a:xfrm>
            <a:off x="1857356" y="2786064"/>
            <a:ext cx="719515" cy="334462"/>
            <a:chOff x="175754" y="1115541"/>
            <a:chExt cx="719515" cy="334462"/>
          </a:xfrm>
        </p:grpSpPr>
        <p:sp>
          <p:nvSpPr>
            <p:cNvPr id="30" name="Rektangel 2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1" name="Rektangel 3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grpSp>
        <p:nvGrpSpPr>
          <p:cNvPr id="5" name="Gruppe 31"/>
          <p:cNvGrpSpPr/>
          <p:nvPr/>
        </p:nvGrpSpPr>
        <p:grpSpPr>
          <a:xfrm>
            <a:off x="1857356" y="1643056"/>
            <a:ext cx="719515" cy="334462"/>
            <a:chOff x="175754" y="1115541"/>
            <a:chExt cx="719515" cy="334462"/>
          </a:xfrm>
        </p:grpSpPr>
        <p:sp>
          <p:nvSpPr>
            <p:cNvPr id="33" name="Rektangel 3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ktangel 3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sp>
        <p:nvSpPr>
          <p:cNvPr id="35" name="Pil høyre 34"/>
          <p:cNvSpPr/>
          <p:nvPr/>
        </p:nvSpPr>
        <p:spPr>
          <a:xfrm rot="10800000">
            <a:off x="1071538" y="2143122"/>
            <a:ext cx="857256" cy="285752"/>
          </a:xfrm>
          <a:prstGeom prst="rightArrow">
            <a:avLst/>
          </a:prstGeom>
          <a:solidFill>
            <a:schemeClr val="tx2">
              <a:lumMod val="40000"/>
              <a:lumOff val="60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6" name="TekstSylinder 35"/>
          <p:cNvSpPr txBox="1"/>
          <p:nvPr/>
        </p:nvSpPr>
        <p:spPr>
          <a:xfrm>
            <a:off x="142844" y="2143122"/>
            <a:ext cx="785818" cy="430887"/>
          </a:xfrm>
          <a:prstGeom prst="rect">
            <a:avLst/>
          </a:prstGeom>
          <a:noFill/>
        </p:spPr>
        <p:txBody>
          <a:bodyPr wrap="square" rtlCol="0">
            <a:spAutoFit/>
          </a:bodyPr>
          <a:lstStyle/>
          <a:p>
            <a:pPr algn="ctr"/>
            <a:r>
              <a:rPr lang="nb-NO" sz="1050" dirty="0" err="1" smtClean="0"/>
              <a:t>Threat</a:t>
            </a:r>
            <a:r>
              <a:rPr lang="nb-NO" sz="1050" dirty="0" smtClean="0"/>
              <a:t> </a:t>
            </a:r>
            <a:r>
              <a:rPr lang="nb-NO" sz="1050" dirty="0" err="1" smtClean="0"/>
              <a:t>direction</a:t>
            </a:r>
            <a:endParaRPr lang="nb-NO" sz="1050" dirty="0"/>
          </a:p>
        </p:txBody>
      </p:sp>
      <p:sp>
        <p:nvSpPr>
          <p:cNvPr id="37" name="TekstSylinder 36"/>
          <p:cNvSpPr txBox="1"/>
          <p:nvPr/>
        </p:nvSpPr>
        <p:spPr>
          <a:xfrm>
            <a:off x="5500694" y="1857370"/>
            <a:ext cx="3357586" cy="2677656"/>
          </a:xfrm>
          <a:prstGeom prst="rect">
            <a:avLst/>
          </a:prstGeom>
          <a:noFill/>
        </p:spPr>
        <p:txBody>
          <a:bodyPr wrap="square" rtlCol="0">
            <a:spAutoFit/>
          </a:bodyPr>
          <a:lstStyle/>
          <a:p>
            <a:r>
              <a:rPr lang="nb-NO" sz="1200" dirty="0" smtClean="0"/>
              <a:t>A </a:t>
            </a:r>
            <a:r>
              <a:rPr lang="nb-NO" sz="1200" dirty="0" err="1" smtClean="0"/>
              <a:t>doctrinal</a:t>
            </a:r>
            <a:r>
              <a:rPr lang="nb-NO" sz="1200" dirty="0" smtClean="0"/>
              <a:t> </a:t>
            </a:r>
            <a:r>
              <a:rPr lang="nb-NO" sz="1200" dirty="0" err="1" smtClean="0"/>
              <a:t>deployment</a:t>
            </a:r>
            <a:r>
              <a:rPr lang="nb-NO" sz="1200" dirty="0" smtClean="0"/>
              <a:t> </a:t>
            </a:r>
            <a:r>
              <a:rPr lang="nb-NO" sz="1200" dirty="0" err="1" smtClean="0"/>
              <a:t>of</a:t>
            </a:r>
            <a:r>
              <a:rPr lang="nb-NO" sz="1200" dirty="0" smtClean="0"/>
              <a:t> </a:t>
            </a:r>
            <a:r>
              <a:rPr lang="nb-NO" sz="1200" dirty="0" err="1" smtClean="0"/>
              <a:t>the</a:t>
            </a:r>
            <a:r>
              <a:rPr lang="nb-NO" sz="1200" dirty="0" smtClean="0"/>
              <a:t> Carrier Strike Group is to have </a:t>
            </a:r>
            <a:r>
              <a:rPr lang="nb-NO" sz="1200" dirty="0" err="1" smtClean="0"/>
              <a:t>two</a:t>
            </a:r>
            <a:r>
              <a:rPr lang="nb-NO" sz="1200" dirty="0" smtClean="0"/>
              <a:t> frigates </a:t>
            </a:r>
            <a:r>
              <a:rPr lang="nb-NO" sz="1200" dirty="0" err="1" smtClean="0"/>
              <a:t>upthreat</a:t>
            </a:r>
            <a:r>
              <a:rPr lang="nb-NO" sz="1200" dirty="0" smtClean="0"/>
              <a:t> to </a:t>
            </a:r>
            <a:r>
              <a:rPr lang="nb-NO" sz="1200" dirty="0" err="1" smtClean="0"/>
              <a:t>sanitize</a:t>
            </a:r>
            <a:r>
              <a:rPr lang="nb-NO" sz="1200" dirty="0" smtClean="0"/>
              <a:t> </a:t>
            </a:r>
            <a:r>
              <a:rPr lang="nb-NO" sz="1200" dirty="0" err="1" smtClean="0"/>
              <a:t>the</a:t>
            </a:r>
            <a:r>
              <a:rPr lang="nb-NO" sz="1200" dirty="0" smtClean="0"/>
              <a:t> area for </a:t>
            </a:r>
            <a:r>
              <a:rPr lang="nb-NO" sz="1200" dirty="0" err="1" smtClean="0"/>
              <a:t>enemy</a:t>
            </a:r>
            <a:r>
              <a:rPr lang="nb-NO" sz="1200" dirty="0" smtClean="0"/>
              <a:t> submarines. In </a:t>
            </a:r>
            <a:r>
              <a:rPr lang="nb-NO" sz="1200" dirty="0" err="1" smtClean="0"/>
              <a:t>addition</a:t>
            </a:r>
            <a:r>
              <a:rPr lang="nb-NO" sz="1200" dirty="0" smtClean="0"/>
              <a:t> </a:t>
            </a:r>
            <a:r>
              <a:rPr lang="nb-NO" sz="1200" dirty="0" err="1" smtClean="0"/>
              <a:t>two</a:t>
            </a:r>
            <a:r>
              <a:rPr lang="nb-NO" sz="1200" dirty="0" smtClean="0"/>
              <a:t> frigates </a:t>
            </a:r>
            <a:r>
              <a:rPr lang="nb-NO" sz="1200" dirty="0" err="1" smtClean="0"/>
              <a:t>are</a:t>
            </a:r>
            <a:r>
              <a:rPr lang="nb-NO" sz="1200" dirty="0" smtClean="0"/>
              <a:t> </a:t>
            </a:r>
            <a:r>
              <a:rPr lang="nb-NO" sz="1200" dirty="0" err="1" smtClean="0"/>
              <a:t>covering</a:t>
            </a:r>
            <a:r>
              <a:rPr lang="nb-NO" sz="1200" dirty="0" smtClean="0"/>
              <a:t> </a:t>
            </a:r>
            <a:r>
              <a:rPr lang="nb-NO" sz="1200" dirty="0" err="1" smtClean="0"/>
              <a:t>the</a:t>
            </a:r>
            <a:r>
              <a:rPr lang="nb-NO" sz="1200" dirty="0" smtClean="0"/>
              <a:t> </a:t>
            </a:r>
            <a:r>
              <a:rPr lang="nb-NO" sz="1200" dirty="0" err="1" smtClean="0"/>
              <a:t>rear</a:t>
            </a:r>
            <a:r>
              <a:rPr lang="nb-NO" sz="1200" dirty="0" smtClean="0"/>
              <a:t> </a:t>
            </a:r>
            <a:r>
              <a:rPr lang="nb-NO" sz="1200" dirty="0" err="1" smtClean="0"/>
              <a:t>of</a:t>
            </a:r>
            <a:r>
              <a:rPr lang="nb-NO" sz="1200" dirty="0" smtClean="0"/>
              <a:t> </a:t>
            </a:r>
            <a:r>
              <a:rPr lang="nb-NO" sz="1200" dirty="0" err="1" smtClean="0"/>
              <a:t>the</a:t>
            </a:r>
            <a:r>
              <a:rPr lang="nb-NO" sz="1200" dirty="0" smtClean="0"/>
              <a:t> carrier to </a:t>
            </a:r>
            <a:r>
              <a:rPr lang="nb-NO" sz="1200" dirty="0" err="1" smtClean="0"/>
              <a:t>avoid</a:t>
            </a:r>
            <a:r>
              <a:rPr lang="nb-NO" sz="1200" dirty="0" smtClean="0"/>
              <a:t> an </a:t>
            </a:r>
            <a:r>
              <a:rPr lang="nb-NO" sz="1200" dirty="0" err="1" smtClean="0"/>
              <a:t>ambush</a:t>
            </a:r>
            <a:r>
              <a:rPr lang="nb-NO" sz="1200" dirty="0" smtClean="0"/>
              <a:t>. The cruiser </a:t>
            </a:r>
            <a:r>
              <a:rPr lang="nb-NO" sz="1200" dirty="0" err="1" smtClean="0"/>
              <a:t>are</a:t>
            </a:r>
            <a:r>
              <a:rPr lang="nb-NO" sz="1200" dirty="0" smtClean="0"/>
              <a:t> </a:t>
            </a:r>
            <a:r>
              <a:rPr lang="nb-NO" sz="1200" dirty="0" err="1" smtClean="0"/>
              <a:t>positioned</a:t>
            </a:r>
            <a:r>
              <a:rPr lang="nb-NO" sz="1200" dirty="0" smtClean="0"/>
              <a:t> </a:t>
            </a:r>
            <a:r>
              <a:rPr lang="nb-NO" sz="1200" dirty="0" err="1" smtClean="0"/>
              <a:t>upthreat</a:t>
            </a:r>
            <a:r>
              <a:rPr lang="nb-NO" sz="1200" dirty="0" smtClean="0"/>
              <a:t> to </a:t>
            </a:r>
            <a:r>
              <a:rPr lang="nb-NO" sz="1200" dirty="0" err="1" smtClean="0"/>
              <a:t>act</a:t>
            </a:r>
            <a:r>
              <a:rPr lang="nb-NO" sz="1200" dirty="0" smtClean="0"/>
              <a:t> in a air </a:t>
            </a:r>
            <a:r>
              <a:rPr lang="nb-NO" sz="1200" dirty="0" err="1" smtClean="0"/>
              <a:t>defence</a:t>
            </a:r>
            <a:r>
              <a:rPr lang="nb-NO" sz="1200" dirty="0" smtClean="0"/>
              <a:t> and anti </a:t>
            </a:r>
            <a:r>
              <a:rPr lang="nb-NO" sz="1200" dirty="0" err="1" smtClean="0"/>
              <a:t>surface</a:t>
            </a:r>
            <a:r>
              <a:rPr lang="nb-NO" sz="1200" dirty="0" smtClean="0"/>
              <a:t> </a:t>
            </a:r>
            <a:r>
              <a:rPr lang="nb-NO" sz="1200" dirty="0" err="1" smtClean="0"/>
              <a:t>role</a:t>
            </a:r>
            <a:r>
              <a:rPr lang="nb-NO" sz="1200" dirty="0" smtClean="0"/>
              <a:t> to </a:t>
            </a:r>
            <a:r>
              <a:rPr lang="nb-NO" sz="1200" dirty="0" err="1" smtClean="0"/>
              <a:t>protect</a:t>
            </a:r>
            <a:r>
              <a:rPr lang="nb-NO" sz="1200" dirty="0" smtClean="0"/>
              <a:t> </a:t>
            </a:r>
            <a:r>
              <a:rPr lang="nb-NO" sz="1200" dirty="0" err="1" smtClean="0"/>
              <a:t>the</a:t>
            </a:r>
            <a:r>
              <a:rPr lang="nb-NO" sz="1200" dirty="0" smtClean="0"/>
              <a:t> carrier. </a:t>
            </a:r>
          </a:p>
          <a:p>
            <a:endParaRPr lang="nb-NO" sz="1200" dirty="0" smtClean="0"/>
          </a:p>
          <a:p>
            <a:r>
              <a:rPr lang="nb-NO" sz="1200" dirty="0" smtClean="0"/>
              <a:t>Offensive </a:t>
            </a:r>
            <a:r>
              <a:rPr lang="nb-NO" sz="1200" dirty="0" err="1" smtClean="0"/>
              <a:t>operations</a:t>
            </a:r>
            <a:r>
              <a:rPr lang="nb-NO" sz="1200" dirty="0" smtClean="0"/>
              <a:t> </a:t>
            </a:r>
            <a:r>
              <a:rPr lang="nb-NO" sz="1200" dirty="0" err="1" smtClean="0"/>
              <a:t>are</a:t>
            </a:r>
            <a:r>
              <a:rPr lang="nb-NO" sz="1200" dirty="0" smtClean="0"/>
              <a:t> </a:t>
            </a:r>
            <a:r>
              <a:rPr lang="nb-NO" sz="1200" dirty="0" err="1" smtClean="0"/>
              <a:t>conducted</a:t>
            </a:r>
            <a:r>
              <a:rPr lang="nb-NO" sz="1200" dirty="0" smtClean="0"/>
              <a:t> by </a:t>
            </a:r>
            <a:r>
              <a:rPr lang="nb-NO" sz="1200" dirty="0" err="1" smtClean="0"/>
              <a:t>the</a:t>
            </a:r>
            <a:r>
              <a:rPr lang="nb-NO" sz="1200" dirty="0" smtClean="0"/>
              <a:t> carrier </a:t>
            </a:r>
            <a:r>
              <a:rPr lang="nb-NO" sz="1200" dirty="0" err="1" smtClean="0"/>
              <a:t>based</a:t>
            </a:r>
            <a:r>
              <a:rPr lang="nb-NO" sz="1200" dirty="0" smtClean="0"/>
              <a:t> </a:t>
            </a:r>
            <a:r>
              <a:rPr lang="nb-NO" sz="1200" dirty="0" err="1" smtClean="0"/>
              <a:t>aircraft</a:t>
            </a:r>
            <a:r>
              <a:rPr lang="nb-NO" sz="1200" dirty="0" smtClean="0"/>
              <a:t>. </a:t>
            </a:r>
          </a:p>
          <a:p>
            <a:endParaRPr lang="nb-NO" sz="1200" dirty="0" smtClean="0"/>
          </a:p>
          <a:p>
            <a:r>
              <a:rPr lang="nb-NO" sz="1200" dirty="0" smtClean="0"/>
              <a:t>For </a:t>
            </a:r>
            <a:r>
              <a:rPr lang="nb-NO" sz="1200" dirty="0" err="1" smtClean="0"/>
              <a:t>increased</a:t>
            </a:r>
            <a:r>
              <a:rPr lang="nb-NO" sz="1200" dirty="0" smtClean="0"/>
              <a:t> </a:t>
            </a:r>
            <a:r>
              <a:rPr lang="nb-NO" sz="1200" dirty="0" err="1" smtClean="0"/>
              <a:t>protection</a:t>
            </a:r>
            <a:r>
              <a:rPr lang="nb-NO" sz="1200" dirty="0" smtClean="0"/>
              <a:t>, a SAG </a:t>
            </a:r>
            <a:r>
              <a:rPr lang="nb-NO" sz="1200" dirty="0" err="1" smtClean="0"/>
              <a:t>may</a:t>
            </a:r>
            <a:r>
              <a:rPr lang="nb-NO" sz="1200" dirty="0" smtClean="0"/>
              <a:t> be </a:t>
            </a:r>
            <a:r>
              <a:rPr lang="nb-NO" sz="1200" dirty="0" err="1" smtClean="0"/>
              <a:t>positioned</a:t>
            </a:r>
            <a:r>
              <a:rPr lang="nb-NO" sz="1200" dirty="0" smtClean="0"/>
              <a:t> 50nm </a:t>
            </a:r>
            <a:r>
              <a:rPr lang="nb-NO" sz="1200" dirty="0" err="1" smtClean="0"/>
              <a:t>closer</a:t>
            </a:r>
            <a:r>
              <a:rPr lang="nb-NO" sz="1200" dirty="0" smtClean="0"/>
              <a:t> to </a:t>
            </a:r>
            <a:r>
              <a:rPr lang="nb-NO" sz="1200" dirty="0" err="1" smtClean="0"/>
              <a:t>threat</a:t>
            </a:r>
            <a:r>
              <a:rPr lang="nb-NO" sz="1200" dirty="0" smtClean="0"/>
              <a:t> </a:t>
            </a:r>
            <a:r>
              <a:rPr lang="nb-NO" sz="1200" dirty="0" err="1" smtClean="0"/>
              <a:t>direction</a:t>
            </a:r>
            <a:r>
              <a:rPr lang="nb-NO" sz="1200" dirty="0" smtClean="0"/>
              <a:t> to </a:t>
            </a:r>
            <a:r>
              <a:rPr lang="nb-NO" sz="1200" dirty="0" err="1" smtClean="0"/>
              <a:t>keep</a:t>
            </a:r>
            <a:r>
              <a:rPr lang="nb-NO" sz="1200" dirty="0" smtClean="0"/>
              <a:t> </a:t>
            </a:r>
            <a:r>
              <a:rPr lang="nb-NO" sz="1200" dirty="0" err="1" smtClean="0"/>
              <a:t>the</a:t>
            </a:r>
            <a:r>
              <a:rPr lang="nb-NO" sz="1200" dirty="0" smtClean="0"/>
              <a:t> CSG safe.</a:t>
            </a:r>
            <a:endParaRPr lang="nb-NO" sz="1200" dirty="0"/>
          </a:p>
        </p:txBody>
      </p:sp>
      <p:grpSp>
        <p:nvGrpSpPr>
          <p:cNvPr id="6" name="Gruppe 28"/>
          <p:cNvGrpSpPr/>
          <p:nvPr/>
        </p:nvGrpSpPr>
        <p:grpSpPr>
          <a:xfrm>
            <a:off x="4286248" y="2786064"/>
            <a:ext cx="719515" cy="334462"/>
            <a:chOff x="175754" y="1115541"/>
            <a:chExt cx="719515" cy="334462"/>
          </a:xfrm>
        </p:grpSpPr>
        <p:sp>
          <p:nvSpPr>
            <p:cNvPr id="32" name="Rektangel 31"/>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8" name="Rektangel 37"/>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grpSp>
        <p:nvGrpSpPr>
          <p:cNvPr id="19" name="Gruppe 38"/>
          <p:cNvGrpSpPr/>
          <p:nvPr/>
        </p:nvGrpSpPr>
        <p:grpSpPr>
          <a:xfrm>
            <a:off x="2643174" y="2214560"/>
            <a:ext cx="719515" cy="334462"/>
            <a:chOff x="175754" y="1115541"/>
            <a:chExt cx="719515" cy="334462"/>
          </a:xfrm>
        </p:grpSpPr>
        <p:sp>
          <p:nvSpPr>
            <p:cNvPr id="40" name="Rektangel 3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1" name="Rektangel 4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CG</a:t>
              </a:r>
              <a:endParaRPr lang="en-US" sz="800" kern="1200" dirty="0">
                <a:solidFill>
                  <a:schemeClr val="tx1"/>
                </a:solidFill>
                <a:latin typeface="Arial" pitchFamily="34" charset="0"/>
                <a:cs typeface="Arial" pitchFamily="34" charset="0"/>
              </a:endParaRPr>
            </a:p>
          </p:txBody>
        </p:sp>
      </p:grpSp>
      <p:grpSp>
        <p:nvGrpSpPr>
          <p:cNvPr id="20" name="Gruppe 41"/>
          <p:cNvGrpSpPr/>
          <p:nvPr/>
        </p:nvGrpSpPr>
        <p:grpSpPr>
          <a:xfrm>
            <a:off x="4286248" y="1643056"/>
            <a:ext cx="719515" cy="334462"/>
            <a:chOff x="175754" y="1115541"/>
            <a:chExt cx="719515" cy="334462"/>
          </a:xfrm>
        </p:grpSpPr>
        <p:sp>
          <p:nvSpPr>
            <p:cNvPr id="43" name="Rektangel 4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4" name="Rektangel 4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sp>
        <p:nvSpPr>
          <p:cNvPr id="39" name="Rektangel 38"/>
          <p:cNvSpPr/>
          <p:nvPr/>
        </p:nvSpPr>
        <p:spPr>
          <a:xfrm>
            <a:off x="8644656" y="4793491"/>
            <a:ext cx="468398" cy="246221"/>
          </a:xfrm>
          <a:prstGeom prst="rect">
            <a:avLst/>
          </a:prstGeom>
        </p:spPr>
        <p:txBody>
          <a:bodyPr wrap="none">
            <a:spAutoFit/>
          </a:bodyPr>
          <a:lstStyle/>
          <a:p>
            <a:r>
              <a:rPr lang="nb-NO" sz="1000" dirty="0" smtClean="0">
                <a:latin typeface="Arial" pitchFamily="34" charset="0"/>
                <a:cs typeface="Arial" pitchFamily="34" charset="0"/>
                <a:hlinkClick r:id="rId2" action="ppaction://hlinksldjump"/>
              </a:rPr>
              <a:t>Back</a:t>
            </a:r>
            <a:endParaRPr lang="nb-NO" sz="1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Ground based Anti-ship missiles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grpSp>
        <p:nvGrpSpPr>
          <p:cNvPr id="3" name="Gruppe 22"/>
          <p:cNvGrpSpPr/>
          <p:nvPr/>
        </p:nvGrpSpPr>
        <p:grpSpPr>
          <a:xfrm>
            <a:off x="3500430" y="2214560"/>
            <a:ext cx="719515" cy="334462"/>
            <a:chOff x="175754" y="1115541"/>
            <a:chExt cx="719515" cy="334462"/>
          </a:xfrm>
        </p:grpSpPr>
        <p:sp>
          <p:nvSpPr>
            <p:cNvPr id="24" name="Rektangel 23"/>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7" name="Rektangel 26"/>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CV</a:t>
              </a:r>
              <a:endParaRPr lang="en-US" sz="800" kern="1200" dirty="0">
                <a:solidFill>
                  <a:schemeClr val="tx1"/>
                </a:solidFill>
                <a:latin typeface="Arial" pitchFamily="34" charset="0"/>
                <a:cs typeface="Arial" pitchFamily="34" charset="0"/>
              </a:endParaRPr>
            </a:p>
          </p:txBody>
        </p:sp>
      </p:grpSp>
      <p:sp>
        <p:nvSpPr>
          <p:cNvPr id="28" name="TekstSylinder 27"/>
          <p:cNvSpPr txBox="1"/>
          <p:nvPr/>
        </p:nvSpPr>
        <p:spPr>
          <a:xfrm>
            <a:off x="428596" y="4143386"/>
            <a:ext cx="2143140" cy="707886"/>
          </a:xfrm>
          <a:prstGeom prst="rect">
            <a:avLst/>
          </a:prstGeom>
          <a:noFill/>
        </p:spPr>
        <p:txBody>
          <a:bodyPr wrap="square" rtlCol="0">
            <a:spAutoFit/>
          </a:bodyPr>
          <a:lstStyle/>
          <a:p>
            <a:r>
              <a:rPr lang="nb-NO" sz="800" b="1" dirty="0" err="1" smtClean="0"/>
              <a:t>Legend</a:t>
            </a:r>
            <a:r>
              <a:rPr lang="nb-NO" sz="800" b="1" dirty="0" smtClean="0"/>
              <a:t>:</a:t>
            </a:r>
          </a:p>
          <a:p>
            <a:r>
              <a:rPr lang="nb-NO" sz="800" dirty="0" smtClean="0"/>
              <a:t>CV: Carrier (</a:t>
            </a:r>
            <a:r>
              <a:rPr lang="nb-NO" sz="800" dirty="0" err="1" smtClean="0"/>
              <a:t>Kuznetzov</a:t>
            </a:r>
            <a:r>
              <a:rPr lang="nb-NO" sz="800" dirty="0" smtClean="0"/>
              <a:t>)</a:t>
            </a:r>
          </a:p>
          <a:p>
            <a:r>
              <a:rPr lang="nb-NO" sz="800" dirty="0" smtClean="0"/>
              <a:t>CG: Cruiser (</a:t>
            </a:r>
            <a:r>
              <a:rPr lang="nb-NO" sz="800" dirty="0" err="1" smtClean="0"/>
              <a:t>Pyotr</a:t>
            </a:r>
            <a:r>
              <a:rPr lang="nb-NO" sz="800" dirty="0" smtClean="0"/>
              <a:t> </a:t>
            </a:r>
            <a:r>
              <a:rPr lang="nb-NO" sz="800" dirty="0" err="1" smtClean="0"/>
              <a:t>Viliky</a:t>
            </a:r>
            <a:r>
              <a:rPr lang="nb-NO" sz="800" dirty="0" smtClean="0"/>
              <a:t> or </a:t>
            </a:r>
            <a:r>
              <a:rPr lang="nb-NO" sz="800" dirty="0" err="1" smtClean="0"/>
              <a:t>Mokva</a:t>
            </a:r>
            <a:r>
              <a:rPr lang="nb-NO" sz="800" dirty="0" smtClean="0"/>
              <a:t>)</a:t>
            </a:r>
          </a:p>
          <a:p>
            <a:r>
              <a:rPr lang="nb-NO" sz="800" dirty="0" smtClean="0"/>
              <a:t>FF: Frigate (</a:t>
            </a:r>
            <a:r>
              <a:rPr lang="nb-NO" sz="800" dirty="0" err="1" smtClean="0"/>
              <a:t>Neustrashimy</a:t>
            </a:r>
            <a:r>
              <a:rPr lang="nb-NO" sz="800" dirty="0" smtClean="0"/>
              <a:t> or </a:t>
            </a:r>
            <a:r>
              <a:rPr lang="nb-NO" sz="800" dirty="0" err="1" smtClean="0"/>
              <a:t>Rezky</a:t>
            </a:r>
            <a:r>
              <a:rPr lang="nb-NO" sz="800" dirty="0" smtClean="0"/>
              <a:t>)</a:t>
            </a:r>
          </a:p>
          <a:p>
            <a:r>
              <a:rPr lang="nb-NO" sz="800" dirty="0" smtClean="0"/>
              <a:t>LST: Landing </a:t>
            </a:r>
            <a:r>
              <a:rPr lang="nb-NO" sz="800" dirty="0" err="1" smtClean="0"/>
              <a:t>Ship</a:t>
            </a:r>
            <a:r>
              <a:rPr lang="nb-NO" sz="800" dirty="0" smtClean="0"/>
              <a:t> Tank (</a:t>
            </a:r>
            <a:r>
              <a:rPr lang="nb-NO" sz="800" dirty="0" err="1" smtClean="0"/>
              <a:t>Ropucha</a:t>
            </a:r>
            <a:r>
              <a:rPr lang="nb-NO" sz="800" dirty="0" smtClean="0"/>
              <a:t>)</a:t>
            </a:r>
          </a:p>
        </p:txBody>
      </p:sp>
      <p:grpSp>
        <p:nvGrpSpPr>
          <p:cNvPr id="4" name="Gruppe 28"/>
          <p:cNvGrpSpPr/>
          <p:nvPr/>
        </p:nvGrpSpPr>
        <p:grpSpPr>
          <a:xfrm>
            <a:off x="1857356" y="2786064"/>
            <a:ext cx="719515" cy="334462"/>
            <a:chOff x="175754" y="1115541"/>
            <a:chExt cx="719515" cy="334462"/>
          </a:xfrm>
        </p:grpSpPr>
        <p:sp>
          <p:nvSpPr>
            <p:cNvPr id="30" name="Rektangel 2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1" name="Rektangel 3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grpSp>
        <p:nvGrpSpPr>
          <p:cNvPr id="5" name="Gruppe 31"/>
          <p:cNvGrpSpPr/>
          <p:nvPr/>
        </p:nvGrpSpPr>
        <p:grpSpPr>
          <a:xfrm>
            <a:off x="1857356" y="1643056"/>
            <a:ext cx="719515" cy="334462"/>
            <a:chOff x="175754" y="1115541"/>
            <a:chExt cx="719515" cy="334462"/>
          </a:xfrm>
        </p:grpSpPr>
        <p:sp>
          <p:nvSpPr>
            <p:cNvPr id="33" name="Rektangel 3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ktangel 3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sp>
        <p:nvSpPr>
          <p:cNvPr id="35" name="Pil høyre 34"/>
          <p:cNvSpPr/>
          <p:nvPr/>
        </p:nvSpPr>
        <p:spPr>
          <a:xfrm rot="10800000">
            <a:off x="1071538" y="2143122"/>
            <a:ext cx="857256" cy="285752"/>
          </a:xfrm>
          <a:prstGeom prst="rightArrow">
            <a:avLst/>
          </a:prstGeom>
          <a:solidFill>
            <a:schemeClr val="tx2">
              <a:lumMod val="40000"/>
              <a:lumOff val="60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6" name="TekstSylinder 35"/>
          <p:cNvSpPr txBox="1"/>
          <p:nvPr/>
        </p:nvSpPr>
        <p:spPr>
          <a:xfrm>
            <a:off x="142844" y="2143122"/>
            <a:ext cx="785818" cy="430887"/>
          </a:xfrm>
          <a:prstGeom prst="rect">
            <a:avLst/>
          </a:prstGeom>
          <a:noFill/>
        </p:spPr>
        <p:txBody>
          <a:bodyPr wrap="square" rtlCol="0">
            <a:spAutoFit/>
          </a:bodyPr>
          <a:lstStyle/>
          <a:p>
            <a:pPr algn="ctr"/>
            <a:r>
              <a:rPr lang="nb-NO" sz="1050" dirty="0" err="1" smtClean="0"/>
              <a:t>Threat</a:t>
            </a:r>
            <a:r>
              <a:rPr lang="nb-NO" sz="1050" dirty="0" smtClean="0"/>
              <a:t> </a:t>
            </a:r>
            <a:r>
              <a:rPr lang="nb-NO" sz="1050" dirty="0" err="1" smtClean="0"/>
              <a:t>direction</a:t>
            </a:r>
            <a:endParaRPr lang="nb-NO" sz="1050" dirty="0"/>
          </a:p>
        </p:txBody>
      </p:sp>
      <p:sp>
        <p:nvSpPr>
          <p:cNvPr id="37" name="TekstSylinder 36"/>
          <p:cNvSpPr txBox="1"/>
          <p:nvPr/>
        </p:nvSpPr>
        <p:spPr>
          <a:xfrm>
            <a:off x="5500694" y="1857370"/>
            <a:ext cx="3357586" cy="2677656"/>
          </a:xfrm>
          <a:prstGeom prst="rect">
            <a:avLst/>
          </a:prstGeom>
          <a:noFill/>
        </p:spPr>
        <p:txBody>
          <a:bodyPr wrap="square" rtlCol="0">
            <a:spAutoFit/>
          </a:bodyPr>
          <a:lstStyle/>
          <a:p>
            <a:r>
              <a:rPr lang="nb-NO" sz="1200" dirty="0" smtClean="0"/>
              <a:t>A </a:t>
            </a:r>
            <a:r>
              <a:rPr lang="nb-NO" sz="1200" dirty="0" err="1" smtClean="0"/>
              <a:t>doctrinal</a:t>
            </a:r>
            <a:r>
              <a:rPr lang="nb-NO" sz="1200" dirty="0" smtClean="0"/>
              <a:t> </a:t>
            </a:r>
            <a:r>
              <a:rPr lang="nb-NO" sz="1200" dirty="0" err="1" smtClean="0"/>
              <a:t>deployment</a:t>
            </a:r>
            <a:r>
              <a:rPr lang="nb-NO" sz="1200" dirty="0" smtClean="0"/>
              <a:t> </a:t>
            </a:r>
            <a:r>
              <a:rPr lang="nb-NO" sz="1200" dirty="0" err="1" smtClean="0"/>
              <a:t>of</a:t>
            </a:r>
            <a:r>
              <a:rPr lang="nb-NO" sz="1200" dirty="0" smtClean="0"/>
              <a:t> </a:t>
            </a:r>
            <a:r>
              <a:rPr lang="nb-NO" sz="1200" dirty="0" err="1" smtClean="0"/>
              <a:t>the</a:t>
            </a:r>
            <a:r>
              <a:rPr lang="nb-NO" sz="1200" dirty="0" smtClean="0"/>
              <a:t> Carrier Strike Group is to have </a:t>
            </a:r>
            <a:r>
              <a:rPr lang="nb-NO" sz="1200" dirty="0" err="1" smtClean="0"/>
              <a:t>two</a:t>
            </a:r>
            <a:r>
              <a:rPr lang="nb-NO" sz="1200" dirty="0" smtClean="0"/>
              <a:t> frigates </a:t>
            </a:r>
            <a:r>
              <a:rPr lang="nb-NO" sz="1200" dirty="0" err="1" smtClean="0"/>
              <a:t>upthreat</a:t>
            </a:r>
            <a:r>
              <a:rPr lang="nb-NO" sz="1200" dirty="0" smtClean="0"/>
              <a:t> to </a:t>
            </a:r>
            <a:r>
              <a:rPr lang="nb-NO" sz="1200" dirty="0" err="1" smtClean="0"/>
              <a:t>sanitize</a:t>
            </a:r>
            <a:r>
              <a:rPr lang="nb-NO" sz="1200" dirty="0" smtClean="0"/>
              <a:t> </a:t>
            </a:r>
            <a:r>
              <a:rPr lang="nb-NO" sz="1200" dirty="0" err="1" smtClean="0"/>
              <a:t>the</a:t>
            </a:r>
            <a:r>
              <a:rPr lang="nb-NO" sz="1200" dirty="0" smtClean="0"/>
              <a:t> area for </a:t>
            </a:r>
            <a:r>
              <a:rPr lang="nb-NO" sz="1200" dirty="0" err="1" smtClean="0"/>
              <a:t>enemy</a:t>
            </a:r>
            <a:r>
              <a:rPr lang="nb-NO" sz="1200" dirty="0" smtClean="0"/>
              <a:t> submarines. In </a:t>
            </a:r>
            <a:r>
              <a:rPr lang="nb-NO" sz="1200" dirty="0" err="1" smtClean="0"/>
              <a:t>addition</a:t>
            </a:r>
            <a:r>
              <a:rPr lang="nb-NO" sz="1200" dirty="0" smtClean="0"/>
              <a:t> </a:t>
            </a:r>
            <a:r>
              <a:rPr lang="nb-NO" sz="1200" dirty="0" err="1" smtClean="0"/>
              <a:t>two</a:t>
            </a:r>
            <a:r>
              <a:rPr lang="nb-NO" sz="1200" dirty="0" smtClean="0"/>
              <a:t> frigates </a:t>
            </a:r>
            <a:r>
              <a:rPr lang="nb-NO" sz="1200" dirty="0" err="1" smtClean="0"/>
              <a:t>are</a:t>
            </a:r>
            <a:r>
              <a:rPr lang="nb-NO" sz="1200" dirty="0" smtClean="0"/>
              <a:t> </a:t>
            </a:r>
            <a:r>
              <a:rPr lang="nb-NO" sz="1200" dirty="0" err="1" smtClean="0"/>
              <a:t>covering</a:t>
            </a:r>
            <a:r>
              <a:rPr lang="nb-NO" sz="1200" dirty="0" smtClean="0"/>
              <a:t> </a:t>
            </a:r>
            <a:r>
              <a:rPr lang="nb-NO" sz="1200" dirty="0" err="1" smtClean="0"/>
              <a:t>the</a:t>
            </a:r>
            <a:r>
              <a:rPr lang="nb-NO" sz="1200" dirty="0" smtClean="0"/>
              <a:t> </a:t>
            </a:r>
            <a:r>
              <a:rPr lang="nb-NO" sz="1200" dirty="0" err="1" smtClean="0"/>
              <a:t>rear</a:t>
            </a:r>
            <a:r>
              <a:rPr lang="nb-NO" sz="1200" dirty="0" smtClean="0"/>
              <a:t> </a:t>
            </a:r>
            <a:r>
              <a:rPr lang="nb-NO" sz="1200" dirty="0" err="1" smtClean="0"/>
              <a:t>of</a:t>
            </a:r>
            <a:r>
              <a:rPr lang="nb-NO" sz="1200" dirty="0" smtClean="0"/>
              <a:t> </a:t>
            </a:r>
            <a:r>
              <a:rPr lang="nb-NO" sz="1200" dirty="0" err="1" smtClean="0"/>
              <a:t>the</a:t>
            </a:r>
            <a:r>
              <a:rPr lang="nb-NO" sz="1200" dirty="0" smtClean="0"/>
              <a:t> carrier to </a:t>
            </a:r>
            <a:r>
              <a:rPr lang="nb-NO" sz="1200" dirty="0" err="1" smtClean="0"/>
              <a:t>avoid</a:t>
            </a:r>
            <a:r>
              <a:rPr lang="nb-NO" sz="1200" dirty="0" smtClean="0"/>
              <a:t> an </a:t>
            </a:r>
            <a:r>
              <a:rPr lang="nb-NO" sz="1200" dirty="0" err="1" smtClean="0"/>
              <a:t>ambush</a:t>
            </a:r>
            <a:r>
              <a:rPr lang="nb-NO" sz="1200" dirty="0" smtClean="0"/>
              <a:t>. The cruiser </a:t>
            </a:r>
            <a:r>
              <a:rPr lang="nb-NO" sz="1200" dirty="0" err="1" smtClean="0"/>
              <a:t>are</a:t>
            </a:r>
            <a:r>
              <a:rPr lang="nb-NO" sz="1200" dirty="0" smtClean="0"/>
              <a:t> </a:t>
            </a:r>
            <a:r>
              <a:rPr lang="nb-NO" sz="1200" dirty="0" err="1" smtClean="0"/>
              <a:t>positioned</a:t>
            </a:r>
            <a:r>
              <a:rPr lang="nb-NO" sz="1200" dirty="0" smtClean="0"/>
              <a:t> </a:t>
            </a:r>
            <a:r>
              <a:rPr lang="nb-NO" sz="1200" dirty="0" err="1" smtClean="0"/>
              <a:t>upthreat</a:t>
            </a:r>
            <a:r>
              <a:rPr lang="nb-NO" sz="1200" dirty="0" smtClean="0"/>
              <a:t> to </a:t>
            </a:r>
            <a:r>
              <a:rPr lang="nb-NO" sz="1200" dirty="0" err="1" smtClean="0"/>
              <a:t>act</a:t>
            </a:r>
            <a:r>
              <a:rPr lang="nb-NO" sz="1200" dirty="0" smtClean="0"/>
              <a:t> in a air </a:t>
            </a:r>
            <a:r>
              <a:rPr lang="nb-NO" sz="1200" dirty="0" err="1" smtClean="0"/>
              <a:t>defence</a:t>
            </a:r>
            <a:r>
              <a:rPr lang="nb-NO" sz="1200" dirty="0" smtClean="0"/>
              <a:t> and anti </a:t>
            </a:r>
            <a:r>
              <a:rPr lang="nb-NO" sz="1200" dirty="0" err="1" smtClean="0"/>
              <a:t>surface</a:t>
            </a:r>
            <a:r>
              <a:rPr lang="nb-NO" sz="1200" dirty="0" smtClean="0"/>
              <a:t> </a:t>
            </a:r>
            <a:r>
              <a:rPr lang="nb-NO" sz="1200" dirty="0" err="1" smtClean="0"/>
              <a:t>role</a:t>
            </a:r>
            <a:r>
              <a:rPr lang="nb-NO" sz="1200" dirty="0" smtClean="0"/>
              <a:t> to </a:t>
            </a:r>
            <a:r>
              <a:rPr lang="nb-NO" sz="1200" dirty="0" err="1" smtClean="0"/>
              <a:t>protect</a:t>
            </a:r>
            <a:r>
              <a:rPr lang="nb-NO" sz="1200" dirty="0" smtClean="0"/>
              <a:t> </a:t>
            </a:r>
            <a:r>
              <a:rPr lang="nb-NO" sz="1200" dirty="0" err="1" smtClean="0"/>
              <a:t>the</a:t>
            </a:r>
            <a:r>
              <a:rPr lang="nb-NO" sz="1200" dirty="0" smtClean="0"/>
              <a:t> carrier. </a:t>
            </a:r>
          </a:p>
          <a:p>
            <a:endParaRPr lang="nb-NO" sz="1200" dirty="0" smtClean="0"/>
          </a:p>
          <a:p>
            <a:r>
              <a:rPr lang="nb-NO" sz="1200" dirty="0" smtClean="0"/>
              <a:t>Offensive </a:t>
            </a:r>
            <a:r>
              <a:rPr lang="nb-NO" sz="1200" dirty="0" err="1" smtClean="0"/>
              <a:t>operations</a:t>
            </a:r>
            <a:r>
              <a:rPr lang="nb-NO" sz="1200" dirty="0" smtClean="0"/>
              <a:t> </a:t>
            </a:r>
            <a:r>
              <a:rPr lang="nb-NO" sz="1200" dirty="0" err="1" smtClean="0"/>
              <a:t>are</a:t>
            </a:r>
            <a:r>
              <a:rPr lang="nb-NO" sz="1200" dirty="0" smtClean="0"/>
              <a:t> </a:t>
            </a:r>
            <a:r>
              <a:rPr lang="nb-NO" sz="1200" dirty="0" err="1" smtClean="0"/>
              <a:t>conducted</a:t>
            </a:r>
            <a:r>
              <a:rPr lang="nb-NO" sz="1200" dirty="0" smtClean="0"/>
              <a:t> by </a:t>
            </a:r>
            <a:r>
              <a:rPr lang="nb-NO" sz="1200" dirty="0" err="1" smtClean="0"/>
              <a:t>the</a:t>
            </a:r>
            <a:r>
              <a:rPr lang="nb-NO" sz="1200" dirty="0" smtClean="0"/>
              <a:t> carrier </a:t>
            </a:r>
            <a:r>
              <a:rPr lang="nb-NO" sz="1200" dirty="0" err="1" smtClean="0"/>
              <a:t>based</a:t>
            </a:r>
            <a:r>
              <a:rPr lang="nb-NO" sz="1200" dirty="0" smtClean="0"/>
              <a:t> </a:t>
            </a:r>
            <a:r>
              <a:rPr lang="nb-NO" sz="1200" dirty="0" err="1" smtClean="0"/>
              <a:t>aircraft</a:t>
            </a:r>
            <a:r>
              <a:rPr lang="nb-NO" sz="1200" dirty="0" smtClean="0"/>
              <a:t>. </a:t>
            </a:r>
          </a:p>
          <a:p>
            <a:endParaRPr lang="nb-NO" sz="1200" dirty="0" smtClean="0"/>
          </a:p>
          <a:p>
            <a:r>
              <a:rPr lang="nb-NO" sz="1200" dirty="0" smtClean="0"/>
              <a:t>For </a:t>
            </a:r>
            <a:r>
              <a:rPr lang="nb-NO" sz="1200" dirty="0" err="1" smtClean="0"/>
              <a:t>increased</a:t>
            </a:r>
            <a:r>
              <a:rPr lang="nb-NO" sz="1200" dirty="0" smtClean="0"/>
              <a:t> </a:t>
            </a:r>
            <a:r>
              <a:rPr lang="nb-NO" sz="1200" dirty="0" err="1" smtClean="0"/>
              <a:t>protection</a:t>
            </a:r>
            <a:r>
              <a:rPr lang="nb-NO" sz="1200" dirty="0" smtClean="0"/>
              <a:t>, a SAG </a:t>
            </a:r>
            <a:r>
              <a:rPr lang="nb-NO" sz="1200" dirty="0" err="1" smtClean="0"/>
              <a:t>may</a:t>
            </a:r>
            <a:r>
              <a:rPr lang="nb-NO" sz="1200" dirty="0" smtClean="0"/>
              <a:t> be </a:t>
            </a:r>
            <a:r>
              <a:rPr lang="nb-NO" sz="1200" dirty="0" err="1" smtClean="0"/>
              <a:t>positioned</a:t>
            </a:r>
            <a:r>
              <a:rPr lang="nb-NO" sz="1200" dirty="0" smtClean="0"/>
              <a:t> 50nm </a:t>
            </a:r>
            <a:r>
              <a:rPr lang="nb-NO" sz="1200" dirty="0" err="1" smtClean="0"/>
              <a:t>closer</a:t>
            </a:r>
            <a:r>
              <a:rPr lang="nb-NO" sz="1200" dirty="0" smtClean="0"/>
              <a:t> to </a:t>
            </a:r>
            <a:r>
              <a:rPr lang="nb-NO" sz="1200" dirty="0" err="1" smtClean="0"/>
              <a:t>threat</a:t>
            </a:r>
            <a:r>
              <a:rPr lang="nb-NO" sz="1200" dirty="0" smtClean="0"/>
              <a:t> </a:t>
            </a:r>
            <a:r>
              <a:rPr lang="nb-NO" sz="1200" dirty="0" err="1" smtClean="0"/>
              <a:t>direction</a:t>
            </a:r>
            <a:r>
              <a:rPr lang="nb-NO" sz="1200" dirty="0" smtClean="0"/>
              <a:t> to </a:t>
            </a:r>
            <a:r>
              <a:rPr lang="nb-NO" sz="1200" dirty="0" err="1" smtClean="0"/>
              <a:t>keep</a:t>
            </a:r>
            <a:r>
              <a:rPr lang="nb-NO" sz="1200" dirty="0" smtClean="0"/>
              <a:t> </a:t>
            </a:r>
            <a:r>
              <a:rPr lang="nb-NO" sz="1200" dirty="0" err="1" smtClean="0"/>
              <a:t>the</a:t>
            </a:r>
            <a:r>
              <a:rPr lang="nb-NO" sz="1200" dirty="0" smtClean="0"/>
              <a:t> CSG safe.</a:t>
            </a:r>
            <a:endParaRPr lang="nb-NO" sz="1200" dirty="0"/>
          </a:p>
        </p:txBody>
      </p:sp>
      <p:grpSp>
        <p:nvGrpSpPr>
          <p:cNvPr id="6" name="Gruppe 28"/>
          <p:cNvGrpSpPr/>
          <p:nvPr/>
        </p:nvGrpSpPr>
        <p:grpSpPr>
          <a:xfrm>
            <a:off x="4286248" y="2786064"/>
            <a:ext cx="719515" cy="334462"/>
            <a:chOff x="175754" y="1115541"/>
            <a:chExt cx="719515" cy="334462"/>
          </a:xfrm>
        </p:grpSpPr>
        <p:sp>
          <p:nvSpPr>
            <p:cNvPr id="32" name="Rektangel 31"/>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8" name="Rektangel 37"/>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grpSp>
        <p:nvGrpSpPr>
          <p:cNvPr id="19" name="Gruppe 38"/>
          <p:cNvGrpSpPr/>
          <p:nvPr/>
        </p:nvGrpSpPr>
        <p:grpSpPr>
          <a:xfrm>
            <a:off x="2643174" y="2214560"/>
            <a:ext cx="719515" cy="334462"/>
            <a:chOff x="175754" y="1115541"/>
            <a:chExt cx="719515" cy="334462"/>
          </a:xfrm>
        </p:grpSpPr>
        <p:sp>
          <p:nvSpPr>
            <p:cNvPr id="40" name="Rektangel 3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1" name="Rektangel 4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CG</a:t>
              </a:r>
              <a:endParaRPr lang="en-US" sz="800" kern="1200" dirty="0">
                <a:solidFill>
                  <a:schemeClr val="tx1"/>
                </a:solidFill>
                <a:latin typeface="Arial" pitchFamily="34" charset="0"/>
                <a:cs typeface="Arial" pitchFamily="34" charset="0"/>
              </a:endParaRPr>
            </a:p>
          </p:txBody>
        </p:sp>
      </p:grpSp>
      <p:grpSp>
        <p:nvGrpSpPr>
          <p:cNvPr id="20" name="Gruppe 41"/>
          <p:cNvGrpSpPr/>
          <p:nvPr/>
        </p:nvGrpSpPr>
        <p:grpSpPr>
          <a:xfrm>
            <a:off x="4286248" y="1643056"/>
            <a:ext cx="719515" cy="334462"/>
            <a:chOff x="175754" y="1115541"/>
            <a:chExt cx="719515" cy="334462"/>
          </a:xfrm>
        </p:grpSpPr>
        <p:sp>
          <p:nvSpPr>
            <p:cNvPr id="43" name="Rektangel 4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4" name="Rektangel 4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sp>
        <p:nvSpPr>
          <p:cNvPr id="39" name="Rektangel 38"/>
          <p:cNvSpPr/>
          <p:nvPr/>
        </p:nvSpPr>
        <p:spPr>
          <a:xfrm>
            <a:off x="8644656" y="4793491"/>
            <a:ext cx="468398" cy="246221"/>
          </a:xfrm>
          <a:prstGeom prst="rect">
            <a:avLst/>
          </a:prstGeom>
        </p:spPr>
        <p:txBody>
          <a:bodyPr wrap="none">
            <a:spAutoFit/>
          </a:bodyPr>
          <a:lstStyle/>
          <a:p>
            <a:r>
              <a:rPr lang="nb-NO" sz="1000" dirty="0" smtClean="0">
                <a:latin typeface="Arial" pitchFamily="34" charset="0"/>
                <a:cs typeface="Arial" pitchFamily="34" charset="0"/>
                <a:hlinkClick r:id="rId2" action="ppaction://hlinksldjump"/>
              </a:rPr>
              <a:t>Back</a:t>
            </a:r>
            <a:endParaRPr lang="nb-NO" sz="1000" dirty="0" smtClean="0">
              <a:latin typeface="Arial" pitchFamily="34" charset="0"/>
              <a:cs typeface="Arial" pitchFamily="34" charset="0"/>
            </a:endParaRPr>
          </a:p>
        </p:txBody>
      </p:sp>
      <p:sp>
        <p:nvSpPr>
          <p:cNvPr id="42" name="TekstSylinder 41"/>
          <p:cNvSpPr txBox="1"/>
          <p:nvPr/>
        </p:nvSpPr>
        <p:spPr>
          <a:xfrm rot="20578104">
            <a:off x="1553854" y="2177853"/>
            <a:ext cx="4714908" cy="584775"/>
          </a:xfrm>
          <a:prstGeom prst="rect">
            <a:avLst/>
          </a:prstGeom>
          <a:solidFill>
            <a:schemeClr val="bg1">
              <a:alpha val="48000"/>
            </a:schemeClr>
          </a:solidFill>
          <a:ln>
            <a:solidFill>
              <a:schemeClr val="tx1"/>
            </a:solidFill>
          </a:ln>
        </p:spPr>
        <p:txBody>
          <a:bodyPr wrap="square" rtlCol="0">
            <a:spAutoFit/>
          </a:bodyPr>
          <a:lstStyle/>
          <a:p>
            <a:pPr algn="ctr"/>
            <a:r>
              <a:rPr lang="nb-NO" sz="3200" b="1" dirty="0" smtClean="0">
                <a:solidFill>
                  <a:srgbClr val="FF0000"/>
                </a:solidFill>
              </a:rPr>
              <a:t>WIP</a:t>
            </a:r>
            <a:endParaRPr lang="nb-NO" sz="3200" b="1"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Marine Infantry</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grpSp>
        <p:nvGrpSpPr>
          <p:cNvPr id="3" name="Gruppe 22"/>
          <p:cNvGrpSpPr/>
          <p:nvPr/>
        </p:nvGrpSpPr>
        <p:grpSpPr>
          <a:xfrm>
            <a:off x="3500430" y="2214560"/>
            <a:ext cx="719515" cy="334462"/>
            <a:chOff x="175754" y="1115541"/>
            <a:chExt cx="719515" cy="334462"/>
          </a:xfrm>
        </p:grpSpPr>
        <p:sp>
          <p:nvSpPr>
            <p:cNvPr id="24" name="Rektangel 23"/>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7" name="Rektangel 26"/>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CV</a:t>
              </a:r>
              <a:endParaRPr lang="en-US" sz="800" kern="1200" dirty="0">
                <a:solidFill>
                  <a:schemeClr val="tx1"/>
                </a:solidFill>
                <a:latin typeface="Arial" pitchFamily="34" charset="0"/>
                <a:cs typeface="Arial" pitchFamily="34" charset="0"/>
              </a:endParaRPr>
            </a:p>
          </p:txBody>
        </p:sp>
      </p:grpSp>
      <p:sp>
        <p:nvSpPr>
          <p:cNvPr id="28" name="TekstSylinder 27"/>
          <p:cNvSpPr txBox="1"/>
          <p:nvPr/>
        </p:nvSpPr>
        <p:spPr>
          <a:xfrm>
            <a:off x="428596" y="4143386"/>
            <a:ext cx="2143140" cy="707886"/>
          </a:xfrm>
          <a:prstGeom prst="rect">
            <a:avLst/>
          </a:prstGeom>
          <a:noFill/>
        </p:spPr>
        <p:txBody>
          <a:bodyPr wrap="square" rtlCol="0">
            <a:spAutoFit/>
          </a:bodyPr>
          <a:lstStyle/>
          <a:p>
            <a:r>
              <a:rPr lang="nb-NO" sz="800" b="1" dirty="0" err="1" smtClean="0"/>
              <a:t>Legend</a:t>
            </a:r>
            <a:r>
              <a:rPr lang="nb-NO" sz="800" b="1" dirty="0" smtClean="0"/>
              <a:t>:</a:t>
            </a:r>
          </a:p>
          <a:p>
            <a:r>
              <a:rPr lang="nb-NO" sz="800" dirty="0" smtClean="0"/>
              <a:t>CV: Carrier (</a:t>
            </a:r>
            <a:r>
              <a:rPr lang="nb-NO" sz="800" dirty="0" err="1" smtClean="0"/>
              <a:t>Kuznetzov</a:t>
            </a:r>
            <a:r>
              <a:rPr lang="nb-NO" sz="800" dirty="0" smtClean="0"/>
              <a:t>)</a:t>
            </a:r>
          </a:p>
          <a:p>
            <a:r>
              <a:rPr lang="nb-NO" sz="800" dirty="0" smtClean="0"/>
              <a:t>CG: Cruiser (</a:t>
            </a:r>
            <a:r>
              <a:rPr lang="nb-NO" sz="800" dirty="0" err="1" smtClean="0"/>
              <a:t>Pyotr</a:t>
            </a:r>
            <a:r>
              <a:rPr lang="nb-NO" sz="800" dirty="0" smtClean="0"/>
              <a:t> </a:t>
            </a:r>
            <a:r>
              <a:rPr lang="nb-NO" sz="800" dirty="0" err="1" smtClean="0"/>
              <a:t>Viliky</a:t>
            </a:r>
            <a:r>
              <a:rPr lang="nb-NO" sz="800" dirty="0" smtClean="0"/>
              <a:t> or </a:t>
            </a:r>
            <a:r>
              <a:rPr lang="nb-NO" sz="800" dirty="0" err="1" smtClean="0"/>
              <a:t>Mokva</a:t>
            </a:r>
            <a:r>
              <a:rPr lang="nb-NO" sz="800" dirty="0" smtClean="0"/>
              <a:t>)</a:t>
            </a:r>
          </a:p>
          <a:p>
            <a:r>
              <a:rPr lang="nb-NO" sz="800" dirty="0" smtClean="0"/>
              <a:t>FF: Frigate (</a:t>
            </a:r>
            <a:r>
              <a:rPr lang="nb-NO" sz="800" dirty="0" err="1" smtClean="0"/>
              <a:t>Neustrashimy</a:t>
            </a:r>
            <a:r>
              <a:rPr lang="nb-NO" sz="800" dirty="0" smtClean="0"/>
              <a:t> or </a:t>
            </a:r>
            <a:r>
              <a:rPr lang="nb-NO" sz="800" dirty="0" err="1" smtClean="0"/>
              <a:t>Rezky</a:t>
            </a:r>
            <a:r>
              <a:rPr lang="nb-NO" sz="800" dirty="0" smtClean="0"/>
              <a:t>)</a:t>
            </a:r>
          </a:p>
          <a:p>
            <a:r>
              <a:rPr lang="nb-NO" sz="800" dirty="0" smtClean="0"/>
              <a:t>LST: Landing </a:t>
            </a:r>
            <a:r>
              <a:rPr lang="nb-NO" sz="800" dirty="0" err="1" smtClean="0"/>
              <a:t>Ship</a:t>
            </a:r>
            <a:r>
              <a:rPr lang="nb-NO" sz="800" dirty="0" smtClean="0"/>
              <a:t> Tank (</a:t>
            </a:r>
            <a:r>
              <a:rPr lang="nb-NO" sz="800" dirty="0" err="1" smtClean="0"/>
              <a:t>Ropucha</a:t>
            </a:r>
            <a:r>
              <a:rPr lang="nb-NO" sz="800" dirty="0" smtClean="0"/>
              <a:t>)</a:t>
            </a:r>
          </a:p>
        </p:txBody>
      </p:sp>
      <p:grpSp>
        <p:nvGrpSpPr>
          <p:cNvPr id="4" name="Gruppe 28"/>
          <p:cNvGrpSpPr/>
          <p:nvPr/>
        </p:nvGrpSpPr>
        <p:grpSpPr>
          <a:xfrm>
            <a:off x="1857356" y="2786064"/>
            <a:ext cx="719515" cy="334462"/>
            <a:chOff x="175754" y="1115541"/>
            <a:chExt cx="719515" cy="334462"/>
          </a:xfrm>
        </p:grpSpPr>
        <p:sp>
          <p:nvSpPr>
            <p:cNvPr id="30" name="Rektangel 2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1" name="Rektangel 3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grpSp>
        <p:nvGrpSpPr>
          <p:cNvPr id="5" name="Gruppe 31"/>
          <p:cNvGrpSpPr/>
          <p:nvPr/>
        </p:nvGrpSpPr>
        <p:grpSpPr>
          <a:xfrm>
            <a:off x="1857356" y="1643056"/>
            <a:ext cx="719515" cy="334462"/>
            <a:chOff x="175754" y="1115541"/>
            <a:chExt cx="719515" cy="334462"/>
          </a:xfrm>
        </p:grpSpPr>
        <p:sp>
          <p:nvSpPr>
            <p:cNvPr id="33" name="Rektangel 3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ktangel 3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sp>
        <p:nvSpPr>
          <p:cNvPr id="35" name="Pil høyre 34"/>
          <p:cNvSpPr/>
          <p:nvPr/>
        </p:nvSpPr>
        <p:spPr>
          <a:xfrm rot="10800000">
            <a:off x="1071538" y="2143122"/>
            <a:ext cx="857256" cy="285752"/>
          </a:xfrm>
          <a:prstGeom prst="rightArrow">
            <a:avLst/>
          </a:prstGeom>
          <a:solidFill>
            <a:schemeClr val="tx2">
              <a:lumMod val="40000"/>
              <a:lumOff val="60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6" name="TekstSylinder 35"/>
          <p:cNvSpPr txBox="1"/>
          <p:nvPr/>
        </p:nvSpPr>
        <p:spPr>
          <a:xfrm>
            <a:off x="142844" y="2143122"/>
            <a:ext cx="785818" cy="430887"/>
          </a:xfrm>
          <a:prstGeom prst="rect">
            <a:avLst/>
          </a:prstGeom>
          <a:noFill/>
        </p:spPr>
        <p:txBody>
          <a:bodyPr wrap="square" rtlCol="0">
            <a:spAutoFit/>
          </a:bodyPr>
          <a:lstStyle/>
          <a:p>
            <a:pPr algn="ctr"/>
            <a:r>
              <a:rPr lang="nb-NO" sz="1050" dirty="0" err="1" smtClean="0"/>
              <a:t>Threat</a:t>
            </a:r>
            <a:r>
              <a:rPr lang="nb-NO" sz="1050" dirty="0" smtClean="0"/>
              <a:t> </a:t>
            </a:r>
            <a:r>
              <a:rPr lang="nb-NO" sz="1050" dirty="0" err="1" smtClean="0"/>
              <a:t>direction</a:t>
            </a:r>
            <a:endParaRPr lang="nb-NO" sz="1050" dirty="0"/>
          </a:p>
        </p:txBody>
      </p:sp>
      <p:sp>
        <p:nvSpPr>
          <p:cNvPr id="37" name="TekstSylinder 36"/>
          <p:cNvSpPr txBox="1"/>
          <p:nvPr/>
        </p:nvSpPr>
        <p:spPr>
          <a:xfrm>
            <a:off x="5500694" y="1857370"/>
            <a:ext cx="3357586" cy="2677656"/>
          </a:xfrm>
          <a:prstGeom prst="rect">
            <a:avLst/>
          </a:prstGeom>
          <a:noFill/>
        </p:spPr>
        <p:txBody>
          <a:bodyPr wrap="square" rtlCol="0">
            <a:spAutoFit/>
          </a:bodyPr>
          <a:lstStyle/>
          <a:p>
            <a:r>
              <a:rPr lang="nb-NO" sz="1200" dirty="0" smtClean="0"/>
              <a:t>A </a:t>
            </a:r>
            <a:r>
              <a:rPr lang="nb-NO" sz="1200" dirty="0" err="1" smtClean="0"/>
              <a:t>doctrinal</a:t>
            </a:r>
            <a:r>
              <a:rPr lang="nb-NO" sz="1200" dirty="0" smtClean="0"/>
              <a:t> </a:t>
            </a:r>
            <a:r>
              <a:rPr lang="nb-NO" sz="1200" dirty="0" err="1" smtClean="0"/>
              <a:t>deployment</a:t>
            </a:r>
            <a:r>
              <a:rPr lang="nb-NO" sz="1200" dirty="0" smtClean="0"/>
              <a:t> </a:t>
            </a:r>
            <a:r>
              <a:rPr lang="nb-NO" sz="1200" dirty="0" err="1" smtClean="0"/>
              <a:t>of</a:t>
            </a:r>
            <a:r>
              <a:rPr lang="nb-NO" sz="1200" dirty="0" smtClean="0"/>
              <a:t> </a:t>
            </a:r>
            <a:r>
              <a:rPr lang="nb-NO" sz="1200" dirty="0" err="1" smtClean="0"/>
              <a:t>the</a:t>
            </a:r>
            <a:r>
              <a:rPr lang="nb-NO" sz="1200" dirty="0" smtClean="0"/>
              <a:t> Carrier Strike Group is to have </a:t>
            </a:r>
            <a:r>
              <a:rPr lang="nb-NO" sz="1200" dirty="0" err="1" smtClean="0"/>
              <a:t>two</a:t>
            </a:r>
            <a:r>
              <a:rPr lang="nb-NO" sz="1200" dirty="0" smtClean="0"/>
              <a:t> frigates </a:t>
            </a:r>
            <a:r>
              <a:rPr lang="nb-NO" sz="1200" dirty="0" err="1" smtClean="0"/>
              <a:t>upthreat</a:t>
            </a:r>
            <a:r>
              <a:rPr lang="nb-NO" sz="1200" dirty="0" smtClean="0"/>
              <a:t> to </a:t>
            </a:r>
            <a:r>
              <a:rPr lang="nb-NO" sz="1200" dirty="0" err="1" smtClean="0"/>
              <a:t>sanitize</a:t>
            </a:r>
            <a:r>
              <a:rPr lang="nb-NO" sz="1200" dirty="0" smtClean="0"/>
              <a:t> </a:t>
            </a:r>
            <a:r>
              <a:rPr lang="nb-NO" sz="1200" dirty="0" err="1" smtClean="0"/>
              <a:t>the</a:t>
            </a:r>
            <a:r>
              <a:rPr lang="nb-NO" sz="1200" dirty="0" smtClean="0"/>
              <a:t> area for </a:t>
            </a:r>
            <a:r>
              <a:rPr lang="nb-NO" sz="1200" dirty="0" err="1" smtClean="0"/>
              <a:t>enemy</a:t>
            </a:r>
            <a:r>
              <a:rPr lang="nb-NO" sz="1200" dirty="0" smtClean="0"/>
              <a:t> submarines. In </a:t>
            </a:r>
            <a:r>
              <a:rPr lang="nb-NO" sz="1200" dirty="0" err="1" smtClean="0"/>
              <a:t>addition</a:t>
            </a:r>
            <a:r>
              <a:rPr lang="nb-NO" sz="1200" dirty="0" smtClean="0"/>
              <a:t> </a:t>
            </a:r>
            <a:r>
              <a:rPr lang="nb-NO" sz="1200" dirty="0" err="1" smtClean="0"/>
              <a:t>two</a:t>
            </a:r>
            <a:r>
              <a:rPr lang="nb-NO" sz="1200" dirty="0" smtClean="0"/>
              <a:t> frigates </a:t>
            </a:r>
            <a:r>
              <a:rPr lang="nb-NO" sz="1200" dirty="0" err="1" smtClean="0"/>
              <a:t>are</a:t>
            </a:r>
            <a:r>
              <a:rPr lang="nb-NO" sz="1200" dirty="0" smtClean="0"/>
              <a:t> </a:t>
            </a:r>
            <a:r>
              <a:rPr lang="nb-NO" sz="1200" dirty="0" err="1" smtClean="0"/>
              <a:t>covering</a:t>
            </a:r>
            <a:r>
              <a:rPr lang="nb-NO" sz="1200" dirty="0" smtClean="0"/>
              <a:t> </a:t>
            </a:r>
            <a:r>
              <a:rPr lang="nb-NO" sz="1200" dirty="0" err="1" smtClean="0"/>
              <a:t>the</a:t>
            </a:r>
            <a:r>
              <a:rPr lang="nb-NO" sz="1200" dirty="0" smtClean="0"/>
              <a:t> </a:t>
            </a:r>
            <a:r>
              <a:rPr lang="nb-NO" sz="1200" dirty="0" err="1" smtClean="0"/>
              <a:t>rear</a:t>
            </a:r>
            <a:r>
              <a:rPr lang="nb-NO" sz="1200" dirty="0" smtClean="0"/>
              <a:t> </a:t>
            </a:r>
            <a:r>
              <a:rPr lang="nb-NO" sz="1200" dirty="0" err="1" smtClean="0"/>
              <a:t>of</a:t>
            </a:r>
            <a:r>
              <a:rPr lang="nb-NO" sz="1200" dirty="0" smtClean="0"/>
              <a:t> </a:t>
            </a:r>
            <a:r>
              <a:rPr lang="nb-NO" sz="1200" dirty="0" err="1" smtClean="0"/>
              <a:t>the</a:t>
            </a:r>
            <a:r>
              <a:rPr lang="nb-NO" sz="1200" dirty="0" smtClean="0"/>
              <a:t> carrier to </a:t>
            </a:r>
            <a:r>
              <a:rPr lang="nb-NO" sz="1200" dirty="0" err="1" smtClean="0"/>
              <a:t>avoid</a:t>
            </a:r>
            <a:r>
              <a:rPr lang="nb-NO" sz="1200" dirty="0" smtClean="0"/>
              <a:t> an </a:t>
            </a:r>
            <a:r>
              <a:rPr lang="nb-NO" sz="1200" dirty="0" err="1" smtClean="0"/>
              <a:t>ambush</a:t>
            </a:r>
            <a:r>
              <a:rPr lang="nb-NO" sz="1200" dirty="0" smtClean="0"/>
              <a:t>. The cruiser </a:t>
            </a:r>
            <a:r>
              <a:rPr lang="nb-NO" sz="1200" dirty="0" err="1" smtClean="0"/>
              <a:t>are</a:t>
            </a:r>
            <a:r>
              <a:rPr lang="nb-NO" sz="1200" dirty="0" smtClean="0"/>
              <a:t> </a:t>
            </a:r>
            <a:r>
              <a:rPr lang="nb-NO" sz="1200" dirty="0" err="1" smtClean="0"/>
              <a:t>positioned</a:t>
            </a:r>
            <a:r>
              <a:rPr lang="nb-NO" sz="1200" dirty="0" smtClean="0"/>
              <a:t> </a:t>
            </a:r>
            <a:r>
              <a:rPr lang="nb-NO" sz="1200" dirty="0" err="1" smtClean="0"/>
              <a:t>upthreat</a:t>
            </a:r>
            <a:r>
              <a:rPr lang="nb-NO" sz="1200" dirty="0" smtClean="0"/>
              <a:t> to </a:t>
            </a:r>
            <a:r>
              <a:rPr lang="nb-NO" sz="1200" dirty="0" err="1" smtClean="0"/>
              <a:t>act</a:t>
            </a:r>
            <a:r>
              <a:rPr lang="nb-NO" sz="1200" dirty="0" smtClean="0"/>
              <a:t> in a air </a:t>
            </a:r>
            <a:r>
              <a:rPr lang="nb-NO" sz="1200" dirty="0" err="1" smtClean="0"/>
              <a:t>defence</a:t>
            </a:r>
            <a:r>
              <a:rPr lang="nb-NO" sz="1200" dirty="0" smtClean="0"/>
              <a:t> and anti </a:t>
            </a:r>
            <a:r>
              <a:rPr lang="nb-NO" sz="1200" dirty="0" err="1" smtClean="0"/>
              <a:t>surface</a:t>
            </a:r>
            <a:r>
              <a:rPr lang="nb-NO" sz="1200" dirty="0" smtClean="0"/>
              <a:t> </a:t>
            </a:r>
            <a:r>
              <a:rPr lang="nb-NO" sz="1200" dirty="0" err="1" smtClean="0"/>
              <a:t>role</a:t>
            </a:r>
            <a:r>
              <a:rPr lang="nb-NO" sz="1200" dirty="0" smtClean="0"/>
              <a:t> to </a:t>
            </a:r>
            <a:r>
              <a:rPr lang="nb-NO" sz="1200" dirty="0" err="1" smtClean="0"/>
              <a:t>protect</a:t>
            </a:r>
            <a:r>
              <a:rPr lang="nb-NO" sz="1200" dirty="0" smtClean="0"/>
              <a:t> </a:t>
            </a:r>
            <a:r>
              <a:rPr lang="nb-NO" sz="1200" dirty="0" err="1" smtClean="0"/>
              <a:t>the</a:t>
            </a:r>
            <a:r>
              <a:rPr lang="nb-NO" sz="1200" dirty="0" smtClean="0"/>
              <a:t> carrier. </a:t>
            </a:r>
          </a:p>
          <a:p>
            <a:endParaRPr lang="nb-NO" sz="1200" dirty="0" smtClean="0"/>
          </a:p>
          <a:p>
            <a:r>
              <a:rPr lang="nb-NO" sz="1200" dirty="0" smtClean="0"/>
              <a:t>Offensive </a:t>
            </a:r>
            <a:r>
              <a:rPr lang="nb-NO" sz="1200" dirty="0" err="1" smtClean="0"/>
              <a:t>operations</a:t>
            </a:r>
            <a:r>
              <a:rPr lang="nb-NO" sz="1200" dirty="0" smtClean="0"/>
              <a:t> </a:t>
            </a:r>
            <a:r>
              <a:rPr lang="nb-NO" sz="1200" dirty="0" err="1" smtClean="0"/>
              <a:t>are</a:t>
            </a:r>
            <a:r>
              <a:rPr lang="nb-NO" sz="1200" dirty="0" smtClean="0"/>
              <a:t> </a:t>
            </a:r>
            <a:r>
              <a:rPr lang="nb-NO" sz="1200" dirty="0" err="1" smtClean="0"/>
              <a:t>conducted</a:t>
            </a:r>
            <a:r>
              <a:rPr lang="nb-NO" sz="1200" dirty="0" smtClean="0"/>
              <a:t> by </a:t>
            </a:r>
            <a:r>
              <a:rPr lang="nb-NO" sz="1200" dirty="0" err="1" smtClean="0"/>
              <a:t>the</a:t>
            </a:r>
            <a:r>
              <a:rPr lang="nb-NO" sz="1200" dirty="0" smtClean="0"/>
              <a:t> carrier </a:t>
            </a:r>
            <a:r>
              <a:rPr lang="nb-NO" sz="1200" dirty="0" err="1" smtClean="0"/>
              <a:t>based</a:t>
            </a:r>
            <a:r>
              <a:rPr lang="nb-NO" sz="1200" dirty="0" smtClean="0"/>
              <a:t> </a:t>
            </a:r>
            <a:r>
              <a:rPr lang="nb-NO" sz="1200" dirty="0" err="1" smtClean="0"/>
              <a:t>aircraft</a:t>
            </a:r>
            <a:r>
              <a:rPr lang="nb-NO" sz="1200" dirty="0" smtClean="0"/>
              <a:t>. </a:t>
            </a:r>
          </a:p>
          <a:p>
            <a:endParaRPr lang="nb-NO" sz="1200" dirty="0" smtClean="0"/>
          </a:p>
          <a:p>
            <a:r>
              <a:rPr lang="nb-NO" sz="1200" dirty="0" smtClean="0"/>
              <a:t>For </a:t>
            </a:r>
            <a:r>
              <a:rPr lang="nb-NO" sz="1200" dirty="0" err="1" smtClean="0"/>
              <a:t>increased</a:t>
            </a:r>
            <a:r>
              <a:rPr lang="nb-NO" sz="1200" dirty="0" smtClean="0"/>
              <a:t> </a:t>
            </a:r>
            <a:r>
              <a:rPr lang="nb-NO" sz="1200" dirty="0" err="1" smtClean="0"/>
              <a:t>protection</a:t>
            </a:r>
            <a:r>
              <a:rPr lang="nb-NO" sz="1200" dirty="0" smtClean="0"/>
              <a:t>, a SAG </a:t>
            </a:r>
            <a:r>
              <a:rPr lang="nb-NO" sz="1200" dirty="0" err="1" smtClean="0"/>
              <a:t>may</a:t>
            </a:r>
            <a:r>
              <a:rPr lang="nb-NO" sz="1200" dirty="0" smtClean="0"/>
              <a:t> be </a:t>
            </a:r>
            <a:r>
              <a:rPr lang="nb-NO" sz="1200" dirty="0" err="1" smtClean="0"/>
              <a:t>positioned</a:t>
            </a:r>
            <a:r>
              <a:rPr lang="nb-NO" sz="1200" dirty="0" smtClean="0"/>
              <a:t> 50nm </a:t>
            </a:r>
            <a:r>
              <a:rPr lang="nb-NO" sz="1200" dirty="0" err="1" smtClean="0"/>
              <a:t>closer</a:t>
            </a:r>
            <a:r>
              <a:rPr lang="nb-NO" sz="1200" dirty="0" smtClean="0"/>
              <a:t> to </a:t>
            </a:r>
            <a:r>
              <a:rPr lang="nb-NO" sz="1200" dirty="0" err="1" smtClean="0"/>
              <a:t>threat</a:t>
            </a:r>
            <a:r>
              <a:rPr lang="nb-NO" sz="1200" dirty="0" smtClean="0"/>
              <a:t> </a:t>
            </a:r>
            <a:r>
              <a:rPr lang="nb-NO" sz="1200" dirty="0" err="1" smtClean="0"/>
              <a:t>direction</a:t>
            </a:r>
            <a:r>
              <a:rPr lang="nb-NO" sz="1200" dirty="0" smtClean="0"/>
              <a:t> to </a:t>
            </a:r>
            <a:r>
              <a:rPr lang="nb-NO" sz="1200" dirty="0" err="1" smtClean="0"/>
              <a:t>keep</a:t>
            </a:r>
            <a:r>
              <a:rPr lang="nb-NO" sz="1200" dirty="0" smtClean="0"/>
              <a:t> </a:t>
            </a:r>
            <a:r>
              <a:rPr lang="nb-NO" sz="1200" dirty="0" err="1" smtClean="0"/>
              <a:t>the</a:t>
            </a:r>
            <a:r>
              <a:rPr lang="nb-NO" sz="1200" dirty="0" smtClean="0"/>
              <a:t> CSG safe.</a:t>
            </a:r>
            <a:endParaRPr lang="nb-NO" sz="1200" dirty="0"/>
          </a:p>
        </p:txBody>
      </p:sp>
      <p:grpSp>
        <p:nvGrpSpPr>
          <p:cNvPr id="6" name="Gruppe 28"/>
          <p:cNvGrpSpPr/>
          <p:nvPr/>
        </p:nvGrpSpPr>
        <p:grpSpPr>
          <a:xfrm>
            <a:off x="4286248" y="2786064"/>
            <a:ext cx="719515" cy="334462"/>
            <a:chOff x="175754" y="1115541"/>
            <a:chExt cx="719515" cy="334462"/>
          </a:xfrm>
        </p:grpSpPr>
        <p:sp>
          <p:nvSpPr>
            <p:cNvPr id="32" name="Rektangel 31"/>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8" name="Rektangel 37"/>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grpSp>
        <p:nvGrpSpPr>
          <p:cNvPr id="19" name="Gruppe 38"/>
          <p:cNvGrpSpPr/>
          <p:nvPr/>
        </p:nvGrpSpPr>
        <p:grpSpPr>
          <a:xfrm>
            <a:off x="2643174" y="2214560"/>
            <a:ext cx="719515" cy="334462"/>
            <a:chOff x="175754" y="1115541"/>
            <a:chExt cx="719515" cy="334462"/>
          </a:xfrm>
        </p:grpSpPr>
        <p:sp>
          <p:nvSpPr>
            <p:cNvPr id="40" name="Rektangel 3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1" name="Rektangel 4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CG</a:t>
              </a:r>
              <a:endParaRPr lang="en-US" sz="800" kern="1200" dirty="0">
                <a:solidFill>
                  <a:schemeClr val="tx1"/>
                </a:solidFill>
                <a:latin typeface="Arial" pitchFamily="34" charset="0"/>
                <a:cs typeface="Arial" pitchFamily="34" charset="0"/>
              </a:endParaRPr>
            </a:p>
          </p:txBody>
        </p:sp>
      </p:grpSp>
      <p:grpSp>
        <p:nvGrpSpPr>
          <p:cNvPr id="20" name="Gruppe 41"/>
          <p:cNvGrpSpPr/>
          <p:nvPr/>
        </p:nvGrpSpPr>
        <p:grpSpPr>
          <a:xfrm>
            <a:off x="4286248" y="1643056"/>
            <a:ext cx="719515" cy="334462"/>
            <a:chOff x="175754" y="1115541"/>
            <a:chExt cx="719515" cy="334462"/>
          </a:xfrm>
        </p:grpSpPr>
        <p:sp>
          <p:nvSpPr>
            <p:cNvPr id="43" name="Rektangel 4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4" name="Rektangel 4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sp>
        <p:nvSpPr>
          <p:cNvPr id="39" name="Rektangel 38"/>
          <p:cNvSpPr/>
          <p:nvPr/>
        </p:nvSpPr>
        <p:spPr>
          <a:xfrm>
            <a:off x="8644656" y="4793491"/>
            <a:ext cx="468398" cy="246221"/>
          </a:xfrm>
          <a:prstGeom prst="rect">
            <a:avLst/>
          </a:prstGeom>
        </p:spPr>
        <p:txBody>
          <a:bodyPr wrap="none">
            <a:spAutoFit/>
          </a:bodyPr>
          <a:lstStyle/>
          <a:p>
            <a:r>
              <a:rPr lang="nb-NO" sz="1000" dirty="0" smtClean="0">
                <a:latin typeface="Arial" pitchFamily="34" charset="0"/>
                <a:cs typeface="Arial" pitchFamily="34" charset="0"/>
                <a:hlinkClick r:id="rId2" action="ppaction://hlinksldjump"/>
              </a:rPr>
              <a:t>Back</a:t>
            </a:r>
            <a:endParaRPr lang="nb-NO" sz="1000" dirty="0" smtClean="0">
              <a:latin typeface="Arial" pitchFamily="34" charset="0"/>
              <a:cs typeface="Arial" pitchFamily="34" charset="0"/>
            </a:endParaRPr>
          </a:p>
        </p:txBody>
      </p:sp>
      <p:sp>
        <p:nvSpPr>
          <p:cNvPr id="42" name="TekstSylinder 41"/>
          <p:cNvSpPr txBox="1"/>
          <p:nvPr/>
        </p:nvSpPr>
        <p:spPr>
          <a:xfrm rot="20578104">
            <a:off x="1553854" y="2177853"/>
            <a:ext cx="4714908" cy="584775"/>
          </a:xfrm>
          <a:prstGeom prst="rect">
            <a:avLst/>
          </a:prstGeom>
          <a:solidFill>
            <a:schemeClr val="bg1">
              <a:alpha val="48000"/>
            </a:schemeClr>
          </a:solidFill>
          <a:ln>
            <a:solidFill>
              <a:schemeClr val="tx1"/>
            </a:solidFill>
          </a:ln>
        </p:spPr>
        <p:txBody>
          <a:bodyPr wrap="square" rtlCol="0">
            <a:spAutoFit/>
          </a:bodyPr>
          <a:lstStyle/>
          <a:p>
            <a:pPr algn="ctr"/>
            <a:r>
              <a:rPr lang="nb-NO" sz="3200" b="1" dirty="0" smtClean="0">
                <a:solidFill>
                  <a:srgbClr val="FF0000"/>
                </a:solidFill>
              </a:rPr>
              <a:t>WIP</a:t>
            </a:r>
            <a:endParaRPr lang="nb-NO" sz="3200" b="1"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TTP: Amphibious assault</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grpSp>
        <p:nvGrpSpPr>
          <p:cNvPr id="3" name="Gruppe 22"/>
          <p:cNvGrpSpPr/>
          <p:nvPr/>
        </p:nvGrpSpPr>
        <p:grpSpPr>
          <a:xfrm>
            <a:off x="3500430" y="2214560"/>
            <a:ext cx="719515" cy="334462"/>
            <a:chOff x="175754" y="1115541"/>
            <a:chExt cx="719515" cy="334462"/>
          </a:xfrm>
        </p:grpSpPr>
        <p:sp>
          <p:nvSpPr>
            <p:cNvPr id="24" name="Rektangel 23"/>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7" name="Rektangel 26"/>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CV</a:t>
              </a:r>
              <a:endParaRPr lang="en-US" sz="800" kern="1200" dirty="0">
                <a:solidFill>
                  <a:schemeClr val="tx1"/>
                </a:solidFill>
                <a:latin typeface="Arial" pitchFamily="34" charset="0"/>
                <a:cs typeface="Arial" pitchFamily="34" charset="0"/>
              </a:endParaRPr>
            </a:p>
          </p:txBody>
        </p:sp>
      </p:grpSp>
      <p:sp>
        <p:nvSpPr>
          <p:cNvPr id="28" name="TekstSylinder 27"/>
          <p:cNvSpPr txBox="1"/>
          <p:nvPr/>
        </p:nvSpPr>
        <p:spPr>
          <a:xfrm>
            <a:off x="428596" y="4143386"/>
            <a:ext cx="2143140" cy="707886"/>
          </a:xfrm>
          <a:prstGeom prst="rect">
            <a:avLst/>
          </a:prstGeom>
          <a:noFill/>
        </p:spPr>
        <p:txBody>
          <a:bodyPr wrap="square" rtlCol="0">
            <a:spAutoFit/>
          </a:bodyPr>
          <a:lstStyle/>
          <a:p>
            <a:r>
              <a:rPr lang="nb-NO" sz="800" b="1" dirty="0" err="1" smtClean="0"/>
              <a:t>Legend</a:t>
            </a:r>
            <a:r>
              <a:rPr lang="nb-NO" sz="800" b="1" dirty="0" smtClean="0"/>
              <a:t>:</a:t>
            </a:r>
          </a:p>
          <a:p>
            <a:r>
              <a:rPr lang="nb-NO" sz="800" dirty="0" smtClean="0"/>
              <a:t>CV: Carrier (</a:t>
            </a:r>
            <a:r>
              <a:rPr lang="nb-NO" sz="800" dirty="0" err="1" smtClean="0"/>
              <a:t>Kuznetzov</a:t>
            </a:r>
            <a:r>
              <a:rPr lang="nb-NO" sz="800" dirty="0" smtClean="0"/>
              <a:t>)</a:t>
            </a:r>
          </a:p>
          <a:p>
            <a:r>
              <a:rPr lang="nb-NO" sz="800" dirty="0" smtClean="0"/>
              <a:t>CG: Cruiser (</a:t>
            </a:r>
            <a:r>
              <a:rPr lang="nb-NO" sz="800" dirty="0" err="1" smtClean="0"/>
              <a:t>Pyotr</a:t>
            </a:r>
            <a:r>
              <a:rPr lang="nb-NO" sz="800" dirty="0" smtClean="0"/>
              <a:t> </a:t>
            </a:r>
            <a:r>
              <a:rPr lang="nb-NO" sz="800" dirty="0" err="1" smtClean="0"/>
              <a:t>Viliky</a:t>
            </a:r>
            <a:r>
              <a:rPr lang="nb-NO" sz="800" dirty="0" smtClean="0"/>
              <a:t> or </a:t>
            </a:r>
            <a:r>
              <a:rPr lang="nb-NO" sz="800" dirty="0" err="1" smtClean="0"/>
              <a:t>Mokva</a:t>
            </a:r>
            <a:r>
              <a:rPr lang="nb-NO" sz="800" dirty="0" smtClean="0"/>
              <a:t>)</a:t>
            </a:r>
          </a:p>
          <a:p>
            <a:r>
              <a:rPr lang="nb-NO" sz="800" dirty="0" smtClean="0"/>
              <a:t>FF: Frigate (</a:t>
            </a:r>
            <a:r>
              <a:rPr lang="nb-NO" sz="800" dirty="0" err="1" smtClean="0"/>
              <a:t>Neustrashimy</a:t>
            </a:r>
            <a:r>
              <a:rPr lang="nb-NO" sz="800" dirty="0" smtClean="0"/>
              <a:t> or </a:t>
            </a:r>
            <a:r>
              <a:rPr lang="nb-NO" sz="800" dirty="0" err="1" smtClean="0"/>
              <a:t>Rezky</a:t>
            </a:r>
            <a:r>
              <a:rPr lang="nb-NO" sz="800" dirty="0" smtClean="0"/>
              <a:t>)</a:t>
            </a:r>
          </a:p>
          <a:p>
            <a:r>
              <a:rPr lang="nb-NO" sz="800" dirty="0" smtClean="0"/>
              <a:t>LST: Landing </a:t>
            </a:r>
            <a:r>
              <a:rPr lang="nb-NO" sz="800" dirty="0" err="1" smtClean="0"/>
              <a:t>Ship</a:t>
            </a:r>
            <a:r>
              <a:rPr lang="nb-NO" sz="800" dirty="0" smtClean="0"/>
              <a:t> Tank (</a:t>
            </a:r>
            <a:r>
              <a:rPr lang="nb-NO" sz="800" dirty="0" err="1" smtClean="0"/>
              <a:t>Ropucha</a:t>
            </a:r>
            <a:r>
              <a:rPr lang="nb-NO" sz="800" dirty="0" smtClean="0"/>
              <a:t>)</a:t>
            </a:r>
          </a:p>
        </p:txBody>
      </p:sp>
      <p:grpSp>
        <p:nvGrpSpPr>
          <p:cNvPr id="4" name="Gruppe 28"/>
          <p:cNvGrpSpPr/>
          <p:nvPr/>
        </p:nvGrpSpPr>
        <p:grpSpPr>
          <a:xfrm>
            <a:off x="1857356" y="2786064"/>
            <a:ext cx="719515" cy="334462"/>
            <a:chOff x="175754" y="1115541"/>
            <a:chExt cx="719515" cy="334462"/>
          </a:xfrm>
        </p:grpSpPr>
        <p:sp>
          <p:nvSpPr>
            <p:cNvPr id="30" name="Rektangel 2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1" name="Rektangel 3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grpSp>
        <p:nvGrpSpPr>
          <p:cNvPr id="5" name="Gruppe 31"/>
          <p:cNvGrpSpPr/>
          <p:nvPr/>
        </p:nvGrpSpPr>
        <p:grpSpPr>
          <a:xfrm>
            <a:off x="1857356" y="1643056"/>
            <a:ext cx="719515" cy="334462"/>
            <a:chOff x="175754" y="1115541"/>
            <a:chExt cx="719515" cy="334462"/>
          </a:xfrm>
        </p:grpSpPr>
        <p:sp>
          <p:nvSpPr>
            <p:cNvPr id="33" name="Rektangel 3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ktangel 3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sp>
        <p:nvSpPr>
          <p:cNvPr id="35" name="Pil høyre 34"/>
          <p:cNvSpPr/>
          <p:nvPr/>
        </p:nvSpPr>
        <p:spPr>
          <a:xfrm rot="10800000">
            <a:off x="1071538" y="2143122"/>
            <a:ext cx="857256" cy="285752"/>
          </a:xfrm>
          <a:prstGeom prst="rightArrow">
            <a:avLst/>
          </a:prstGeom>
          <a:solidFill>
            <a:schemeClr val="tx2">
              <a:lumMod val="40000"/>
              <a:lumOff val="60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6" name="TekstSylinder 35"/>
          <p:cNvSpPr txBox="1"/>
          <p:nvPr/>
        </p:nvSpPr>
        <p:spPr>
          <a:xfrm>
            <a:off x="142844" y="2143122"/>
            <a:ext cx="785818" cy="430887"/>
          </a:xfrm>
          <a:prstGeom prst="rect">
            <a:avLst/>
          </a:prstGeom>
          <a:noFill/>
        </p:spPr>
        <p:txBody>
          <a:bodyPr wrap="square" rtlCol="0">
            <a:spAutoFit/>
          </a:bodyPr>
          <a:lstStyle/>
          <a:p>
            <a:pPr algn="ctr"/>
            <a:r>
              <a:rPr lang="nb-NO" sz="1050" dirty="0" err="1" smtClean="0"/>
              <a:t>Threat</a:t>
            </a:r>
            <a:r>
              <a:rPr lang="nb-NO" sz="1050" dirty="0" smtClean="0"/>
              <a:t> </a:t>
            </a:r>
            <a:r>
              <a:rPr lang="nb-NO" sz="1050" dirty="0" err="1" smtClean="0"/>
              <a:t>direction</a:t>
            </a:r>
            <a:endParaRPr lang="nb-NO" sz="1050" dirty="0"/>
          </a:p>
        </p:txBody>
      </p:sp>
      <p:sp>
        <p:nvSpPr>
          <p:cNvPr id="37" name="TekstSylinder 36"/>
          <p:cNvSpPr txBox="1"/>
          <p:nvPr/>
        </p:nvSpPr>
        <p:spPr>
          <a:xfrm>
            <a:off x="5500694" y="1857370"/>
            <a:ext cx="3357586" cy="2677656"/>
          </a:xfrm>
          <a:prstGeom prst="rect">
            <a:avLst/>
          </a:prstGeom>
          <a:noFill/>
        </p:spPr>
        <p:txBody>
          <a:bodyPr wrap="square" rtlCol="0">
            <a:spAutoFit/>
          </a:bodyPr>
          <a:lstStyle/>
          <a:p>
            <a:r>
              <a:rPr lang="nb-NO" sz="1200" dirty="0" smtClean="0"/>
              <a:t>A </a:t>
            </a:r>
            <a:r>
              <a:rPr lang="nb-NO" sz="1200" dirty="0" err="1" smtClean="0"/>
              <a:t>doctrinal</a:t>
            </a:r>
            <a:r>
              <a:rPr lang="nb-NO" sz="1200" dirty="0" smtClean="0"/>
              <a:t> </a:t>
            </a:r>
            <a:r>
              <a:rPr lang="nb-NO" sz="1200" dirty="0" err="1" smtClean="0"/>
              <a:t>deployment</a:t>
            </a:r>
            <a:r>
              <a:rPr lang="nb-NO" sz="1200" dirty="0" smtClean="0"/>
              <a:t> </a:t>
            </a:r>
            <a:r>
              <a:rPr lang="nb-NO" sz="1200" dirty="0" err="1" smtClean="0"/>
              <a:t>of</a:t>
            </a:r>
            <a:r>
              <a:rPr lang="nb-NO" sz="1200" dirty="0" smtClean="0"/>
              <a:t> </a:t>
            </a:r>
            <a:r>
              <a:rPr lang="nb-NO" sz="1200" dirty="0" err="1" smtClean="0"/>
              <a:t>the</a:t>
            </a:r>
            <a:r>
              <a:rPr lang="nb-NO" sz="1200" dirty="0" smtClean="0"/>
              <a:t> Carrier Strike Group is to have </a:t>
            </a:r>
            <a:r>
              <a:rPr lang="nb-NO" sz="1200" dirty="0" err="1" smtClean="0"/>
              <a:t>two</a:t>
            </a:r>
            <a:r>
              <a:rPr lang="nb-NO" sz="1200" dirty="0" smtClean="0"/>
              <a:t> frigates </a:t>
            </a:r>
            <a:r>
              <a:rPr lang="nb-NO" sz="1200" dirty="0" err="1" smtClean="0"/>
              <a:t>upthreat</a:t>
            </a:r>
            <a:r>
              <a:rPr lang="nb-NO" sz="1200" dirty="0" smtClean="0"/>
              <a:t> to </a:t>
            </a:r>
            <a:r>
              <a:rPr lang="nb-NO" sz="1200" dirty="0" err="1" smtClean="0"/>
              <a:t>sanitize</a:t>
            </a:r>
            <a:r>
              <a:rPr lang="nb-NO" sz="1200" dirty="0" smtClean="0"/>
              <a:t> </a:t>
            </a:r>
            <a:r>
              <a:rPr lang="nb-NO" sz="1200" dirty="0" err="1" smtClean="0"/>
              <a:t>the</a:t>
            </a:r>
            <a:r>
              <a:rPr lang="nb-NO" sz="1200" dirty="0" smtClean="0"/>
              <a:t> area for </a:t>
            </a:r>
            <a:r>
              <a:rPr lang="nb-NO" sz="1200" dirty="0" err="1" smtClean="0"/>
              <a:t>enemy</a:t>
            </a:r>
            <a:r>
              <a:rPr lang="nb-NO" sz="1200" dirty="0" smtClean="0"/>
              <a:t> submarines. In </a:t>
            </a:r>
            <a:r>
              <a:rPr lang="nb-NO" sz="1200" dirty="0" err="1" smtClean="0"/>
              <a:t>addition</a:t>
            </a:r>
            <a:r>
              <a:rPr lang="nb-NO" sz="1200" dirty="0" smtClean="0"/>
              <a:t> </a:t>
            </a:r>
            <a:r>
              <a:rPr lang="nb-NO" sz="1200" dirty="0" err="1" smtClean="0"/>
              <a:t>two</a:t>
            </a:r>
            <a:r>
              <a:rPr lang="nb-NO" sz="1200" dirty="0" smtClean="0"/>
              <a:t> frigates </a:t>
            </a:r>
            <a:r>
              <a:rPr lang="nb-NO" sz="1200" dirty="0" err="1" smtClean="0"/>
              <a:t>are</a:t>
            </a:r>
            <a:r>
              <a:rPr lang="nb-NO" sz="1200" dirty="0" smtClean="0"/>
              <a:t> </a:t>
            </a:r>
            <a:r>
              <a:rPr lang="nb-NO" sz="1200" dirty="0" err="1" smtClean="0"/>
              <a:t>covering</a:t>
            </a:r>
            <a:r>
              <a:rPr lang="nb-NO" sz="1200" dirty="0" smtClean="0"/>
              <a:t> </a:t>
            </a:r>
            <a:r>
              <a:rPr lang="nb-NO" sz="1200" dirty="0" err="1" smtClean="0"/>
              <a:t>the</a:t>
            </a:r>
            <a:r>
              <a:rPr lang="nb-NO" sz="1200" dirty="0" smtClean="0"/>
              <a:t> </a:t>
            </a:r>
            <a:r>
              <a:rPr lang="nb-NO" sz="1200" dirty="0" err="1" smtClean="0"/>
              <a:t>rear</a:t>
            </a:r>
            <a:r>
              <a:rPr lang="nb-NO" sz="1200" dirty="0" smtClean="0"/>
              <a:t> </a:t>
            </a:r>
            <a:r>
              <a:rPr lang="nb-NO" sz="1200" dirty="0" err="1" smtClean="0"/>
              <a:t>of</a:t>
            </a:r>
            <a:r>
              <a:rPr lang="nb-NO" sz="1200" dirty="0" smtClean="0"/>
              <a:t> </a:t>
            </a:r>
            <a:r>
              <a:rPr lang="nb-NO" sz="1200" dirty="0" err="1" smtClean="0"/>
              <a:t>the</a:t>
            </a:r>
            <a:r>
              <a:rPr lang="nb-NO" sz="1200" dirty="0" smtClean="0"/>
              <a:t> carrier to </a:t>
            </a:r>
            <a:r>
              <a:rPr lang="nb-NO" sz="1200" dirty="0" err="1" smtClean="0"/>
              <a:t>avoid</a:t>
            </a:r>
            <a:r>
              <a:rPr lang="nb-NO" sz="1200" dirty="0" smtClean="0"/>
              <a:t> an </a:t>
            </a:r>
            <a:r>
              <a:rPr lang="nb-NO" sz="1200" dirty="0" err="1" smtClean="0"/>
              <a:t>ambush</a:t>
            </a:r>
            <a:r>
              <a:rPr lang="nb-NO" sz="1200" dirty="0" smtClean="0"/>
              <a:t>. The cruiser </a:t>
            </a:r>
            <a:r>
              <a:rPr lang="nb-NO" sz="1200" dirty="0" err="1" smtClean="0"/>
              <a:t>are</a:t>
            </a:r>
            <a:r>
              <a:rPr lang="nb-NO" sz="1200" dirty="0" smtClean="0"/>
              <a:t> </a:t>
            </a:r>
            <a:r>
              <a:rPr lang="nb-NO" sz="1200" dirty="0" err="1" smtClean="0"/>
              <a:t>positioned</a:t>
            </a:r>
            <a:r>
              <a:rPr lang="nb-NO" sz="1200" dirty="0" smtClean="0"/>
              <a:t> </a:t>
            </a:r>
            <a:r>
              <a:rPr lang="nb-NO" sz="1200" dirty="0" err="1" smtClean="0"/>
              <a:t>upthreat</a:t>
            </a:r>
            <a:r>
              <a:rPr lang="nb-NO" sz="1200" dirty="0" smtClean="0"/>
              <a:t> to </a:t>
            </a:r>
            <a:r>
              <a:rPr lang="nb-NO" sz="1200" dirty="0" err="1" smtClean="0"/>
              <a:t>act</a:t>
            </a:r>
            <a:r>
              <a:rPr lang="nb-NO" sz="1200" dirty="0" smtClean="0"/>
              <a:t> in a air </a:t>
            </a:r>
            <a:r>
              <a:rPr lang="nb-NO" sz="1200" dirty="0" err="1" smtClean="0"/>
              <a:t>defence</a:t>
            </a:r>
            <a:r>
              <a:rPr lang="nb-NO" sz="1200" dirty="0" smtClean="0"/>
              <a:t> and anti </a:t>
            </a:r>
            <a:r>
              <a:rPr lang="nb-NO" sz="1200" dirty="0" err="1" smtClean="0"/>
              <a:t>surface</a:t>
            </a:r>
            <a:r>
              <a:rPr lang="nb-NO" sz="1200" dirty="0" smtClean="0"/>
              <a:t> </a:t>
            </a:r>
            <a:r>
              <a:rPr lang="nb-NO" sz="1200" dirty="0" err="1" smtClean="0"/>
              <a:t>role</a:t>
            </a:r>
            <a:r>
              <a:rPr lang="nb-NO" sz="1200" dirty="0" smtClean="0"/>
              <a:t> to </a:t>
            </a:r>
            <a:r>
              <a:rPr lang="nb-NO" sz="1200" dirty="0" err="1" smtClean="0"/>
              <a:t>protect</a:t>
            </a:r>
            <a:r>
              <a:rPr lang="nb-NO" sz="1200" dirty="0" smtClean="0"/>
              <a:t> </a:t>
            </a:r>
            <a:r>
              <a:rPr lang="nb-NO" sz="1200" dirty="0" err="1" smtClean="0"/>
              <a:t>the</a:t>
            </a:r>
            <a:r>
              <a:rPr lang="nb-NO" sz="1200" dirty="0" smtClean="0"/>
              <a:t> carrier. </a:t>
            </a:r>
          </a:p>
          <a:p>
            <a:endParaRPr lang="nb-NO" sz="1200" dirty="0" smtClean="0"/>
          </a:p>
          <a:p>
            <a:r>
              <a:rPr lang="nb-NO" sz="1200" dirty="0" smtClean="0"/>
              <a:t>Offensive </a:t>
            </a:r>
            <a:r>
              <a:rPr lang="nb-NO" sz="1200" dirty="0" err="1" smtClean="0"/>
              <a:t>operations</a:t>
            </a:r>
            <a:r>
              <a:rPr lang="nb-NO" sz="1200" dirty="0" smtClean="0"/>
              <a:t> </a:t>
            </a:r>
            <a:r>
              <a:rPr lang="nb-NO" sz="1200" dirty="0" err="1" smtClean="0"/>
              <a:t>are</a:t>
            </a:r>
            <a:r>
              <a:rPr lang="nb-NO" sz="1200" dirty="0" smtClean="0"/>
              <a:t> </a:t>
            </a:r>
            <a:r>
              <a:rPr lang="nb-NO" sz="1200" dirty="0" err="1" smtClean="0"/>
              <a:t>conducted</a:t>
            </a:r>
            <a:r>
              <a:rPr lang="nb-NO" sz="1200" dirty="0" smtClean="0"/>
              <a:t> by </a:t>
            </a:r>
            <a:r>
              <a:rPr lang="nb-NO" sz="1200" dirty="0" err="1" smtClean="0"/>
              <a:t>the</a:t>
            </a:r>
            <a:r>
              <a:rPr lang="nb-NO" sz="1200" dirty="0" smtClean="0"/>
              <a:t> carrier </a:t>
            </a:r>
            <a:r>
              <a:rPr lang="nb-NO" sz="1200" dirty="0" err="1" smtClean="0"/>
              <a:t>based</a:t>
            </a:r>
            <a:r>
              <a:rPr lang="nb-NO" sz="1200" dirty="0" smtClean="0"/>
              <a:t> </a:t>
            </a:r>
            <a:r>
              <a:rPr lang="nb-NO" sz="1200" dirty="0" err="1" smtClean="0"/>
              <a:t>aircraft</a:t>
            </a:r>
            <a:r>
              <a:rPr lang="nb-NO" sz="1200" dirty="0" smtClean="0"/>
              <a:t>. </a:t>
            </a:r>
          </a:p>
          <a:p>
            <a:endParaRPr lang="nb-NO" sz="1200" dirty="0" smtClean="0"/>
          </a:p>
          <a:p>
            <a:r>
              <a:rPr lang="nb-NO" sz="1200" dirty="0" smtClean="0"/>
              <a:t>For </a:t>
            </a:r>
            <a:r>
              <a:rPr lang="nb-NO" sz="1200" dirty="0" err="1" smtClean="0"/>
              <a:t>increased</a:t>
            </a:r>
            <a:r>
              <a:rPr lang="nb-NO" sz="1200" dirty="0" smtClean="0"/>
              <a:t> </a:t>
            </a:r>
            <a:r>
              <a:rPr lang="nb-NO" sz="1200" dirty="0" err="1" smtClean="0"/>
              <a:t>protection</a:t>
            </a:r>
            <a:r>
              <a:rPr lang="nb-NO" sz="1200" dirty="0" smtClean="0"/>
              <a:t>, a SAG </a:t>
            </a:r>
            <a:r>
              <a:rPr lang="nb-NO" sz="1200" dirty="0" err="1" smtClean="0"/>
              <a:t>may</a:t>
            </a:r>
            <a:r>
              <a:rPr lang="nb-NO" sz="1200" dirty="0" smtClean="0"/>
              <a:t> be </a:t>
            </a:r>
            <a:r>
              <a:rPr lang="nb-NO" sz="1200" dirty="0" err="1" smtClean="0"/>
              <a:t>positioned</a:t>
            </a:r>
            <a:r>
              <a:rPr lang="nb-NO" sz="1200" dirty="0" smtClean="0"/>
              <a:t> 50nm </a:t>
            </a:r>
            <a:r>
              <a:rPr lang="nb-NO" sz="1200" dirty="0" err="1" smtClean="0"/>
              <a:t>closer</a:t>
            </a:r>
            <a:r>
              <a:rPr lang="nb-NO" sz="1200" dirty="0" smtClean="0"/>
              <a:t> to </a:t>
            </a:r>
            <a:r>
              <a:rPr lang="nb-NO" sz="1200" dirty="0" err="1" smtClean="0"/>
              <a:t>threat</a:t>
            </a:r>
            <a:r>
              <a:rPr lang="nb-NO" sz="1200" dirty="0" smtClean="0"/>
              <a:t> </a:t>
            </a:r>
            <a:r>
              <a:rPr lang="nb-NO" sz="1200" dirty="0" err="1" smtClean="0"/>
              <a:t>direction</a:t>
            </a:r>
            <a:r>
              <a:rPr lang="nb-NO" sz="1200" dirty="0" smtClean="0"/>
              <a:t> to </a:t>
            </a:r>
            <a:r>
              <a:rPr lang="nb-NO" sz="1200" dirty="0" err="1" smtClean="0"/>
              <a:t>keep</a:t>
            </a:r>
            <a:r>
              <a:rPr lang="nb-NO" sz="1200" dirty="0" smtClean="0"/>
              <a:t> </a:t>
            </a:r>
            <a:r>
              <a:rPr lang="nb-NO" sz="1200" dirty="0" err="1" smtClean="0"/>
              <a:t>the</a:t>
            </a:r>
            <a:r>
              <a:rPr lang="nb-NO" sz="1200" dirty="0" smtClean="0"/>
              <a:t> CSG safe.</a:t>
            </a:r>
            <a:endParaRPr lang="nb-NO" sz="1200" dirty="0"/>
          </a:p>
        </p:txBody>
      </p:sp>
      <p:grpSp>
        <p:nvGrpSpPr>
          <p:cNvPr id="6" name="Gruppe 28"/>
          <p:cNvGrpSpPr/>
          <p:nvPr/>
        </p:nvGrpSpPr>
        <p:grpSpPr>
          <a:xfrm>
            <a:off x="4286248" y="2786064"/>
            <a:ext cx="719515" cy="334462"/>
            <a:chOff x="175754" y="1115541"/>
            <a:chExt cx="719515" cy="334462"/>
          </a:xfrm>
        </p:grpSpPr>
        <p:sp>
          <p:nvSpPr>
            <p:cNvPr id="32" name="Rektangel 31"/>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8" name="Rektangel 37"/>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grpSp>
        <p:nvGrpSpPr>
          <p:cNvPr id="19" name="Gruppe 38"/>
          <p:cNvGrpSpPr/>
          <p:nvPr/>
        </p:nvGrpSpPr>
        <p:grpSpPr>
          <a:xfrm>
            <a:off x="2643174" y="2214560"/>
            <a:ext cx="719515" cy="334462"/>
            <a:chOff x="175754" y="1115541"/>
            <a:chExt cx="719515" cy="334462"/>
          </a:xfrm>
        </p:grpSpPr>
        <p:sp>
          <p:nvSpPr>
            <p:cNvPr id="40" name="Rektangel 3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1" name="Rektangel 4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CG</a:t>
              </a:r>
              <a:endParaRPr lang="en-US" sz="800" kern="1200" dirty="0">
                <a:solidFill>
                  <a:schemeClr val="tx1"/>
                </a:solidFill>
                <a:latin typeface="Arial" pitchFamily="34" charset="0"/>
                <a:cs typeface="Arial" pitchFamily="34" charset="0"/>
              </a:endParaRPr>
            </a:p>
          </p:txBody>
        </p:sp>
      </p:grpSp>
      <p:grpSp>
        <p:nvGrpSpPr>
          <p:cNvPr id="20" name="Gruppe 41"/>
          <p:cNvGrpSpPr/>
          <p:nvPr/>
        </p:nvGrpSpPr>
        <p:grpSpPr>
          <a:xfrm>
            <a:off x="4286248" y="1643056"/>
            <a:ext cx="719515" cy="334462"/>
            <a:chOff x="175754" y="1115541"/>
            <a:chExt cx="719515" cy="334462"/>
          </a:xfrm>
        </p:grpSpPr>
        <p:sp>
          <p:nvSpPr>
            <p:cNvPr id="43" name="Rektangel 4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4" name="Rektangel 4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sp>
        <p:nvSpPr>
          <p:cNvPr id="39" name="Rektangel 38"/>
          <p:cNvSpPr/>
          <p:nvPr/>
        </p:nvSpPr>
        <p:spPr>
          <a:xfrm>
            <a:off x="8644656" y="4793491"/>
            <a:ext cx="468398" cy="246221"/>
          </a:xfrm>
          <a:prstGeom prst="rect">
            <a:avLst/>
          </a:prstGeom>
        </p:spPr>
        <p:txBody>
          <a:bodyPr wrap="none">
            <a:spAutoFit/>
          </a:bodyPr>
          <a:lstStyle/>
          <a:p>
            <a:r>
              <a:rPr lang="nb-NO" sz="1000" dirty="0" smtClean="0">
                <a:latin typeface="Arial" pitchFamily="34" charset="0"/>
                <a:cs typeface="Arial" pitchFamily="34" charset="0"/>
                <a:hlinkClick r:id="rId2" action="ppaction://hlinksldjump"/>
              </a:rPr>
              <a:t>Back</a:t>
            </a:r>
            <a:endParaRPr lang="nb-NO" sz="1000" dirty="0" smtClean="0">
              <a:latin typeface="Arial" pitchFamily="34" charset="0"/>
              <a:cs typeface="Arial" pitchFamily="34" charset="0"/>
            </a:endParaRPr>
          </a:p>
        </p:txBody>
      </p:sp>
      <p:sp>
        <p:nvSpPr>
          <p:cNvPr id="42" name="TekstSylinder 41"/>
          <p:cNvSpPr txBox="1"/>
          <p:nvPr/>
        </p:nvSpPr>
        <p:spPr>
          <a:xfrm rot="20578104">
            <a:off x="1553854" y="2177853"/>
            <a:ext cx="4714908" cy="584775"/>
          </a:xfrm>
          <a:prstGeom prst="rect">
            <a:avLst/>
          </a:prstGeom>
          <a:solidFill>
            <a:schemeClr val="bg1">
              <a:alpha val="48000"/>
            </a:schemeClr>
          </a:solidFill>
          <a:ln>
            <a:solidFill>
              <a:schemeClr val="tx1"/>
            </a:solidFill>
          </a:ln>
        </p:spPr>
        <p:txBody>
          <a:bodyPr wrap="square" rtlCol="0">
            <a:spAutoFit/>
          </a:bodyPr>
          <a:lstStyle/>
          <a:p>
            <a:pPr algn="ctr"/>
            <a:r>
              <a:rPr lang="nb-NO" sz="3200" b="1" dirty="0" smtClean="0">
                <a:solidFill>
                  <a:srgbClr val="FF0000"/>
                </a:solidFill>
              </a:rPr>
              <a:t>WIP</a:t>
            </a:r>
            <a:endParaRPr lang="nb-NO" sz="3200" b="1"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6645</TotalTime>
  <Words>1008</Words>
  <Application>Microsoft Office PowerPoint</Application>
  <PresentationFormat>Skjermfremvisning (16:9)</PresentationFormat>
  <Paragraphs>271</Paragraphs>
  <Slides>9</Slides>
  <Notes>1</Notes>
  <HiddenSlides>0</HiddenSlides>
  <MMClips>0</MMClips>
  <ScaleCrop>false</ScaleCrop>
  <HeadingPairs>
    <vt:vector size="4" baseType="variant">
      <vt:variant>
        <vt:lpstr>Tema</vt:lpstr>
      </vt:variant>
      <vt:variant>
        <vt:i4>1</vt:i4>
      </vt:variant>
      <vt:variant>
        <vt:lpstr>Lysbildetitler</vt:lpstr>
      </vt:variant>
      <vt:variant>
        <vt:i4>9</vt:i4>
      </vt:variant>
    </vt:vector>
  </HeadingPairs>
  <TitlesOfParts>
    <vt:vector size="10" baseType="lpstr">
      <vt:lpstr>Kontortema</vt:lpstr>
      <vt:lpstr>Lysbilde 1</vt:lpstr>
      <vt:lpstr>INTRODUCTION</vt:lpstr>
      <vt:lpstr>Organization</vt:lpstr>
      <vt:lpstr>Doctrine: Surface Action Group (SAG)</vt:lpstr>
      <vt:lpstr>Doctrine: Amphibious Task Group (ATG)</vt:lpstr>
      <vt:lpstr>Doctrine: Carrier Strike Group (CSG)</vt:lpstr>
      <vt:lpstr>Ground based Anti-ship missiles</vt:lpstr>
      <vt:lpstr>Marine Infantry</vt:lpstr>
      <vt:lpstr>TTP: Amphibious assault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INTREP VID OPAT-004</dc:title>
  <dc:subject>INTREP VID OPAT-004 - Notian Navy</dc:subject>
  <dc:creator>132nd Virtual Wing;VID</dc:creator>
  <cp:keywords>INTREP VID OPAT-004</cp:keywords>
  <cp:lastModifiedBy>Frode Nakken</cp:lastModifiedBy>
  <cp:revision>461</cp:revision>
  <dcterms:created xsi:type="dcterms:W3CDTF">2019-03-12T22:01:00Z</dcterms:created>
  <dcterms:modified xsi:type="dcterms:W3CDTF">2024-11-16T22:31:33Z</dcterms:modified>
</cp:coreProperties>
</file>