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sldIdLst>
    <p:sldId id="257" r:id="rId2"/>
    <p:sldId id="358" r:id="rId3"/>
    <p:sldId id="381" r:id="rId4"/>
    <p:sldId id="372" r:id="rId5"/>
    <p:sldId id="370" r:id="rId6"/>
    <p:sldId id="379" r:id="rId7"/>
    <p:sldId id="380" r:id="rId8"/>
    <p:sldId id="382" r:id="rId9"/>
    <p:sldId id="377" r:id="rId10"/>
    <p:sldId id="383" r:id="rId11"/>
    <p:sldId id="367" r:id="rId12"/>
    <p:sldId id="375" r:id="rId13"/>
    <p:sldId id="368" r:id="rId14"/>
    <p:sldId id="365" r:id="rId15"/>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30" d="100"/>
          <a:sy n="130" d="100"/>
        </p:scale>
        <p:origin x="-534" y="-90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(SU-27)</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(MiG-31)</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Aviation Regiment (SU-30)</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(MiG-29S)</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(SU-34)</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Heavy Bomber Regiment (TU-22)</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C2F38ABF-797B-4411-A21A-42724AE1D2C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EB00B0D1-394D-45E6-8B6E-42359EEC3E8E}" type="parTrans" cxnId="{1A11FCF6-DAEB-4A28-A727-EF9A181D9121}">
      <dgm:prSet/>
      <dgm:spPr>
        <a:ln>
          <a:solidFill>
            <a:schemeClr val="tx1"/>
          </a:solidFill>
        </a:ln>
      </dgm:spPr>
      <dgm:t>
        <a:bodyPr/>
        <a:lstStyle/>
        <a:p>
          <a:endParaRPr lang="nb-NO"/>
        </a:p>
      </dgm:t>
    </dgm:pt>
    <dgm:pt modelId="{EB130014-C0A7-4EB7-94D1-FC241D479321}" type="sibTrans" cxnId="{1A11FCF6-DAEB-4A28-A727-EF9A181D9121}">
      <dgm:prSet/>
      <dgm:spPr/>
      <dgm:t>
        <a:bodyPr/>
        <a:lstStyle/>
        <a:p>
          <a:endParaRPr lang="nb-NO"/>
        </a:p>
      </dgm:t>
    </dgm:pt>
    <dgm:pt modelId="{DEAE1836-62F0-4574-A960-C3AB2158694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9th Heavy Bomber Regiment</a:t>
          </a:r>
          <a:endParaRPr lang="en-US" sz="800" dirty="0">
            <a:solidFill>
              <a:schemeClr val="tx1"/>
            </a:solidFill>
            <a:latin typeface="Arial" pitchFamily="34" charset="0"/>
            <a:cs typeface="Arial" pitchFamily="34" charset="0"/>
          </a:endParaRPr>
        </a:p>
      </dgm:t>
    </dgm:pt>
    <dgm:pt modelId="{2174E6EA-33A8-456E-ACDC-9C5C26483D2C}" type="parTrans" cxnId="{4285EC1D-FDCA-480C-AAFF-F42A62E48F09}">
      <dgm:prSet/>
      <dgm:spPr>
        <a:ln>
          <a:solidFill>
            <a:schemeClr val="tx1"/>
          </a:solidFill>
        </a:ln>
      </dgm:spPr>
      <dgm:t>
        <a:bodyPr/>
        <a:lstStyle/>
        <a:p>
          <a:endParaRPr lang="nb-NO"/>
        </a:p>
      </dgm:t>
    </dgm:pt>
    <dgm:pt modelId="{D788B3AC-1760-4849-B548-3F92C3B560EC}" type="sibTrans" cxnId="{4285EC1D-FDCA-480C-AAFF-F42A62E48F09}">
      <dgm:prSet/>
      <dgm:spPr/>
      <dgm:t>
        <a:bodyPr/>
        <a:lstStyle/>
        <a:p>
          <a:endParaRPr lang="nb-NO"/>
        </a:p>
      </dgm:t>
    </dgm:pt>
    <dgm:pt modelId="{A901C0D4-9298-4B99-A316-7926CAEA72B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 (TU160)</a:t>
          </a:r>
          <a:endParaRPr lang="en-US" sz="800" dirty="0">
            <a:solidFill>
              <a:schemeClr val="tx1"/>
            </a:solidFill>
            <a:latin typeface="Arial" pitchFamily="34" charset="0"/>
            <a:cs typeface="Arial" pitchFamily="34" charset="0"/>
          </a:endParaRPr>
        </a:p>
      </dgm:t>
    </dgm:pt>
    <dgm:pt modelId="{05E9906C-7876-4143-90BC-378118B2237D}" type="parTrans" cxnId="{D925AFF1-11D6-4741-9510-55407BF85163}">
      <dgm:prSet/>
      <dgm:spPr>
        <a:ln>
          <a:solidFill>
            <a:schemeClr val="tx1"/>
          </a:solidFill>
        </a:ln>
      </dgm:spPr>
      <dgm:t>
        <a:bodyPr/>
        <a:lstStyle/>
        <a:p>
          <a:endParaRPr lang="nb-NO"/>
        </a:p>
      </dgm:t>
    </dgm:pt>
    <dgm:pt modelId="{CE274DC9-5560-43D1-9A40-F030F75BAE01}" type="sibTrans" cxnId="{D925AFF1-11D6-4741-9510-55407BF85163}">
      <dgm:prSet/>
      <dgm:spPr/>
      <dgm:t>
        <a:bodyPr/>
        <a:lstStyle/>
        <a:p>
          <a:endParaRPr lang="nb-NO"/>
        </a:p>
      </dgm:t>
    </dgm:pt>
    <dgm:pt modelId="{A5C3252C-5879-4EED-99D0-8C31B2AC89A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 (TU95)</a:t>
          </a:r>
          <a:endParaRPr lang="en-US" sz="800" dirty="0">
            <a:solidFill>
              <a:schemeClr val="tx1"/>
            </a:solidFill>
            <a:latin typeface="Arial" pitchFamily="34" charset="0"/>
            <a:cs typeface="Arial" pitchFamily="34" charset="0"/>
          </a:endParaRPr>
        </a:p>
      </dgm:t>
    </dgm:pt>
    <dgm:pt modelId="{805871FE-E7B8-497F-B8C0-AD8DE187A13E}" type="parTrans" cxnId="{DF1B47FF-D53E-4DA8-8463-1F2C008D449E}">
      <dgm:prSet/>
      <dgm:spPr>
        <a:ln>
          <a:solidFill>
            <a:schemeClr val="tx1"/>
          </a:solidFill>
        </a:ln>
      </dgm:spPr>
      <dgm:t>
        <a:bodyPr/>
        <a:lstStyle/>
        <a:p>
          <a:endParaRPr lang="nb-NO"/>
        </a:p>
      </dgm:t>
    </dgm:pt>
    <dgm:pt modelId="{ADB37D92-79EE-4F9A-85AA-FCD21A0F63BA}" type="sibTrans" cxnId="{DF1B47FF-D53E-4DA8-8463-1F2C008D449E}">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6"/>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6">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6"/>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3"/>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3">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3"/>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3"/>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3">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3"/>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6"/>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6">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6"/>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3"/>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3">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3"/>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3"/>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3">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3"/>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6"/>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6">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6"/>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3"/>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3">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3"/>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3"/>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3">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3"/>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6"/>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6">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6"/>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3"/>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3">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3"/>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3"/>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3">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3"/>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6"/>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6">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6"/>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3"/>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3">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3"/>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3"/>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3">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3"/>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41F2086F-AB83-4C51-A260-C239F7B88523}" type="pres">
      <dgm:prSet presAssocID="{EB00B0D1-394D-45E6-8B6E-42359EEC3E8E}" presName="Name37" presStyleLbl="parChTrans1D4" presStyleIdx="10" presStyleCnt="13"/>
      <dgm:spPr/>
      <dgm:t>
        <a:bodyPr/>
        <a:lstStyle/>
        <a:p>
          <a:endParaRPr lang="nb-NO"/>
        </a:p>
      </dgm:t>
    </dgm:pt>
    <dgm:pt modelId="{439F5577-5CAC-4DCD-B4F0-8284735EB4D4}" type="pres">
      <dgm:prSet presAssocID="{C2F38ABF-797B-4411-A21A-42724AE1D2C1}" presName="hierRoot2" presStyleCnt="0">
        <dgm:presLayoutVars>
          <dgm:hierBranch val="init"/>
        </dgm:presLayoutVars>
      </dgm:prSet>
      <dgm:spPr/>
    </dgm:pt>
    <dgm:pt modelId="{A55002A7-660F-4070-8D42-BEF5B92D98CF}" type="pres">
      <dgm:prSet presAssocID="{C2F38ABF-797B-4411-A21A-42724AE1D2C1}" presName="rootComposite" presStyleCnt="0"/>
      <dgm:spPr/>
    </dgm:pt>
    <dgm:pt modelId="{33F1CDE1-6062-4F53-A6DD-4D4DF7AB9946}" type="pres">
      <dgm:prSet presAssocID="{C2F38ABF-797B-4411-A21A-42724AE1D2C1}" presName="rootText" presStyleLbl="node4" presStyleIdx="10" presStyleCnt="13">
        <dgm:presLayoutVars>
          <dgm:chPref val="3"/>
        </dgm:presLayoutVars>
      </dgm:prSet>
      <dgm:spPr/>
      <dgm:t>
        <a:bodyPr/>
        <a:lstStyle/>
        <a:p>
          <a:endParaRPr lang="nb-NO"/>
        </a:p>
      </dgm:t>
    </dgm:pt>
    <dgm:pt modelId="{3452B703-0DF3-4560-93EC-F660905FB73E}" type="pres">
      <dgm:prSet presAssocID="{C2F38ABF-797B-4411-A21A-42724AE1D2C1}" presName="rootConnector" presStyleLbl="node4" presStyleIdx="10" presStyleCnt="13"/>
      <dgm:spPr/>
      <dgm:t>
        <a:bodyPr/>
        <a:lstStyle/>
        <a:p>
          <a:endParaRPr lang="nb-NO"/>
        </a:p>
      </dgm:t>
    </dgm:pt>
    <dgm:pt modelId="{623851DA-6B35-4940-88D2-4D64DDED7A2C}" type="pres">
      <dgm:prSet presAssocID="{C2F38ABF-797B-4411-A21A-42724AE1D2C1}" presName="hierChild4" presStyleCnt="0"/>
      <dgm:spPr/>
    </dgm:pt>
    <dgm:pt modelId="{CBE10D7B-474E-47E9-9573-260E61827CC4}" type="pres">
      <dgm:prSet presAssocID="{C2F38ABF-797B-4411-A21A-42724AE1D2C1}" presName="hierChild5" presStyleCnt="0"/>
      <dgm:spPr/>
    </dgm:pt>
    <dgm:pt modelId="{22E370E1-CB83-43EF-83A3-2DA512C01FF7}" type="pres">
      <dgm:prSet presAssocID="{39A3066F-A70E-414C-ACBF-D195B2F4180C}" presName="hierChild5" presStyleCnt="0"/>
      <dgm:spPr/>
    </dgm:pt>
    <dgm:pt modelId="{CC93B894-C456-48AA-8483-D0256B9A8702}" type="pres">
      <dgm:prSet presAssocID="{2174E6EA-33A8-456E-ACDC-9C5C26483D2C}" presName="Name37" presStyleLbl="parChTrans1D3" presStyleIdx="5" presStyleCnt="6"/>
      <dgm:spPr/>
      <dgm:t>
        <a:bodyPr/>
        <a:lstStyle/>
        <a:p>
          <a:endParaRPr lang="nb-NO"/>
        </a:p>
      </dgm:t>
    </dgm:pt>
    <dgm:pt modelId="{C851347C-9DC3-4381-976F-1AE81DE021F1}" type="pres">
      <dgm:prSet presAssocID="{DEAE1836-62F0-4574-A960-C3AB2158694C}" presName="hierRoot2" presStyleCnt="0">
        <dgm:presLayoutVars>
          <dgm:hierBranch val="init"/>
        </dgm:presLayoutVars>
      </dgm:prSet>
      <dgm:spPr/>
    </dgm:pt>
    <dgm:pt modelId="{10F067DB-C867-4174-B129-E0D43881973C}" type="pres">
      <dgm:prSet presAssocID="{DEAE1836-62F0-4574-A960-C3AB2158694C}" presName="rootComposite" presStyleCnt="0"/>
      <dgm:spPr/>
    </dgm:pt>
    <dgm:pt modelId="{64AF7956-DE88-4258-9F77-D8EE7AB77B60}" type="pres">
      <dgm:prSet presAssocID="{DEAE1836-62F0-4574-A960-C3AB2158694C}" presName="rootText" presStyleLbl="node3" presStyleIdx="5" presStyleCnt="6">
        <dgm:presLayoutVars>
          <dgm:chPref val="3"/>
        </dgm:presLayoutVars>
      </dgm:prSet>
      <dgm:spPr/>
      <dgm:t>
        <a:bodyPr/>
        <a:lstStyle/>
        <a:p>
          <a:endParaRPr lang="nb-NO"/>
        </a:p>
      </dgm:t>
    </dgm:pt>
    <dgm:pt modelId="{26DAB443-DE2E-4301-B3CB-B06481D37012}" type="pres">
      <dgm:prSet presAssocID="{DEAE1836-62F0-4574-A960-C3AB2158694C}" presName="rootConnector" presStyleLbl="node3" presStyleIdx="5" presStyleCnt="6"/>
      <dgm:spPr/>
      <dgm:t>
        <a:bodyPr/>
        <a:lstStyle/>
        <a:p>
          <a:endParaRPr lang="nb-NO"/>
        </a:p>
      </dgm:t>
    </dgm:pt>
    <dgm:pt modelId="{062407B0-E6E4-4E9C-959C-FB4369DBE7FA}" type="pres">
      <dgm:prSet presAssocID="{DEAE1836-62F0-4574-A960-C3AB2158694C}" presName="hierChild4" presStyleCnt="0"/>
      <dgm:spPr/>
    </dgm:pt>
    <dgm:pt modelId="{3153AA20-47A4-4DE8-BE28-44B8CB04A7D9}" type="pres">
      <dgm:prSet presAssocID="{05E9906C-7876-4143-90BC-378118B2237D}" presName="Name37" presStyleLbl="parChTrans1D4" presStyleIdx="11" presStyleCnt="13"/>
      <dgm:spPr/>
      <dgm:t>
        <a:bodyPr/>
        <a:lstStyle/>
        <a:p>
          <a:endParaRPr lang="nb-NO"/>
        </a:p>
      </dgm:t>
    </dgm:pt>
    <dgm:pt modelId="{A9E1D170-D26B-4910-8F16-88996668A7B5}" type="pres">
      <dgm:prSet presAssocID="{A901C0D4-9298-4B99-A316-7926CAEA72B9}" presName="hierRoot2" presStyleCnt="0">
        <dgm:presLayoutVars>
          <dgm:hierBranch val="init"/>
        </dgm:presLayoutVars>
      </dgm:prSet>
      <dgm:spPr/>
    </dgm:pt>
    <dgm:pt modelId="{F369AA6A-6520-4075-9456-CD96263D01A3}" type="pres">
      <dgm:prSet presAssocID="{A901C0D4-9298-4B99-A316-7926CAEA72B9}" presName="rootComposite" presStyleCnt="0"/>
      <dgm:spPr/>
    </dgm:pt>
    <dgm:pt modelId="{D178ECEB-48E0-41F7-9E5E-5A6650E4E144}" type="pres">
      <dgm:prSet presAssocID="{A901C0D4-9298-4B99-A316-7926CAEA72B9}" presName="rootText" presStyleLbl="node4" presStyleIdx="11" presStyleCnt="13" custLinFactNeighborX="-3252" custLinFactNeighborY="-4758">
        <dgm:presLayoutVars>
          <dgm:chPref val="3"/>
        </dgm:presLayoutVars>
      </dgm:prSet>
      <dgm:spPr/>
      <dgm:t>
        <a:bodyPr/>
        <a:lstStyle/>
        <a:p>
          <a:endParaRPr lang="nb-NO"/>
        </a:p>
      </dgm:t>
    </dgm:pt>
    <dgm:pt modelId="{2CF36286-77DD-4504-8F4F-46792B349FB7}" type="pres">
      <dgm:prSet presAssocID="{A901C0D4-9298-4B99-A316-7926CAEA72B9}" presName="rootConnector" presStyleLbl="node4" presStyleIdx="11" presStyleCnt="13"/>
      <dgm:spPr/>
      <dgm:t>
        <a:bodyPr/>
        <a:lstStyle/>
        <a:p>
          <a:endParaRPr lang="nb-NO"/>
        </a:p>
      </dgm:t>
    </dgm:pt>
    <dgm:pt modelId="{96E604A4-3C0D-41D3-ABC5-94258AA0117E}" type="pres">
      <dgm:prSet presAssocID="{A901C0D4-9298-4B99-A316-7926CAEA72B9}" presName="hierChild4" presStyleCnt="0"/>
      <dgm:spPr/>
    </dgm:pt>
    <dgm:pt modelId="{73A16024-35A9-401B-9AA7-FF0834DA31D9}" type="pres">
      <dgm:prSet presAssocID="{A901C0D4-9298-4B99-A316-7926CAEA72B9}" presName="hierChild5" presStyleCnt="0"/>
      <dgm:spPr/>
    </dgm:pt>
    <dgm:pt modelId="{5F16D006-9FDF-40C1-BA39-B636DE4D54DC}" type="pres">
      <dgm:prSet presAssocID="{805871FE-E7B8-497F-B8C0-AD8DE187A13E}" presName="Name37" presStyleLbl="parChTrans1D4" presStyleIdx="12" presStyleCnt="13"/>
      <dgm:spPr/>
      <dgm:t>
        <a:bodyPr/>
        <a:lstStyle/>
        <a:p>
          <a:endParaRPr lang="nb-NO"/>
        </a:p>
      </dgm:t>
    </dgm:pt>
    <dgm:pt modelId="{0DB82897-40D5-4EE6-A020-568E5190E283}" type="pres">
      <dgm:prSet presAssocID="{A5C3252C-5879-4EED-99D0-8C31B2AC89A2}" presName="hierRoot2" presStyleCnt="0">
        <dgm:presLayoutVars>
          <dgm:hierBranch val="init"/>
        </dgm:presLayoutVars>
      </dgm:prSet>
      <dgm:spPr/>
    </dgm:pt>
    <dgm:pt modelId="{E4C31DAC-BDF0-49C4-92E5-8FABE495C8BC}" type="pres">
      <dgm:prSet presAssocID="{A5C3252C-5879-4EED-99D0-8C31B2AC89A2}" presName="rootComposite" presStyleCnt="0"/>
      <dgm:spPr/>
    </dgm:pt>
    <dgm:pt modelId="{C9896EA4-5E76-4EF1-B382-654CBE6CBFE6}" type="pres">
      <dgm:prSet presAssocID="{A5C3252C-5879-4EED-99D0-8C31B2AC89A2}" presName="rootText" presStyleLbl="node4" presStyleIdx="12" presStyleCnt="13" custLinFactNeighborX="-3252" custLinFactNeighborY="-4758">
        <dgm:presLayoutVars>
          <dgm:chPref val="3"/>
        </dgm:presLayoutVars>
      </dgm:prSet>
      <dgm:spPr/>
      <dgm:t>
        <a:bodyPr/>
        <a:lstStyle/>
        <a:p>
          <a:endParaRPr lang="nb-NO"/>
        </a:p>
      </dgm:t>
    </dgm:pt>
    <dgm:pt modelId="{B1D1A65A-8A9A-4352-895B-C72569765FC6}" type="pres">
      <dgm:prSet presAssocID="{A5C3252C-5879-4EED-99D0-8C31B2AC89A2}" presName="rootConnector" presStyleLbl="node4" presStyleIdx="12" presStyleCnt="13"/>
      <dgm:spPr/>
      <dgm:t>
        <a:bodyPr/>
        <a:lstStyle/>
        <a:p>
          <a:endParaRPr lang="nb-NO"/>
        </a:p>
      </dgm:t>
    </dgm:pt>
    <dgm:pt modelId="{A4CC30D5-514C-472E-812F-7668DE2E929A}" type="pres">
      <dgm:prSet presAssocID="{A5C3252C-5879-4EED-99D0-8C31B2AC89A2}" presName="hierChild4" presStyleCnt="0"/>
      <dgm:spPr/>
    </dgm:pt>
    <dgm:pt modelId="{A5F90719-F6A8-4851-BAFE-B07D6D9A7236}" type="pres">
      <dgm:prSet presAssocID="{A5C3252C-5879-4EED-99D0-8C31B2AC89A2}" presName="hierChild5" presStyleCnt="0"/>
      <dgm:spPr/>
    </dgm:pt>
    <dgm:pt modelId="{89BA9E0F-1449-40DC-99BD-556CA83817AC}" type="pres">
      <dgm:prSet presAssocID="{DEAE1836-62F0-4574-A960-C3AB2158694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880B8915-FE07-4780-8CAE-7A301137D22B}" type="presOf" srcId="{05E9906C-7876-4143-90BC-378118B2237D}" destId="{3153AA20-47A4-4DE8-BE28-44B8CB04A7D9}"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D084F658-5186-4FFE-AAB3-6EA413B2EE82}" type="presOf" srcId="{D22907C0-CB64-48FD-9518-7D077E94B5F2}" destId="{84CA27CF-220E-46D7-8555-66424CEC0C4C}" srcOrd="1" destOrd="0" presId="urn:microsoft.com/office/officeart/2005/8/layout/orgChart1"/>
    <dgm:cxn modelId="{DD8DFA61-5C92-4E90-9F22-983D3A22D4EC}" type="presOf" srcId="{A901C0D4-9298-4B99-A316-7926CAEA72B9}" destId="{2CF36286-77DD-4504-8F4F-46792B349FB7}" srcOrd="1"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9588BEEB-4B3A-4C8C-A624-8958DB9E1D77}" type="presOf" srcId="{805871FE-E7B8-497F-B8C0-AD8DE187A13E}" destId="{5F16D006-9FDF-40C1-BA39-B636DE4D54DC}" srcOrd="0" destOrd="0" presId="urn:microsoft.com/office/officeart/2005/8/layout/orgChart1"/>
    <dgm:cxn modelId="{4257E4F0-8424-4A90-B481-EA532FA159A8}" type="presOf" srcId="{DEAE1836-62F0-4574-A960-C3AB2158694C}" destId="{26DAB443-DE2E-4301-B3CB-B06481D37012}" srcOrd="1" destOrd="0" presId="urn:microsoft.com/office/officeart/2005/8/layout/orgChart1"/>
    <dgm:cxn modelId="{A6743589-671F-4B28-BC10-75AB565AF4BA}" type="presOf" srcId="{6DF2A4EF-DD97-43A4-9A0F-3D7D9561BA5A}" destId="{CB163965-A81C-4E54-B1B3-861853941CE2}" srcOrd="0"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870B0ED-EC3D-4CC6-881A-8E05FDA30AB7}" type="presOf" srcId="{0A710C2F-11E1-419A-AE8A-02A3F710935E}" destId="{9D10BD22-0EA1-4256-B658-CA16712BE40C}" srcOrd="0"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E94A4C2B-85D3-4C27-9052-3DB2AE8FEC18}" type="presOf" srcId="{DEAE1836-62F0-4574-A960-C3AB2158694C}" destId="{64AF7956-DE88-4258-9F77-D8EE7AB77B60}" srcOrd="0" destOrd="0" presId="urn:microsoft.com/office/officeart/2005/8/layout/orgChart1"/>
    <dgm:cxn modelId="{BEBCFA40-E6BA-4E22-AADA-D08A3CFFE7D8}" type="presOf" srcId="{9870A2D4-8F34-4D49-823C-32AD31A5C2DD}" destId="{61ECADF3-6EFF-486D-B8DA-CEEEDC1BB3FB}" srcOrd="0" destOrd="0" presId="urn:microsoft.com/office/officeart/2005/8/layout/orgChart1"/>
    <dgm:cxn modelId="{6BAD1723-449F-4717-AA60-CA918F791457}" type="presOf" srcId="{98927BF6-4893-4986-A02A-05F30E2B0FF1}" destId="{0DE10CE8-0508-47CA-A307-12EDA1DC6C81}" srcOrd="0"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E98ED481-112B-4459-A839-B8AE1AC07624}" srcId="{778E1636-2D4E-4F01-9407-30AE87964CCF}" destId="{263D07C6-04D3-4350-BEEF-2EE60C58B849}" srcOrd="1" destOrd="0" parTransId="{9B1821E4-5015-4A16-B9B9-F5AB4BE471C6}" sibTransId="{751649F5-2471-450E-BDCA-3B91E86BC34E}"/>
    <dgm:cxn modelId="{3116A416-B423-4F14-BCB8-99A0D6FE3A5B}" srcId="{39A3066F-A70E-414C-ACBF-D195B2F4180C}" destId="{9CDE2291-57FF-40B3-9333-65171469F092}" srcOrd="0" destOrd="0" parTransId="{5BD7C560-B5EA-474A-B926-CEA98152E286}" sibTransId="{F9144001-D4D2-4CB4-AA91-C6722DE74E13}"/>
    <dgm:cxn modelId="{15125EB9-BE77-4F59-9C21-C7A83E1AA388}" type="presOf" srcId="{A38DB58B-A3B3-47CD-ADB8-65CB55492825}" destId="{51697CB0-C18F-43A2-8F0F-573E449B8868}"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BBD7F543-6DA6-4481-BB86-5E71E7696568}" type="presOf" srcId="{A5C3252C-5879-4EED-99D0-8C31B2AC89A2}" destId="{B1D1A65A-8A9A-4352-895B-C72569765FC6}" srcOrd="1" destOrd="0" presId="urn:microsoft.com/office/officeart/2005/8/layout/orgChart1"/>
    <dgm:cxn modelId="{870EB498-9677-43D9-A649-CEF04BA478B9}" type="presOf" srcId="{BCCB7D4B-0FCD-4275-803D-17AB65D7963E}" destId="{E6A9E043-2F66-4CA3-AB9E-BC6BADFE3600}"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285EC1D-FDCA-480C-AAFF-F42A62E48F09}" srcId="{98927BF6-4893-4986-A02A-05F30E2B0FF1}" destId="{DEAE1836-62F0-4574-A960-C3AB2158694C}" srcOrd="5" destOrd="0" parTransId="{2174E6EA-33A8-456E-ACDC-9C5C26483D2C}" sibTransId="{D788B3AC-1760-4849-B548-3F92C3B560EC}"/>
    <dgm:cxn modelId="{7EED737A-9E85-474B-918C-AD1EA79BCA1D}" type="presOf" srcId="{08749787-E539-45CF-8AD9-664AC582531F}" destId="{B95675BD-8438-460C-A8AD-CB1EC5E41BF3}" srcOrd="1"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DD0B6DC0-61BC-490E-8D27-5858EDBF196C}" type="presOf" srcId="{659FF599-D52B-4459-B43A-3D7A63BF22E3}" destId="{332F0E2B-8913-471D-85C2-C60105DA06DA}" srcOrd="0" destOrd="0" presId="urn:microsoft.com/office/officeart/2005/8/layout/orgChart1"/>
    <dgm:cxn modelId="{A6044669-9037-4DBE-B28B-4A6D8B378AAC}" type="presOf" srcId="{2174E6EA-33A8-456E-ACDC-9C5C26483D2C}" destId="{CC93B894-C456-48AA-8483-D0256B9A8702}" srcOrd="0" destOrd="0" presId="urn:microsoft.com/office/officeart/2005/8/layout/orgChart1"/>
    <dgm:cxn modelId="{E438D302-7334-4857-B7C1-6E314CA77004}" type="presOf" srcId="{EB00B0D1-394D-45E6-8B6E-42359EEC3E8E}" destId="{41F2086F-AB83-4C51-A260-C239F7B88523}" srcOrd="0" destOrd="0" presId="urn:microsoft.com/office/officeart/2005/8/layout/orgChart1"/>
    <dgm:cxn modelId="{D925AFF1-11D6-4741-9510-55407BF85163}" srcId="{DEAE1836-62F0-4574-A960-C3AB2158694C}" destId="{A901C0D4-9298-4B99-A316-7926CAEA72B9}" srcOrd="0" destOrd="0" parTransId="{05E9906C-7876-4143-90BC-378118B2237D}" sibTransId="{CE274DC9-5560-43D1-9A40-F030F75BAE01}"/>
    <dgm:cxn modelId="{0009E36A-D175-4D7B-AAA5-6A353AFD6573}" type="presOf" srcId="{0A710C2F-11E1-419A-AE8A-02A3F710935E}" destId="{9CD53A5B-3138-461F-B84C-6CB57DB7A1E2}" srcOrd="1" destOrd="0" presId="urn:microsoft.com/office/officeart/2005/8/layout/orgChart1"/>
    <dgm:cxn modelId="{AD36A5B4-EDA5-4723-A3B9-C4D2FB55C934}" type="presOf" srcId="{0CF7E2DD-59D9-45B7-AA9A-B77CB243F791}" destId="{5A865C50-DAC3-4B6D-B8AD-9CF5ECA9B628}" srcOrd="0"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E028A3F5-E55C-443E-9810-3E17A9ACE265}" srcId="{778E1636-2D4E-4F01-9407-30AE87964CCF}" destId="{4658D2E9-E402-46AC-94F7-965FE75EE7D1}" srcOrd="0" destOrd="0" parTransId="{1E2D1EAB-9697-46D5-9237-83FF2B0E6E8F}" sibTransId="{04DDDA87-5351-4FDB-B216-1A50F134D52F}"/>
    <dgm:cxn modelId="{B3154E87-3E77-498E-8A20-35C6D3E96DBF}" type="presOf" srcId="{C2F38ABF-797B-4411-A21A-42724AE1D2C1}" destId="{3452B703-0DF3-4560-93EC-F660905FB73E}"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0DE1A976-494D-4BE4-AE6F-03F3EEC065FD}" srcId="{046831D1-6894-4AF5-A6FC-FEE4336DBA4B}" destId="{D22907C0-CB64-48FD-9518-7D077E94B5F2}" srcOrd="1" destOrd="0" parTransId="{2A9358DD-9C68-44EE-9ECC-AFC6419F763F}" sibTransId="{5F1B285D-9289-4A38-BD40-A19BD1B2937A}"/>
    <dgm:cxn modelId="{7D973CC3-3611-4AFA-9DE7-172CF9DC0230}" type="presOf" srcId="{07006325-189D-4E8C-990E-DB5911DFF08C}" destId="{A200DA01-A641-45E8-A567-2F9202C5119E}"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DD58F627-D3CF-4003-9B19-62B10682E516}" srcId="{433F03CC-DCFC-4D2C-8473-EC4AB3124061}" destId="{08D7570B-7F60-45C4-A5BB-AAC3AFDA8848}" srcOrd="0" destOrd="0" parTransId="{0A3FBE38-C8DC-4396-861D-B6EC532329D0}" sibTransId="{31B10B27-F58F-4856-80F9-E048798447B2}"/>
    <dgm:cxn modelId="{C9C2EBA0-C141-4636-8B29-43C2CA1F3992}" srcId="{0A710C2F-11E1-419A-AE8A-02A3F710935E}" destId="{6DF2A4EF-DD97-43A4-9A0F-3D7D9561BA5A}" srcOrd="0" destOrd="0" parTransId="{F4C81D9C-66BD-4755-9502-0F5A6B1B51C8}" sibTransId="{C5999F0B-B2B1-4D7C-AC12-5D68469D540B}"/>
    <dgm:cxn modelId="{145C9D06-5D53-4D69-8584-1C504FCB1783}" type="presOf" srcId="{D56B362D-7438-4082-A059-7607BF54D19D}" destId="{4E926DF3-1CA6-4F0D-9417-E0589D9397A5}"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2E9C2271-C504-4271-B801-9BE41D2DE2C0}" type="presOf" srcId="{07006325-189D-4E8C-990E-DB5911DFF08C}" destId="{89B279CF-7538-4715-8483-353B07A78F0F}" srcOrd="1"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1E830466-CD41-4897-98E6-84AF8F9BA2AE}" type="presOf" srcId="{A901C0D4-9298-4B99-A316-7926CAEA72B9}" destId="{D178ECEB-48E0-41F7-9E5E-5A6650E4E144}"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BAFECCA-3956-4793-A3F7-FB5E2A826E4A}" type="presOf" srcId="{39A3066F-A70E-414C-ACBF-D195B2F4180C}" destId="{24634150-7E85-41CA-97DA-8B25418274FC}" srcOrd="1" destOrd="0" presId="urn:microsoft.com/office/officeart/2005/8/layout/orgChart1"/>
    <dgm:cxn modelId="{5F072852-E56D-45FF-AE06-151B22FB78C6}" type="presOf" srcId="{A5C3252C-5879-4EED-99D0-8C31B2AC89A2}" destId="{C9896EA4-5E76-4EF1-B382-654CBE6CBFE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BA70C17-6964-4A2A-843E-6C78B5084477}" type="presOf" srcId="{940C5A47-F812-4159-A30B-670BFF4D2536}" destId="{CEEEB21F-FC3D-4BA3-BE25-28381B2833F7}"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7CB4E64-8670-444F-98DB-7B68C3D292AE}" type="presOf" srcId="{C2F38ABF-797B-4411-A21A-42724AE1D2C1}" destId="{33F1CDE1-6062-4F53-A6DD-4D4DF7AB9946}" srcOrd="0" destOrd="0" presId="urn:microsoft.com/office/officeart/2005/8/layout/orgChart1"/>
    <dgm:cxn modelId="{A255537B-637D-41E0-8522-EA51FF195D90}" type="presOf" srcId="{3D75D2CC-1F37-42E6-BDC0-504AF1A8412A}" destId="{2FB20EAE-1799-4588-A05C-58D2BEC86ABD}"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29CB5695-AE77-48EA-96B5-39E0D2280F95}" type="presOf" srcId="{08D7570B-7F60-45C4-A5BB-AAC3AFDA8848}" destId="{8CD2BC37-3900-49BB-97B0-B5628A5CCC9C}" srcOrd="0"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B66587C9-314F-4019-89D9-3C2379469C37}" type="presOf" srcId="{3D634CA7-F0FD-4922-9E5F-881D8C601D15}" destId="{51BD293A-72A8-4377-B83D-34E60E6CC9AE}" srcOrd="1" destOrd="0" presId="urn:microsoft.com/office/officeart/2005/8/layout/orgChart1"/>
    <dgm:cxn modelId="{1A11FCF6-DAEB-4A28-A727-EF9A181D9121}" srcId="{39A3066F-A70E-414C-ACBF-D195B2F4180C}" destId="{C2F38ABF-797B-4411-A21A-42724AE1D2C1}" srcOrd="2" destOrd="0" parTransId="{EB00B0D1-394D-45E6-8B6E-42359EEC3E8E}" sibTransId="{EB130014-C0A7-4EB7-94D1-FC241D479321}"/>
    <dgm:cxn modelId="{D02057F9-5A26-4EB1-A058-0B466D049F58}" type="presOf" srcId="{C10D4585-1573-4715-AE4B-609E227742CD}" destId="{F0E4C2CC-9C08-45C2-B910-283C5D3725B7}" srcOrd="0"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DF1B47FF-D53E-4DA8-8463-1F2C008D449E}" srcId="{DEAE1836-62F0-4574-A960-C3AB2158694C}" destId="{A5C3252C-5879-4EED-99D0-8C31B2AC89A2}" srcOrd="1" destOrd="0" parTransId="{805871FE-E7B8-497F-B8C0-AD8DE187A13E}" sibTransId="{ADB37D92-79EE-4F9A-85AA-FCD21A0F63BA}"/>
    <dgm:cxn modelId="{CB344BD7-7246-4DE1-B5F9-80AB4B525E9B}" type="presOf" srcId="{08D7570B-7F60-45C4-A5BB-AAC3AFDA8848}" destId="{DD724892-C7D1-4A1B-8704-5673780CFD0C}" srcOrd="1"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FF8F504E-A7DB-4312-AAA7-3D4E8B3A2E63}" type="presParOf" srcId="{266E704C-94D0-4AB5-9D90-4A275FB2A16F}" destId="{41F2086F-AB83-4C51-A260-C239F7B88523}" srcOrd="4" destOrd="0" presId="urn:microsoft.com/office/officeart/2005/8/layout/orgChart1"/>
    <dgm:cxn modelId="{CE46D596-AC8E-4C30-8E01-0C4A5D2E5CF8}" type="presParOf" srcId="{266E704C-94D0-4AB5-9D90-4A275FB2A16F}" destId="{439F5577-5CAC-4DCD-B4F0-8284735EB4D4}" srcOrd="5" destOrd="0" presId="urn:microsoft.com/office/officeart/2005/8/layout/orgChart1"/>
    <dgm:cxn modelId="{35E5E9BA-3B5F-4462-B822-0A4B8834AB56}" type="presParOf" srcId="{439F5577-5CAC-4DCD-B4F0-8284735EB4D4}" destId="{A55002A7-660F-4070-8D42-BEF5B92D98CF}" srcOrd="0" destOrd="0" presId="urn:microsoft.com/office/officeart/2005/8/layout/orgChart1"/>
    <dgm:cxn modelId="{6A3EB056-02F7-4A2D-A6A5-9C0377E89D03}" type="presParOf" srcId="{A55002A7-660F-4070-8D42-BEF5B92D98CF}" destId="{33F1CDE1-6062-4F53-A6DD-4D4DF7AB9946}" srcOrd="0" destOrd="0" presId="urn:microsoft.com/office/officeart/2005/8/layout/orgChart1"/>
    <dgm:cxn modelId="{CFC786A1-072C-47E5-9B03-190399F6DBEA}" type="presParOf" srcId="{A55002A7-660F-4070-8D42-BEF5B92D98CF}" destId="{3452B703-0DF3-4560-93EC-F660905FB73E}" srcOrd="1" destOrd="0" presId="urn:microsoft.com/office/officeart/2005/8/layout/orgChart1"/>
    <dgm:cxn modelId="{4C1453E5-698D-457F-9352-9D2E40212558}" type="presParOf" srcId="{439F5577-5CAC-4DCD-B4F0-8284735EB4D4}" destId="{623851DA-6B35-4940-88D2-4D64DDED7A2C}" srcOrd="1" destOrd="0" presId="urn:microsoft.com/office/officeart/2005/8/layout/orgChart1"/>
    <dgm:cxn modelId="{B3693B8E-78AC-4283-8991-AE58F94E29ED}" type="presParOf" srcId="{439F5577-5CAC-4DCD-B4F0-8284735EB4D4}" destId="{CBE10D7B-474E-47E9-9573-260E61827CC4}"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FB887936-E8CF-4EF8-9652-DDB2154451DE}" type="presParOf" srcId="{BD5B0BCB-C8C6-4FAB-879A-0D3B2D225A34}" destId="{CC93B894-C456-48AA-8483-D0256B9A8702}" srcOrd="10" destOrd="0" presId="urn:microsoft.com/office/officeart/2005/8/layout/orgChart1"/>
    <dgm:cxn modelId="{6A39DEE9-BBCF-409C-925F-97CD847E6475}" type="presParOf" srcId="{BD5B0BCB-C8C6-4FAB-879A-0D3B2D225A34}" destId="{C851347C-9DC3-4381-976F-1AE81DE021F1}" srcOrd="11" destOrd="0" presId="urn:microsoft.com/office/officeart/2005/8/layout/orgChart1"/>
    <dgm:cxn modelId="{326377B2-4501-477C-BEBC-C1750F438A54}" type="presParOf" srcId="{C851347C-9DC3-4381-976F-1AE81DE021F1}" destId="{10F067DB-C867-4174-B129-E0D43881973C}" srcOrd="0" destOrd="0" presId="urn:microsoft.com/office/officeart/2005/8/layout/orgChart1"/>
    <dgm:cxn modelId="{F2109E33-6480-4CDC-AB8F-B939799979BD}" type="presParOf" srcId="{10F067DB-C867-4174-B129-E0D43881973C}" destId="{64AF7956-DE88-4258-9F77-D8EE7AB77B60}" srcOrd="0" destOrd="0" presId="urn:microsoft.com/office/officeart/2005/8/layout/orgChart1"/>
    <dgm:cxn modelId="{1035AAA6-C2AC-4AD2-95AD-4BFC0217DECF}" type="presParOf" srcId="{10F067DB-C867-4174-B129-E0D43881973C}" destId="{26DAB443-DE2E-4301-B3CB-B06481D37012}" srcOrd="1" destOrd="0" presId="urn:microsoft.com/office/officeart/2005/8/layout/orgChart1"/>
    <dgm:cxn modelId="{679210B5-34B1-4CB5-8E61-8618DCFA1B2C}" type="presParOf" srcId="{C851347C-9DC3-4381-976F-1AE81DE021F1}" destId="{062407B0-E6E4-4E9C-959C-FB4369DBE7FA}" srcOrd="1" destOrd="0" presId="urn:microsoft.com/office/officeart/2005/8/layout/orgChart1"/>
    <dgm:cxn modelId="{A84A3043-C68F-426B-A1B9-8A119D1578F7}" type="presParOf" srcId="{062407B0-E6E4-4E9C-959C-FB4369DBE7FA}" destId="{3153AA20-47A4-4DE8-BE28-44B8CB04A7D9}" srcOrd="0" destOrd="0" presId="urn:microsoft.com/office/officeart/2005/8/layout/orgChart1"/>
    <dgm:cxn modelId="{98709CCD-4D51-43D0-B2CE-AC47B29771A0}" type="presParOf" srcId="{062407B0-E6E4-4E9C-959C-FB4369DBE7FA}" destId="{A9E1D170-D26B-4910-8F16-88996668A7B5}" srcOrd="1" destOrd="0" presId="urn:microsoft.com/office/officeart/2005/8/layout/orgChart1"/>
    <dgm:cxn modelId="{741222AD-598E-4CB3-BA81-35747A8650AC}" type="presParOf" srcId="{A9E1D170-D26B-4910-8F16-88996668A7B5}" destId="{F369AA6A-6520-4075-9456-CD96263D01A3}" srcOrd="0" destOrd="0" presId="urn:microsoft.com/office/officeart/2005/8/layout/orgChart1"/>
    <dgm:cxn modelId="{3949D4A0-94E3-42EA-A7BE-597E98FC4746}" type="presParOf" srcId="{F369AA6A-6520-4075-9456-CD96263D01A3}" destId="{D178ECEB-48E0-41F7-9E5E-5A6650E4E144}" srcOrd="0" destOrd="0" presId="urn:microsoft.com/office/officeart/2005/8/layout/orgChart1"/>
    <dgm:cxn modelId="{CFF58935-76B6-46D0-90B1-B5DE951AD851}" type="presParOf" srcId="{F369AA6A-6520-4075-9456-CD96263D01A3}" destId="{2CF36286-77DD-4504-8F4F-46792B349FB7}" srcOrd="1" destOrd="0" presId="urn:microsoft.com/office/officeart/2005/8/layout/orgChart1"/>
    <dgm:cxn modelId="{2593088D-52A3-43FF-9AB8-F08AA232FA26}" type="presParOf" srcId="{A9E1D170-D26B-4910-8F16-88996668A7B5}" destId="{96E604A4-3C0D-41D3-ABC5-94258AA0117E}" srcOrd="1" destOrd="0" presId="urn:microsoft.com/office/officeart/2005/8/layout/orgChart1"/>
    <dgm:cxn modelId="{E487A826-D291-4E7B-B348-CA84F1518F38}" type="presParOf" srcId="{A9E1D170-D26B-4910-8F16-88996668A7B5}" destId="{73A16024-35A9-401B-9AA7-FF0834DA31D9}" srcOrd="2" destOrd="0" presId="urn:microsoft.com/office/officeart/2005/8/layout/orgChart1"/>
    <dgm:cxn modelId="{FC693390-6B5B-4413-BD0B-A3DC19DF706C}" type="presParOf" srcId="{062407B0-E6E4-4E9C-959C-FB4369DBE7FA}" destId="{5F16D006-9FDF-40C1-BA39-B636DE4D54DC}" srcOrd="2" destOrd="0" presId="urn:microsoft.com/office/officeart/2005/8/layout/orgChart1"/>
    <dgm:cxn modelId="{21D50F6B-ACE5-4BDF-BD8D-4BB1A664C093}" type="presParOf" srcId="{062407B0-E6E4-4E9C-959C-FB4369DBE7FA}" destId="{0DB82897-40D5-4EE6-A020-568E5190E283}" srcOrd="3" destOrd="0" presId="urn:microsoft.com/office/officeart/2005/8/layout/orgChart1"/>
    <dgm:cxn modelId="{FC722344-516C-4BCF-9E75-8D147012A888}" type="presParOf" srcId="{0DB82897-40D5-4EE6-A020-568E5190E283}" destId="{E4C31DAC-BDF0-49C4-92E5-8FABE495C8BC}" srcOrd="0" destOrd="0" presId="urn:microsoft.com/office/officeart/2005/8/layout/orgChart1"/>
    <dgm:cxn modelId="{9FC0477A-362F-4CF3-8378-66B477C4125A}" type="presParOf" srcId="{E4C31DAC-BDF0-49C4-92E5-8FABE495C8BC}" destId="{C9896EA4-5E76-4EF1-B382-654CBE6CBFE6}" srcOrd="0" destOrd="0" presId="urn:microsoft.com/office/officeart/2005/8/layout/orgChart1"/>
    <dgm:cxn modelId="{E31DEDBF-042A-4ACE-AC21-525BC820644E}" type="presParOf" srcId="{E4C31DAC-BDF0-49C4-92E5-8FABE495C8BC}" destId="{B1D1A65A-8A9A-4352-895B-C72569765FC6}" srcOrd="1" destOrd="0" presId="urn:microsoft.com/office/officeart/2005/8/layout/orgChart1"/>
    <dgm:cxn modelId="{0132A763-F41F-4792-957F-D0128BD9F1F9}" type="presParOf" srcId="{0DB82897-40D5-4EE6-A020-568E5190E283}" destId="{A4CC30D5-514C-472E-812F-7668DE2E929A}" srcOrd="1" destOrd="0" presId="urn:microsoft.com/office/officeart/2005/8/layout/orgChart1"/>
    <dgm:cxn modelId="{BCC0BEE5-9D32-4BA9-A3C0-D0A096ABEC73}" type="presParOf" srcId="{0DB82897-40D5-4EE6-A020-568E5190E283}" destId="{A5F90719-F6A8-4851-BAFE-B07D6D9A7236}" srcOrd="2" destOrd="0" presId="urn:microsoft.com/office/officeart/2005/8/layout/orgChart1"/>
    <dgm:cxn modelId="{2796F5DC-331D-4BCA-A1B4-ACD0A3AB161F}" type="presParOf" srcId="{C851347C-9DC3-4381-976F-1AE81DE021F1}" destId="{89BA9E0F-1449-40DC-99BD-556CA83817AC}"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(IL-76)</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7B5FBDA8-E0F1-4E85-9AC9-B1F08DE0108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Transport Squadron (AN-26B)</a:t>
          </a:r>
          <a:endParaRPr lang="en-US" sz="800" dirty="0">
            <a:solidFill>
              <a:schemeClr val="tx1"/>
            </a:solidFill>
            <a:latin typeface="Arial" pitchFamily="34" charset="0"/>
            <a:cs typeface="Arial" pitchFamily="34" charset="0"/>
          </a:endParaRPr>
        </a:p>
      </dgm:t>
    </dgm:pt>
    <dgm:pt modelId="{65762C9F-A42C-4C50-A29B-97D00DB5F3B5}" type="parTrans" cxnId="{3FBEB420-A3E2-4D8B-ADED-B30C38D0BCBC}">
      <dgm:prSet/>
      <dgm:spPr>
        <a:ln>
          <a:solidFill>
            <a:schemeClr val="tx1"/>
          </a:solidFill>
        </a:ln>
      </dgm:spPr>
      <dgm:t>
        <a:bodyPr/>
        <a:lstStyle/>
        <a:p>
          <a:endParaRPr lang="nb-NO"/>
        </a:p>
      </dgm:t>
    </dgm:pt>
    <dgm:pt modelId="{750E0A95-17DD-4B8E-8983-90F00FC4B428}" type="sibTrans" cxnId="{3FBEB420-A3E2-4D8B-ADED-B30C38D0BCBC}">
      <dgm:prSet/>
      <dgm:spPr/>
      <dgm:t>
        <a:bodyPr/>
        <a:lstStyle/>
        <a:p>
          <a:endParaRPr lang="nb-NO"/>
        </a:p>
      </dgm:t>
    </dgm:pt>
    <dgm:pt modelId="{F432106B-6544-4843-9FDE-C68B3FBFD26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8th AEW Regiment (A-50)</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821st   AEW Squadron (A-50)</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822nd  AEW Squadron (A-50)</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CEDCDF2-8C82-41ED-8E96-8B4230CA8D6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831st   Tanker Squadron (IL-78)</a:t>
          </a:r>
          <a:endParaRPr lang="en-US" sz="800" dirty="0">
            <a:solidFill>
              <a:schemeClr val="tx1"/>
            </a:solidFill>
            <a:latin typeface="Arial" pitchFamily="34" charset="0"/>
            <a:cs typeface="Arial" pitchFamily="34" charset="0"/>
          </a:endParaRPr>
        </a:p>
      </dgm:t>
    </dgm:pt>
    <dgm:pt modelId="{13FF5777-3A2C-4D95-A42E-2B66F9B39AC7}" type="parTrans" cxnId="{58C11BCD-7C00-4D68-A9F7-9FA8182A66D4}">
      <dgm:prSet/>
      <dgm:spPr>
        <a:ln>
          <a:solidFill>
            <a:schemeClr val="tx1"/>
          </a:solidFill>
        </a:ln>
      </dgm:spPr>
      <dgm:t>
        <a:bodyPr/>
        <a:lstStyle/>
        <a:p>
          <a:endParaRPr lang="nb-NO"/>
        </a:p>
      </dgm:t>
    </dgm:pt>
    <dgm:pt modelId="{CAD47CC7-4136-48EC-A06E-F46557D33F4C}" type="sibTrans" cxnId="{58C11BCD-7C00-4D68-A9F7-9FA8182A66D4}">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4"/>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4"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4"/>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5"/>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5"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5"/>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5"/>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5"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5"/>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E5162D12-5102-4F53-8E39-D1B681A47A86}" type="pres">
      <dgm:prSet presAssocID="{65762C9F-A42C-4C50-A29B-97D00DB5F3B5}" presName="Name37" presStyleLbl="parChTrans1D4" presStyleIdx="2" presStyleCnt="5"/>
      <dgm:spPr/>
      <dgm:t>
        <a:bodyPr/>
        <a:lstStyle/>
        <a:p>
          <a:endParaRPr lang="nb-NO"/>
        </a:p>
      </dgm:t>
    </dgm:pt>
    <dgm:pt modelId="{C5BDD5E8-85CB-425F-B854-2192F83C3464}" type="pres">
      <dgm:prSet presAssocID="{7B5FBDA8-E0F1-4E85-9AC9-B1F08DE01086}" presName="hierRoot2" presStyleCnt="0">
        <dgm:presLayoutVars>
          <dgm:hierBranch val="init"/>
        </dgm:presLayoutVars>
      </dgm:prSet>
      <dgm:spPr/>
    </dgm:pt>
    <dgm:pt modelId="{6CAF4DBD-ECB8-42A1-8CC2-E387C253A16A}" type="pres">
      <dgm:prSet presAssocID="{7B5FBDA8-E0F1-4E85-9AC9-B1F08DE01086}" presName="rootComposite" presStyleCnt="0"/>
      <dgm:spPr/>
    </dgm:pt>
    <dgm:pt modelId="{3DC24730-086C-4720-9CC2-6F458C375AB8}" type="pres">
      <dgm:prSet presAssocID="{7B5FBDA8-E0F1-4E85-9AC9-B1F08DE01086}" presName="rootText" presStyleLbl="node4" presStyleIdx="2" presStyleCnt="5" custScaleX="87311" custScaleY="81172">
        <dgm:presLayoutVars>
          <dgm:chPref val="3"/>
        </dgm:presLayoutVars>
      </dgm:prSet>
      <dgm:spPr/>
      <dgm:t>
        <a:bodyPr/>
        <a:lstStyle/>
        <a:p>
          <a:endParaRPr lang="nb-NO"/>
        </a:p>
      </dgm:t>
    </dgm:pt>
    <dgm:pt modelId="{DCDC6F48-BC1D-42CD-96E6-390718ED234D}" type="pres">
      <dgm:prSet presAssocID="{7B5FBDA8-E0F1-4E85-9AC9-B1F08DE01086}" presName="rootConnector" presStyleLbl="node4" presStyleIdx="2" presStyleCnt="5"/>
      <dgm:spPr/>
      <dgm:t>
        <a:bodyPr/>
        <a:lstStyle/>
        <a:p>
          <a:endParaRPr lang="nb-NO"/>
        </a:p>
      </dgm:t>
    </dgm:pt>
    <dgm:pt modelId="{4561FE82-A9B1-42C8-869D-1831C3E6C379}" type="pres">
      <dgm:prSet presAssocID="{7B5FBDA8-E0F1-4E85-9AC9-B1F08DE01086}" presName="hierChild4" presStyleCnt="0"/>
      <dgm:spPr/>
    </dgm:pt>
    <dgm:pt modelId="{D270EB73-1845-4468-863E-890FA0F000F9}" type="pres">
      <dgm:prSet presAssocID="{7B5FBDA8-E0F1-4E85-9AC9-B1F08DE01086}"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4"/>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4"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4"/>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4"/>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4"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4"/>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3" presStyleCnt="5"/>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3" presStyleCnt="5"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3" presStyleCnt="5"/>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4" presStyleCnt="5"/>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4" presStyleCnt="5"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4" presStyleCnt="5"/>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F690BF48-3B25-4FB0-9531-F56039C0244B}" type="pres">
      <dgm:prSet presAssocID="{13FF5777-3A2C-4D95-A42E-2B66F9B39AC7}" presName="Name37" presStyleLbl="parChTrans1D3" presStyleIdx="3" presStyleCnt="4"/>
      <dgm:spPr/>
      <dgm:t>
        <a:bodyPr/>
        <a:lstStyle/>
        <a:p>
          <a:endParaRPr lang="nb-NO"/>
        </a:p>
      </dgm:t>
    </dgm:pt>
    <dgm:pt modelId="{69B7C272-CCA1-4B63-A849-475F4DCB42AB}" type="pres">
      <dgm:prSet presAssocID="{9CEDCDF2-8C82-41ED-8E96-8B4230CA8D64}" presName="hierRoot2" presStyleCnt="0">
        <dgm:presLayoutVars>
          <dgm:hierBranch val="init"/>
        </dgm:presLayoutVars>
      </dgm:prSet>
      <dgm:spPr/>
    </dgm:pt>
    <dgm:pt modelId="{A163AC39-BD49-4F14-9F23-A910B660A7F3}" type="pres">
      <dgm:prSet presAssocID="{9CEDCDF2-8C82-41ED-8E96-8B4230CA8D64}" presName="rootComposite" presStyleCnt="0"/>
      <dgm:spPr/>
    </dgm:pt>
    <dgm:pt modelId="{0060FE2E-C5D8-40BE-A424-9A431CCFD44E}" type="pres">
      <dgm:prSet presAssocID="{9CEDCDF2-8C82-41ED-8E96-8B4230CA8D64}" presName="rootText" presStyleLbl="node3" presStyleIdx="3" presStyleCnt="4" custScaleX="87311" custScaleY="81172">
        <dgm:presLayoutVars>
          <dgm:chPref val="3"/>
        </dgm:presLayoutVars>
      </dgm:prSet>
      <dgm:spPr/>
      <dgm:t>
        <a:bodyPr/>
        <a:lstStyle/>
        <a:p>
          <a:endParaRPr lang="nb-NO"/>
        </a:p>
      </dgm:t>
    </dgm:pt>
    <dgm:pt modelId="{1ABACA40-9E79-4817-BD47-038E618F2D94}" type="pres">
      <dgm:prSet presAssocID="{9CEDCDF2-8C82-41ED-8E96-8B4230CA8D64}" presName="rootConnector" presStyleLbl="node3" presStyleIdx="3" presStyleCnt="4"/>
      <dgm:spPr/>
      <dgm:t>
        <a:bodyPr/>
        <a:lstStyle/>
        <a:p>
          <a:endParaRPr lang="nb-NO"/>
        </a:p>
      </dgm:t>
    </dgm:pt>
    <dgm:pt modelId="{F449D8A3-7524-4E5E-B223-B32546ED9819}" type="pres">
      <dgm:prSet presAssocID="{9CEDCDF2-8C82-41ED-8E96-8B4230CA8D64}" presName="hierChild4" presStyleCnt="0"/>
      <dgm:spPr/>
    </dgm:pt>
    <dgm:pt modelId="{7DB809D9-5AFA-4E7B-B823-F3EB3CAE6D68}" type="pres">
      <dgm:prSet presAssocID="{9CEDCDF2-8C82-41ED-8E96-8B4230CA8D64}"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666A0EFB-09C9-4DE9-B727-A13523DB51DE}" type="presOf" srcId="{7B5FBDA8-E0F1-4E85-9AC9-B1F08DE01086}" destId="{3DC24730-086C-4720-9CC2-6F458C375AB8}"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D988C00C-2FC5-4874-B583-C39245E90436}" type="presOf" srcId="{3D4622CA-CE55-4B59-80B0-3EDC3294BDF0}" destId="{D119BCDD-6987-4B95-BBDB-BBDC012E938B}" srcOrd="1" destOrd="0" presId="urn:microsoft.com/office/officeart/2005/8/layout/orgChart1"/>
    <dgm:cxn modelId="{D95A30EE-76E3-47F4-ADB2-140578AFC0ED}" type="presOf" srcId="{3D75D2CC-1F37-42E6-BDC0-504AF1A8412A}" destId="{2FB20EAE-1799-4588-A05C-58D2BEC86ABD}" srcOrd="0" destOrd="0" presId="urn:microsoft.com/office/officeart/2005/8/layout/orgChart1"/>
    <dgm:cxn modelId="{01ADD300-E412-4C99-97C6-C28FA60C1570}" type="presOf" srcId="{7A04208D-D087-48F4-B6D8-E2FC8501DC52}" destId="{3C6F0BF8-D5B8-491D-8233-06B5306AF4A9}" srcOrd="0" destOrd="0" presId="urn:microsoft.com/office/officeart/2005/8/layout/orgChart1"/>
    <dgm:cxn modelId="{3BE885FC-4832-4E43-AC64-E8D162BFE2EF}" type="presOf" srcId="{71AF828E-4469-4C8B-9A5F-7304A6891836}" destId="{0909A6FC-841C-4E9F-826E-AB95BDB894A1}"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75D303C9-FEC4-46A2-B6F2-BDB121EE6BBE}" srcId="{3D4622CA-CE55-4B59-80B0-3EDC3294BDF0}" destId="{F432106B-6544-4843-9FDE-C68B3FBFD266}" srcOrd="2" destOrd="0" parTransId="{F5B0F976-4370-4DFE-82B8-C5A097EEA79F}" sibTransId="{080154E2-8950-4E4F-B675-6218E1E08C5C}"/>
    <dgm:cxn modelId="{6D11C262-8E10-4D47-ACEF-0954D59D172C}" type="presOf" srcId="{90E4403F-5571-4DD9-B4FB-3AD70BA76238}" destId="{2A5F244D-DF58-4AE9-8FDE-500689A3A900}" srcOrd="0" destOrd="0" presId="urn:microsoft.com/office/officeart/2005/8/layout/orgChart1"/>
    <dgm:cxn modelId="{0A859026-5C89-4065-A281-E7C846270A4E}" type="presOf" srcId="{4AF5BEF4-1167-4A15-814A-659F495E43A4}" destId="{B4A46B01-5340-49E6-9E29-C11624A87CA3}" srcOrd="0" destOrd="0" presId="urn:microsoft.com/office/officeart/2005/8/layout/orgChart1"/>
    <dgm:cxn modelId="{25A34819-B9AC-453F-893C-7446EBCCCFE7}" type="presOf" srcId="{08D7570B-7F60-45C4-A5BB-AAC3AFDA8848}" destId="{8CD2BC37-3900-49BB-97B0-B5628A5CCC9C}"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03C9460-A90F-4A16-B2E3-C0DBA4137755}" srcId="{F432106B-6544-4843-9FDE-C68B3FBFD266}" destId="{4AF5BEF4-1167-4A15-814A-659F495E43A4}" srcOrd="1" destOrd="0" parTransId="{7A04208D-D087-48F4-B6D8-E2FC8501DC52}" sibTransId="{A33DFB17-B07E-44F9-AF67-A4C2B7C76081}"/>
    <dgm:cxn modelId="{EDD5153E-2C7C-4E70-A02B-2C474BF70DFD}" type="presOf" srcId="{98927BF6-4893-4986-A02A-05F30E2B0FF1}" destId="{0DE10CE8-0508-47CA-A307-12EDA1DC6C81}" srcOrd="0" destOrd="0" presId="urn:microsoft.com/office/officeart/2005/8/layout/orgChart1"/>
    <dgm:cxn modelId="{142D7720-9938-4E3F-8345-FD7AE03AA67B}" type="presOf" srcId="{336DCC11-22EC-4EB2-90BB-D68139BEBB15}" destId="{69F3A632-F62F-49EB-83BA-13647499828A}" srcOrd="1" destOrd="0" presId="urn:microsoft.com/office/officeart/2005/8/layout/orgChart1"/>
    <dgm:cxn modelId="{3FBEB420-A3E2-4D8B-ADED-B30C38D0BCBC}" srcId="{31F75589-71C7-4560-8B8D-7ACEF423E831}" destId="{7B5FBDA8-E0F1-4E85-9AC9-B1F08DE01086}" srcOrd="2" destOrd="0" parTransId="{65762C9F-A42C-4C50-A29B-97D00DB5F3B5}" sibTransId="{750E0A95-17DD-4B8E-8983-90F00FC4B428}"/>
    <dgm:cxn modelId="{EA71E7E5-720B-40C2-B886-A2B89C903715}" type="presOf" srcId="{4744A484-9592-4027-A386-04DD85902563}" destId="{C17F96E8-73BB-4BFF-8E03-0BEC4655B205}" srcOrd="0" destOrd="0" presId="urn:microsoft.com/office/officeart/2005/8/layout/orgChart1"/>
    <dgm:cxn modelId="{6206F5AA-D7E9-4101-8EFD-87C4BEC9DDA8}" type="presOf" srcId="{336DCC11-22EC-4EB2-90BB-D68139BEBB15}" destId="{F47F3D9C-D554-41DB-B2E0-CC7134FEE93B}" srcOrd="0" destOrd="0" presId="urn:microsoft.com/office/officeart/2005/8/layout/orgChart1"/>
    <dgm:cxn modelId="{D9451280-ACFF-4AF1-92D8-4BC3832C8846}" type="presOf" srcId="{4AF5BEF4-1167-4A15-814A-659F495E43A4}" destId="{04B6D051-AE68-4161-8C94-5E883CF85DA6}" srcOrd="1" destOrd="0" presId="urn:microsoft.com/office/officeart/2005/8/layout/orgChart1"/>
    <dgm:cxn modelId="{B73CDD13-5470-4FBA-BAAD-1D18D9E6BFBE}" type="presOf" srcId="{785253EA-5200-452B-B878-F83B60EF8F3C}" destId="{D8BC130A-BC96-46AD-B6AA-0DFB21BA11A5}" srcOrd="0" destOrd="0" presId="urn:microsoft.com/office/officeart/2005/8/layout/orgChart1"/>
    <dgm:cxn modelId="{9535BD74-0A0C-4F4E-9248-4ABE4235BBBF}" type="presOf" srcId="{65762C9F-A42C-4C50-A29B-97D00DB5F3B5}" destId="{E5162D12-5102-4F53-8E39-D1B681A47A86}" srcOrd="0" destOrd="0" presId="urn:microsoft.com/office/officeart/2005/8/layout/orgChart1"/>
    <dgm:cxn modelId="{D810C3AE-2389-45FE-9AEC-AB927CA8CB3D}" type="presOf" srcId="{F5B0F976-4370-4DFE-82B8-C5A097EEA79F}" destId="{E4D47D8C-F1B0-4921-9C78-48D8EE3931CC}" srcOrd="0" destOrd="0" presId="urn:microsoft.com/office/officeart/2005/8/layout/orgChart1"/>
    <dgm:cxn modelId="{58C11BCD-7C00-4D68-A9F7-9FA8182A66D4}" srcId="{3D4622CA-CE55-4B59-80B0-3EDC3294BDF0}" destId="{9CEDCDF2-8C82-41ED-8E96-8B4230CA8D64}" srcOrd="3" destOrd="0" parTransId="{13FF5777-3A2C-4D95-A42E-2B66F9B39AC7}" sibTransId="{CAD47CC7-4136-48EC-A06E-F46557D33F4C}"/>
    <dgm:cxn modelId="{04893D64-8CC3-4B94-9E51-160AEA3AFFF3}" srcId="{08D7570B-7F60-45C4-A5BB-AAC3AFDA8848}" destId="{98927BF6-4893-4986-A02A-05F30E2B0FF1}" srcOrd="1" destOrd="0" parTransId="{3D75D2CC-1F37-42E6-BDC0-504AF1A8412A}" sibTransId="{788067D7-7E40-46AF-976D-A8175211D7DE}"/>
    <dgm:cxn modelId="{53324DA5-CA27-4EF0-8A15-344E46109C6F}" type="presOf" srcId="{F432106B-6544-4843-9FDE-C68B3FBFD266}" destId="{5A6EBF34-082E-4042-BFD6-E327BBFEBEF6}" srcOrd="0" destOrd="0" presId="urn:microsoft.com/office/officeart/2005/8/layout/orgChart1"/>
    <dgm:cxn modelId="{B6643702-6C67-4C45-84A0-437F6F520D8B}" type="presOf" srcId="{08D7570B-7F60-45C4-A5BB-AAC3AFDA8848}" destId="{DD724892-C7D1-4A1B-8704-5673780CFD0C}" srcOrd="1" destOrd="0" presId="urn:microsoft.com/office/officeart/2005/8/layout/orgChart1"/>
    <dgm:cxn modelId="{36ED3114-16E3-49F5-8B67-4EBBDF3495C8}" type="presOf" srcId="{C96AEC06-B94D-480F-BF2E-B5AF9E8C15F6}" destId="{040FB6AF-4C50-436E-B46C-9A9258E1E3BE}" srcOrd="0" destOrd="0" presId="urn:microsoft.com/office/officeart/2005/8/layout/orgChart1"/>
    <dgm:cxn modelId="{192D95C7-8A39-4342-A23F-0D210276991B}" srcId="{F432106B-6544-4843-9FDE-C68B3FBFD266}" destId="{336DCC11-22EC-4EB2-90BB-D68139BEBB15}" srcOrd="0" destOrd="0" parTransId="{696A2768-06D7-4E96-A798-CF8917DD9548}" sibTransId="{2D05EE94-ED91-4622-B3A4-D61F04371835}"/>
    <dgm:cxn modelId="{D204FF99-4EC6-448B-8C2E-9B84D0A71722}" srcId="{08D7570B-7F60-45C4-A5BB-AAC3AFDA8848}" destId="{C96AEC06-B94D-480F-BF2E-B5AF9E8C15F6}" srcOrd="0" destOrd="0" parTransId="{3E67E5BF-772B-4043-BDEF-C151E57CAF37}" sibTransId="{539954DA-9DA6-490E-96DA-FA59C2DE820B}"/>
    <dgm:cxn modelId="{31ECCDEA-DF78-4CB0-A002-3391C5F2482E}" srcId="{08D7570B-7F60-45C4-A5BB-AAC3AFDA8848}" destId="{3D4622CA-CE55-4B59-80B0-3EDC3294BDF0}" srcOrd="2" destOrd="0" parTransId="{FD175948-8E56-4907-A90D-D33026458406}" sibTransId="{88B71603-925E-4482-A942-D7E2882D0773}"/>
    <dgm:cxn modelId="{8B6AA6BE-37DE-4268-834E-16DA3BF2AC80}" type="presOf" srcId="{98927BF6-4893-4986-A02A-05F30E2B0FF1}" destId="{468C954D-A462-49CC-9D3C-5DF89E438CFB}" srcOrd="1" destOrd="0" presId="urn:microsoft.com/office/officeart/2005/8/layout/orgChart1"/>
    <dgm:cxn modelId="{B1A713E1-D92C-4C66-91C1-A25F82363390}" type="presOf" srcId="{13FF5777-3A2C-4D95-A42E-2B66F9B39AC7}" destId="{F690BF48-3B25-4FB0-9531-F56039C0244B}" srcOrd="0" destOrd="0" presId="urn:microsoft.com/office/officeart/2005/8/layout/orgChart1"/>
    <dgm:cxn modelId="{8FC681CC-CDF4-404D-80FF-519A27C0B4E5}" type="presOf" srcId="{71AF828E-4469-4C8B-9A5F-7304A6891836}" destId="{3CB3AB02-96E2-41C9-9C6A-FE779847D82F}" srcOrd="1" destOrd="0" presId="urn:microsoft.com/office/officeart/2005/8/layout/orgChart1"/>
    <dgm:cxn modelId="{63B2DA67-9FD0-409E-9135-8BF8D17F0ACF}" type="presOf" srcId="{C6FE7B80-815E-4790-8D9A-706AC530E2DB}" destId="{EB7A2584-A87C-4408-825C-ED2B08115187}" srcOrd="0" destOrd="0" presId="urn:microsoft.com/office/officeart/2005/8/layout/orgChart1"/>
    <dgm:cxn modelId="{EE146F08-5EAA-4CA5-ADF6-897029EB1B90}" type="presOf" srcId="{433F03CC-DCFC-4D2C-8473-EC4AB3124061}" destId="{46C4A8C9-46AB-40BA-BE2A-93F27A7B85AA}" srcOrd="0" destOrd="0" presId="urn:microsoft.com/office/officeart/2005/8/layout/orgChart1"/>
    <dgm:cxn modelId="{FC3981E2-BD6A-45D1-886E-7FBE93DF340E}" type="presOf" srcId="{31F75589-71C7-4560-8B8D-7ACEF423E831}" destId="{67CCD494-5ACB-4043-B066-D50635942A40}" srcOrd="0" destOrd="0" presId="urn:microsoft.com/office/officeart/2005/8/layout/orgChart1"/>
    <dgm:cxn modelId="{C46E803F-CF92-454B-AFA4-52472F4DD539}" type="presOf" srcId="{3D4622CA-CE55-4B59-80B0-3EDC3294BDF0}" destId="{663400F7-B751-437D-8E43-177979E03F1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3130F69A-6C1B-49B9-B4E6-198B14D3523B}" type="presOf" srcId="{3E67E5BF-772B-4043-BDEF-C151E57CAF37}" destId="{E6E8A09D-9B93-4D5F-9445-E5EC3172A664}" srcOrd="0" destOrd="0" presId="urn:microsoft.com/office/officeart/2005/8/layout/orgChart1"/>
    <dgm:cxn modelId="{7FCEF1D2-8A21-4B99-A9C4-839E6840596F}" type="presOf" srcId="{857F7267-01E0-41B4-AEDD-C0E896D32DBB}" destId="{4FE8359D-D7BF-4C72-B346-4B8D54ACA7F0}" srcOrd="0" destOrd="0" presId="urn:microsoft.com/office/officeart/2005/8/layout/orgChart1"/>
    <dgm:cxn modelId="{6CD228B4-A070-4E38-B6A9-81B30AC577CC}" type="presOf" srcId="{857F7267-01E0-41B4-AEDD-C0E896D32DBB}" destId="{950DE4FA-1EDF-4CCA-AF0F-9CE1ECCC0C0A}"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C3211A91-BA89-467A-A020-5E2E1DCC6FD1}" type="presOf" srcId="{F432106B-6544-4843-9FDE-C68B3FBFD266}" destId="{73FFD7F9-44AC-4A47-BB94-0F279F008982}" srcOrd="1" destOrd="0" presId="urn:microsoft.com/office/officeart/2005/8/layout/orgChart1"/>
    <dgm:cxn modelId="{9EE6544C-0519-44D1-841F-D2F8B434ADA1}" type="presOf" srcId="{9CEDCDF2-8C82-41ED-8E96-8B4230CA8D64}" destId="{0060FE2E-C5D8-40BE-A424-9A431CCFD44E}" srcOrd="0" destOrd="0" presId="urn:microsoft.com/office/officeart/2005/8/layout/orgChart1"/>
    <dgm:cxn modelId="{C426621A-BC11-41E3-9E43-386FF59A8483}" type="presOf" srcId="{31F75589-71C7-4560-8B8D-7ACEF423E831}" destId="{16671BCE-57AF-463A-9BDF-1D780F79A168}" srcOrd="1" destOrd="0" presId="urn:microsoft.com/office/officeart/2005/8/layout/orgChart1"/>
    <dgm:cxn modelId="{5F7E6891-6761-41F3-B710-F62FEDB9C9FC}" type="presOf" srcId="{9CEDCDF2-8C82-41ED-8E96-8B4230CA8D64}" destId="{1ABACA40-9E79-4817-BD47-038E618F2D94}" srcOrd="1" destOrd="0" presId="urn:microsoft.com/office/officeart/2005/8/layout/orgChart1"/>
    <dgm:cxn modelId="{61124CB9-7C87-4CB4-BBD5-185DA6E11CB1}" type="presOf" srcId="{FD175948-8E56-4907-A90D-D33026458406}" destId="{FD377280-DB89-464B-8AB5-3FD633C31F64}" srcOrd="0" destOrd="0" presId="urn:microsoft.com/office/officeart/2005/8/layout/orgChart1"/>
    <dgm:cxn modelId="{7BFF26F3-4E6F-47F7-96EA-67BE7B11E1A4}" type="presOf" srcId="{C96AEC06-B94D-480F-BF2E-B5AF9E8C15F6}" destId="{64DDD32F-1A44-4894-8273-6BE1B7276EBB}" srcOrd="1" destOrd="0" presId="urn:microsoft.com/office/officeart/2005/8/layout/orgChart1"/>
    <dgm:cxn modelId="{6F96E6C9-CEB1-4497-BD9D-77347B7EA3F6}" type="presOf" srcId="{7B5FBDA8-E0F1-4E85-9AC9-B1F08DE01086}" destId="{DCDC6F48-BC1D-42CD-96E6-390718ED234D}" srcOrd="1" destOrd="0" presId="urn:microsoft.com/office/officeart/2005/8/layout/orgChart1"/>
    <dgm:cxn modelId="{A8500EC2-580A-4321-94F3-0AA0BF907ACF}" type="presOf" srcId="{4744A484-9592-4027-A386-04DD85902563}" destId="{7D10EBB4-654B-4C64-A0E6-C5883F324664}" srcOrd="1" destOrd="0" presId="urn:microsoft.com/office/officeart/2005/8/layout/orgChart1"/>
    <dgm:cxn modelId="{CA188FD4-A133-4D87-AEC7-ABF4485167E8}" type="presOf" srcId="{696A2768-06D7-4E96-A798-CF8917DD9548}" destId="{C706E341-B0DE-441C-A6B6-2FDF440B49A0}" srcOrd="0" destOrd="0" presId="urn:microsoft.com/office/officeart/2005/8/layout/orgChart1"/>
    <dgm:cxn modelId="{62B0CB4F-144D-4387-B236-E1FB1F8DA6C5}" type="presOf" srcId="{516D82E2-F1C1-48C1-9581-28AFAB241B56}" destId="{48B5F079-A5F9-4833-A823-6B4CE7A5B7F1}" srcOrd="0" destOrd="0" presId="urn:microsoft.com/office/officeart/2005/8/layout/orgChart1"/>
    <dgm:cxn modelId="{FB6B2591-9A7E-41E8-B251-C23A441E5314}" type="presParOf" srcId="{46C4A8C9-46AB-40BA-BE2A-93F27A7B85AA}" destId="{34E2A76A-9B7D-48CE-9A03-74F08393FD94}" srcOrd="0" destOrd="0" presId="urn:microsoft.com/office/officeart/2005/8/layout/orgChart1"/>
    <dgm:cxn modelId="{F4ED10EE-87A4-424A-AFDE-6F281AA618F5}" type="presParOf" srcId="{34E2A76A-9B7D-48CE-9A03-74F08393FD94}" destId="{84B1B2FB-B134-4270-B3D5-F3EB4481AE1D}" srcOrd="0" destOrd="0" presId="urn:microsoft.com/office/officeart/2005/8/layout/orgChart1"/>
    <dgm:cxn modelId="{5C0BDE34-B8BA-4B27-AC06-C494A6D41414}" type="presParOf" srcId="{84B1B2FB-B134-4270-B3D5-F3EB4481AE1D}" destId="{8CD2BC37-3900-49BB-97B0-B5628A5CCC9C}" srcOrd="0" destOrd="0" presId="urn:microsoft.com/office/officeart/2005/8/layout/orgChart1"/>
    <dgm:cxn modelId="{D6F8E68A-EC85-4A9D-978B-3C9F3E8DFBC1}" type="presParOf" srcId="{84B1B2FB-B134-4270-B3D5-F3EB4481AE1D}" destId="{DD724892-C7D1-4A1B-8704-5673780CFD0C}" srcOrd="1" destOrd="0" presId="urn:microsoft.com/office/officeart/2005/8/layout/orgChart1"/>
    <dgm:cxn modelId="{2DB54F44-394D-4192-ABA1-3739EBB7CB1A}" type="presParOf" srcId="{34E2A76A-9B7D-48CE-9A03-74F08393FD94}" destId="{8A97831D-931A-469A-8C59-70D7858BD09B}" srcOrd="1" destOrd="0" presId="urn:microsoft.com/office/officeart/2005/8/layout/orgChart1"/>
    <dgm:cxn modelId="{CDBB1539-0753-4084-BA6C-AB57BC2700AD}" type="presParOf" srcId="{8A97831D-931A-469A-8C59-70D7858BD09B}" destId="{E6E8A09D-9B93-4D5F-9445-E5EC3172A664}" srcOrd="0" destOrd="0" presId="urn:microsoft.com/office/officeart/2005/8/layout/orgChart1"/>
    <dgm:cxn modelId="{28CDB892-3C00-45FB-9F94-590FFF770E2F}" type="presParOf" srcId="{8A97831D-931A-469A-8C59-70D7858BD09B}" destId="{3A240B74-741B-46BC-9EC4-90597A714B3F}" srcOrd="1" destOrd="0" presId="urn:microsoft.com/office/officeart/2005/8/layout/orgChart1"/>
    <dgm:cxn modelId="{7C30305B-EAAB-4014-B1F4-B89BED8F2F5C}" type="presParOf" srcId="{3A240B74-741B-46BC-9EC4-90597A714B3F}" destId="{B6E54CBB-042C-4E33-993A-CC70F64C159A}" srcOrd="0" destOrd="0" presId="urn:microsoft.com/office/officeart/2005/8/layout/orgChart1"/>
    <dgm:cxn modelId="{6E3BA35F-6702-4DD7-86C7-80B92C18BB49}" type="presParOf" srcId="{B6E54CBB-042C-4E33-993A-CC70F64C159A}" destId="{040FB6AF-4C50-436E-B46C-9A9258E1E3BE}" srcOrd="0" destOrd="0" presId="urn:microsoft.com/office/officeart/2005/8/layout/orgChart1"/>
    <dgm:cxn modelId="{FE82AEFA-F7B9-4C13-842B-FDE59C769E07}" type="presParOf" srcId="{B6E54CBB-042C-4E33-993A-CC70F64C159A}" destId="{64DDD32F-1A44-4894-8273-6BE1B7276EBB}" srcOrd="1" destOrd="0" presId="urn:microsoft.com/office/officeart/2005/8/layout/orgChart1"/>
    <dgm:cxn modelId="{9905C331-79BC-4B59-BAF7-93706A669CA7}" type="presParOf" srcId="{3A240B74-741B-46BC-9EC4-90597A714B3F}" destId="{38B5B1E5-0D4A-4586-838B-F6A2FEF11961}" srcOrd="1" destOrd="0" presId="urn:microsoft.com/office/officeart/2005/8/layout/orgChart1"/>
    <dgm:cxn modelId="{E1704FC9-2553-4C6C-80C4-BC94193FEF41}" type="presParOf" srcId="{3A240B74-741B-46BC-9EC4-90597A714B3F}" destId="{37B57425-C849-4BA4-8079-9E166259FD2D}" srcOrd="2" destOrd="0" presId="urn:microsoft.com/office/officeart/2005/8/layout/orgChart1"/>
    <dgm:cxn modelId="{B1EF1D50-9800-4D5E-B6DC-D6C3C95FC1A1}" type="presParOf" srcId="{8A97831D-931A-469A-8C59-70D7858BD09B}" destId="{2FB20EAE-1799-4588-A05C-58D2BEC86ABD}" srcOrd="2" destOrd="0" presId="urn:microsoft.com/office/officeart/2005/8/layout/orgChart1"/>
    <dgm:cxn modelId="{20A705F8-7886-4F30-90CA-D8232B2C3A8F}" type="presParOf" srcId="{8A97831D-931A-469A-8C59-70D7858BD09B}" destId="{9EC4FEDB-12B7-4593-9072-83324B75F068}" srcOrd="3" destOrd="0" presId="urn:microsoft.com/office/officeart/2005/8/layout/orgChart1"/>
    <dgm:cxn modelId="{8C7FE14F-01F1-4CA7-8902-E3AC87CBA81A}" type="presParOf" srcId="{9EC4FEDB-12B7-4593-9072-83324B75F068}" destId="{C90D31B2-75E7-4712-BD5E-3D6815056559}" srcOrd="0" destOrd="0" presId="urn:microsoft.com/office/officeart/2005/8/layout/orgChart1"/>
    <dgm:cxn modelId="{BC774946-589B-498F-8CE1-F80597D206D9}" type="presParOf" srcId="{C90D31B2-75E7-4712-BD5E-3D6815056559}" destId="{0DE10CE8-0508-47CA-A307-12EDA1DC6C81}" srcOrd="0" destOrd="0" presId="urn:microsoft.com/office/officeart/2005/8/layout/orgChart1"/>
    <dgm:cxn modelId="{5981A442-7B25-4865-A570-B1E5E842AB2A}" type="presParOf" srcId="{C90D31B2-75E7-4712-BD5E-3D6815056559}" destId="{468C954D-A462-49CC-9D3C-5DF89E438CFB}" srcOrd="1" destOrd="0" presId="urn:microsoft.com/office/officeart/2005/8/layout/orgChart1"/>
    <dgm:cxn modelId="{313973B0-A7B6-48C5-BAEB-79D2E9E731B6}" type="presParOf" srcId="{9EC4FEDB-12B7-4593-9072-83324B75F068}" destId="{BD5B0BCB-C8C6-4FAB-879A-0D3B2D225A34}" srcOrd="1" destOrd="0" presId="urn:microsoft.com/office/officeart/2005/8/layout/orgChart1"/>
    <dgm:cxn modelId="{A0041DF5-7E24-4F98-8F83-3217C53A3480}" type="presParOf" srcId="{9EC4FEDB-12B7-4593-9072-83324B75F068}" destId="{8BBAFCD3-8832-43AC-AED7-FD763B3FB9F6}" srcOrd="2" destOrd="0" presId="urn:microsoft.com/office/officeart/2005/8/layout/orgChart1"/>
    <dgm:cxn modelId="{3F72DA3B-9853-49C6-A388-EDAEDFB5AD0D}" type="presParOf" srcId="{8A97831D-931A-469A-8C59-70D7858BD09B}" destId="{FD377280-DB89-464B-8AB5-3FD633C31F64}" srcOrd="4" destOrd="0" presId="urn:microsoft.com/office/officeart/2005/8/layout/orgChart1"/>
    <dgm:cxn modelId="{43483E51-9BDA-4921-92FC-C4312994914A}" type="presParOf" srcId="{8A97831D-931A-469A-8C59-70D7858BD09B}" destId="{EFED7868-A9A3-4931-BE2D-B0D9457B0E61}" srcOrd="5" destOrd="0" presId="urn:microsoft.com/office/officeart/2005/8/layout/orgChart1"/>
    <dgm:cxn modelId="{78B8FDE4-1EDE-4E48-8E14-1DB6C9F74264}" type="presParOf" srcId="{EFED7868-A9A3-4931-BE2D-B0D9457B0E61}" destId="{82BFB123-9E84-4B1A-8057-BFC83C96685A}" srcOrd="0" destOrd="0" presId="urn:microsoft.com/office/officeart/2005/8/layout/orgChart1"/>
    <dgm:cxn modelId="{F8ED822A-DF5C-4FA5-A069-68532129BB94}" type="presParOf" srcId="{82BFB123-9E84-4B1A-8057-BFC83C96685A}" destId="{663400F7-B751-437D-8E43-177979E03F10}" srcOrd="0" destOrd="0" presId="urn:microsoft.com/office/officeart/2005/8/layout/orgChart1"/>
    <dgm:cxn modelId="{262B9601-4A21-423D-B641-4E27770641A9}" type="presParOf" srcId="{82BFB123-9E84-4B1A-8057-BFC83C96685A}" destId="{D119BCDD-6987-4B95-BBDB-BBDC012E938B}" srcOrd="1" destOrd="0" presId="urn:microsoft.com/office/officeart/2005/8/layout/orgChart1"/>
    <dgm:cxn modelId="{CEEA28CB-23E1-4384-A146-35CFB802E9DF}" type="presParOf" srcId="{EFED7868-A9A3-4931-BE2D-B0D9457B0E61}" destId="{ACF243B4-4780-44EF-9F30-0D87A597551D}" srcOrd="1" destOrd="0" presId="urn:microsoft.com/office/officeart/2005/8/layout/orgChart1"/>
    <dgm:cxn modelId="{53915922-48D8-4318-8C54-36B98FB7A5C3}" type="presParOf" srcId="{ACF243B4-4780-44EF-9F30-0D87A597551D}" destId="{48B5F079-A5F9-4833-A823-6B4CE7A5B7F1}" srcOrd="0" destOrd="0" presId="urn:microsoft.com/office/officeart/2005/8/layout/orgChart1"/>
    <dgm:cxn modelId="{4C11FE69-07A1-41DE-93F8-11A16F3FAB59}" type="presParOf" srcId="{ACF243B4-4780-44EF-9F30-0D87A597551D}" destId="{82523701-021B-4BC8-A9BA-4C97378F09D2}" srcOrd="1" destOrd="0" presId="urn:microsoft.com/office/officeart/2005/8/layout/orgChart1"/>
    <dgm:cxn modelId="{7F708BAE-4D2A-413A-8E84-A826F4E1602D}" type="presParOf" srcId="{82523701-021B-4BC8-A9BA-4C97378F09D2}" destId="{2182C7FD-3E42-489D-8FF1-11D95C46023B}" srcOrd="0" destOrd="0" presId="urn:microsoft.com/office/officeart/2005/8/layout/orgChart1"/>
    <dgm:cxn modelId="{318F0D7D-01E7-4303-94A1-9FF68CB783DB}" type="presParOf" srcId="{2182C7FD-3E42-489D-8FF1-11D95C46023B}" destId="{67CCD494-5ACB-4043-B066-D50635942A40}" srcOrd="0" destOrd="0" presId="urn:microsoft.com/office/officeart/2005/8/layout/orgChart1"/>
    <dgm:cxn modelId="{8B69CC72-D30C-43D0-BEB1-3E5F378FAEC6}" type="presParOf" srcId="{2182C7FD-3E42-489D-8FF1-11D95C46023B}" destId="{16671BCE-57AF-463A-9BDF-1D780F79A168}" srcOrd="1" destOrd="0" presId="urn:microsoft.com/office/officeart/2005/8/layout/orgChart1"/>
    <dgm:cxn modelId="{D7C539AE-4B08-48AC-976D-358DACA67AA8}" type="presParOf" srcId="{82523701-021B-4BC8-A9BA-4C97378F09D2}" destId="{D5C41493-E956-49AF-A344-5827BC970A5A}" srcOrd="1" destOrd="0" presId="urn:microsoft.com/office/officeart/2005/8/layout/orgChart1"/>
    <dgm:cxn modelId="{708DCAAC-4818-44E1-AFE1-51F77C84130F}" type="presParOf" srcId="{D5C41493-E956-49AF-A344-5827BC970A5A}" destId="{EB7A2584-A87C-4408-825C-ED2B08115187}" srcOrd="0" destOrd="0" presId="urn:microsoft.com/office/officeart/2005/8/layout/orgChart1"/>
    <dgm:cxn modelId="{D1531DF9-27FB-4C9D-BEE5-27F740250C0C}" type="presParOf" srcId="{D5C41493-E956-49AF-A344-5827BC970A5A}" destId="{A9BE84F7-C2B3-41A5-B81A-1DB61C4D25E6}" srcOrd="1" destOrd="0" presId="urn:microsoft.com/office/officeart/2005/8/layout/orgChart1"/>
    <dgm:cxn modelId="{23067B00-50BC-46ED-82DE-52D4C7EDE13E}" type="presParOf" srcId="{A9BE84F7-C2B3-41A5-B81A-1DB61C4D25E6}" destId="{96A13D87-EDD5-4377-B2F6-95B894D3F55A}" srcOrd="0" destOrd="0" presId="urn:microsoft.com/office/officeart/2005/8/layout/orgChart1"/>
    <dgm:cxn modelId="{EEB0D463-DE57-4765-ACC8-54218037D8A9}" type="presParOf" srcId="{96A13D87-EDD5-4377-B2F6-95B894D3F55A}" destId="{0909A6FC-841C-4E9F-826E-AB95BDB894A1}" srcOrd="0" destOrd="0" presId="urn:microsoft.com/office/officeart/2005/8/layout/orgChart1"/>
    <dgm:cxn modelId="{B5C03411-C3AD-4797-B7A4-09908144E867}" type="presParOf" srcId="{96A13D87-EDD5-4377-B2F6-95B894D3F55A}" destId="{3CB3AB02-96E2-41C9-9C6A-FE779847D82F}" srcOrd="1" destOrd="0" presId="urn:microsoft.com/office/officeart/2005/8/layout/orgChart1"/>
    <dgm:cxn modelId="{557E13AC-3C11-417B-B1B2-44AF5CC8E144}" type="presParOf" srcId="{A9BE84F7-C2B3-41A5-B81A-1DB61C4D25E6}" destId="{BEEC9173-6436-419F-9638-D4866DFA22A9}" srcOrd="1" destOrd="0" presId="urn:microsoft.com/office/officeart/2005/8/layout/orgChart1"/>
    <dgm:cxn modelId="{6D741C96-CEFD-4812-968D-4A612013320E}" type="presParOf" srcId="{A9BE84F7-C2B3-41A5-B81A-1DB61C4D25E6}" destId="{DE097E9B-20A6-4278-9CCB-4B37B2B1EC3D}" srcOrd="2" destOrd="0" presId="urn:microsoft.com/office/officeart/2005/8/layout/orgChart1"/>
    <dgm:cxn modelId="{3385AFFA-8E23-4726-B7CB-741F3D5E19EB}" type="presParOf" srcId="{D5C41493-E956-49AF-A344-5827BC970A5A}" destId="{D8BC130A-BC96-46AD-B6AA-0DFB21BA11A5}" srcOrd="2" destOrd="0" presId="urn:microsoft.com/office/officeart/2005/8/layout/orgChart1"/>
    <dgm:cxn modelId="{409C617C-9EC2-47DC-BC37-D2281CFCD6D8}" type="presParOf" srcId="{D5C41493-E956-49AF-A344-5827BC970A5A}" destId="{CF9B8F4D-DA9B-4FB1-882C-4E38B198FCF8}" srcOrd="3" destOrd="0" presId="urn:microsoft.com/office/officeart/2005/8/layout/orgChart1"/>
    <dgm:cxn modelId="{BEAB2EAD-3590-49B6-863D-8AA02407C07E}" type="presParOf" srcId="{CF9B8F4D-DA9B-4FB1-882C-4E38B198FCF8}" destId="{A95A8EBB-521B-4E5F-96F5-FA8570773BF6}" srcOrd="0" destOrd="0" presId="urn:microsoft.com/office/officeart/2005/8/layout/orgChart1"/>
    <dgm:cxn modelId="{B89EC4AB-226B-4E30-A689-6181B0F10EF5}" type="presParOf" srcId="{A95A8EBB-521B-4E5F-96F5-FA8570773BF6}" destId="{C17F96E8-73BB-4BFF-8E03-0BEC4655B205}" srcOrd="0" destOrd="0" presId="urn:microsoft.com/office/officeart/2005/8/layout/orgChart1"/>
    <dgm:cxn modelId="{A825770D-F86E-4A68-B3AE-F3F3F012F2FC}" type="presParOf" srcId="{A95A8EBB-521B-4E5F-96F5-FA8570773BF6}" destId="{7D10EBB4-654B-4C64-A0E6-C5883F324664}" srcOrd="1" destOrd="0" presId="urn:microsoft.com/office/officeart/2005/8/layout/orgChart1"/>
    <dgm:cxn modelId="{64090024-CBFA-466E-A306-45C7DE8BE244}" type="presParOf" srcId="{CF9B8F4D-DA9B-4FB1-882C-4E38B198FCF8}" destId="{236F2569-F7AC-4A29-80BE-AC57A7F89002}" srcOrd="1" destOrd="0" presId="urn:microsoft.com/office/officeart/2005/8/layout/orgChart1"/>
    <dgm:cxn modelId="{292567D1-84EE-4B2C-9CCA-7CA6A30F6207}" type="presParOf" srcId="{CF9B8F4D-DA9B-4FB1-882C-4E38B198FCF8}" destId="{EB42C4C1-2CDE-47FB-A790-AEC7EEF02596}" srcOrd="2" destOrd="0" presId="urn:microsoft.com/office/officeart/2005/8/layout/orgChart1"/>
    <dgm:cxn modelId="{C8AA1598-456B-4552-A1DA-DF2A1FBCACDC}" type="presParOf" srcId="{D5C41493-E956-49AF-A344-5827BC970A5A}" destId="{E5162D12-5102-4F53-8E39-D1B681A47A86}" srcOrd="4" destOrd="0" presId="urn:microsoft.com/office/officeart/2005/8/layout/orgChart1"/>
    <dgm:cxn modelId="{5F8671E9-FD4C-40C2-A249-565480DB4ED9}" type="presParOf" srcId="{D5C41493-E956-49AF-A344-5827BC970A5A}" destId="{C5BDD5E8-85CB-425F-B854-2192F83C3464}" srcOrd="5" destOrd="0" presId="urn:microsoft.com/office/officeart/2005/8/layout/orgChart1"/>
    <dgm:cxn modelId="{B5CE2BEB-246F-475E-877B-E487E54E8BD4}" type="presParOf" srcId="{C5BDD5E8-85CB-425F-B854-2192F83C3464}" destId="{6CAF4DBD-ECB8-42A1-8CC2-E387C253A16A}" srcOrd="0" destOrd="0" presId="urn:microsoft.com/office/officeart/2005/8/layout/orgChart1"/>
    <dgm:cxn modelId="{1E9B274F-AAA9-4C7A-9DD1-07D47FF1AD82}" type="presParOf" srcId="{6CAF4DBD-ECB8-42A1-8CC2-E387C253A16A}" destId="{3DC24730-086C-4720-9CC2-6F458C375AB8}" srcOrd="0" destOrd="0" presId="urn:microsoft.com/office/officeart/2005/8/layout/orgChart1"/>
    <dgm:cxn modelId="{CC60AE2B-7CB0-4254-A31F-189B06CCFEA2}" type="presParOf" srcId="{6CAF4DBD-ECB8-42A1-8CC2-E387C253A16A}" destId="{DCDC6F48-BC1D-42CD-96E6-390718ED234D}" srcOrd="1" destOrd="0" presId="urn:microsoft.com/office/officeart/2005/8/layout/orgChart1"/>
    <dgm:cxn modelId="{CBD66B9E-955E-4C11-BCD3-9D46003BFB46}" type="presParOf" srcId="{C5BDD5E8-85CB-425F-B854-2192F83C3464}" destId="{4561FE82-A9B1-42C8-869D-1831C3E6C379}" srcOrd="1" destOrd="0" presId="urn:microsoft.com/office/officeart/2005/8/layout/orgChart1"/>
    <dgm:cxn modelId="{1345712F-40EA-4B83-B8EA-91DFA0130448}" type="presParOf" srcId="{C5BDD5E8-85CB-425F-B854-2192F83C3464}" destId="{D270EB73-1845-4468-863E-890FA0F000F9}" srcOrd="2" destOrd="0" presId="urn:microsoft.com/office/officeart/2005/8/layout/orgChart1"/>
    <dgm:cxn modelId="{CF46906A-292C-40DC-A609-9F77B5C4341F}" type="presParOf" srcId="{82523701-021B-4BC8-A9BA-4C97378F09D2}" destId="{BE253D02-76B8-4A20-83BA-0FBFE4BC98CF}" srcOrd="2" destOrd="0" presId="urn:microsoft.com/office/officeart/2005/8/layout/orgChart1"/>
    <dgm:cxn modelId="{87AABC55-94DE-48E6-A423-7A3B0FEFF635}" type="presParOf" srcId="{ACF243B4-4780-44EF-9F30-0D87A597551D}" destId="{2A5F244D-DF58-4AE9-8FDE-500689A3A900}" srcOrd="2" destOrd="0" presId="urn:microsoft.com/office/officeart/2005/8/layout/orgChart1"/>
    <dgm:cxn modelId="{F9BFABDB-E584-48F5-A94E-1B9C6B97BD0C}" type="presParOf" srcId="{ACF243B4-4780-44EF-9F30-0D87A597551D}" destId="{13167C80-C46B-4501-94B8-75B41EEB84CA}" srcOrd="3" destOrd="0" presId="urn:microsoft.com/office/officeart/2005/8/layout/orgChart1"/>
    <dgm:cxn modelId="{15B62838-A920-4435-8EF2-622DD5FFC551}" type="presParOf" srcId="{13167C80-C46B-4501-94B8-75B41EEB84CA}" destId="{D74697A7-FDD9-4008-9E15-1FCDE202E867}" srcOrd="0" destOrd="0" presId="urn:microsoft.com/office/officeart/2005/8/layout/orgChart1"/>
    <dgm:cxn modelId="{6847E35C-5054-4226-B83F-0CE93DCDDD6D}" type="presParOf" srcId="{D74697A7-FDD9-4008-9E15-1FCDE202E867}" destId="{4FE8359D-D7BF-4C72-B346-4B8D54ACA7F0}" srcOrd="0" destOrd="0" presId="urn:microsoft.com/office/officeart/2005/8/layout/orgChart1"/>
    <dgm:cxn modelId="{660AFDF4-595A-41C3-9175-AC793095E70A}" type="presParOf" srcId="{D74697A7-FDD9-4008-9E15-1FCDE202E867}" destId="{950DE4FA-1EDF-4CCA-AF0F-9CE1ECCC0C0A}" srcOrd="1" destOrd="0" presId="urn:microsoft.com/office/officeart/2005/8/layout/orgChart1"/>
    <dgm:cxn modelId="{CBB06BA3-3931-4E7C-8AFE-A0016F44B325}" type="presParOf" srcId="{13167C80-C46B-4501-94B8-75B41EEB84CA}" destId="{EE312781-B252-4754-9FE6-D978C59EDDCE}" srcOrd="1" destOrd="0" presId="urn:microsoft.com/office/officeart/2005/8/layout/orgChart1"/>
    <dgm:cxn modelId="{61A5B113-E8B7-4467-A384-DB6F7872529F}" type="presParOf" srcId="{13167C80-C46B-4501-94B8-75B41EEB84CA}" destId="{A0D34680-6A9D-4757-83BA-EAF9B6A0F982}" srcOrd="2" destOrd="0" presId="urn:microsoft.com/office/officeart/2005/8/layout/orgChart1"/>
    <dgm:cxn modelId="{D3245E53-FBE6-4847-8B06-9979D9778D90}" type="presParOf" srcId="{ACF243B4-4780-44EF-9F30-0D87A597551D}" destId="{E4D47D8C-F1B0-4921-9C78-48D8EE3931CC}" srcOrd="4" destOrd="0" presId="urn:microsoft.com/office/officeart/2005/8/layout/orgChart1"/>
    <dgm:cxn modelId="{6334DFAD-23D2-42E8-8F4B-7CA6CE09A210}" type="presParOf" srcId="{ACF243B4-4780-44EF-9F30-0D87A597551D}" destId="{B3C2D367-58E1-4C33-A4B6-59C03DB5C7D5}" srcOrd="5" destOrd="0" presId="urn:microsoft.com/office/officeart/2005/8/layout/orgChart1"/>
    <dgm:cxn modelId="{202CD0C6-73F2-4F2E-B364-EA81E6D86E9D}" type="presParOf" srcId="{B3C2D367-58E1-4C33-A4B6-59C03DB5C7D5}" destId="{4986ED75-BF7E-4819-989F-8C7795FB3D50}" srcOrd="0" destOrd="0" presId="urn:microsoft.com/office/officeart/2005/8/layout/orgChart1"/>
    <dgm:cxn modelId="{B6096EE9-020A-4822-92C1-DB996097A3D2}" type="presParOf" srcId="{4986ED75-BF7E-4819-989F-8C7795FB3D50}" destId="{5A6EBF34-082E-4042-BFD6-E327BBFEBEF6}" srcOrd="0" destOrd="0" presId="urn:microsoft.com/office/officeart/2005/8/layout/orgChart1"/>
    <dgm:cxn modelId="{448B84C9-2374-4AA0-BF3F-A5E346CFCE25}" type="presParOf" srcId="{4986ED75-BF7E-4819-989F-8C7795FB3D50}" destId="{73FFD7F9-44AC-4A47-BB94-0F279F008982}" srcOrd="1" destOrd="0" presId="urn:microsoft.com/office/officeart/2005/8/layout/orgChart1"/>
    <dgm:cxn modelId="{ED62EE9B-4173-401D-BA4D-E9DCC1A9AC5B}" type="presParOf" srcId="{B3C2D367-58E1-4C33-A4B6-59C03DB5C7D5}" destId="{655FEB70-7EB2-4789-936C-7534CC15B456}" srcOrd="1" destOrd="0" presId="urn:microsoft.com/office/officeart/2005/8/layout/orgChart1"/>
    <dgm:cxn modelId="{03D5F668-918F-4311-A78A-8B425A43BF2A}" type="presParOf" srcId="{655FEB70-7EB2-4789-936C-7534CC15B456}" destId="{C706E341-B0DE-441C-A6B6-2FDF440B49A0}" srcOrd="0" destOrd="0" presId="urn:microsoft.com/office/officeart/2005/8/layout/orgChart1"/>
    <dgm:cxn modelId="{E49C61D9-06C4-45E1-8617-823427279C19}" type="presParOf" srcId="{655FEB70-7EB2-4789-936C-7534CC15B456}" destId="{0682ACBF-41EC-4014-8494-DF166CF24441}" srcOrd="1" destOrd="0" presId="urn:microsoft.com/office/officeart/2005/8/layout/orgChart1"/>
    <dgm:cxn modelId="{279A9E0A-B298-4D0B-883F-CBAE86CC64AF}" type="presParOf" srcId="{0682ACBF-41EC-4014-8494-DF166CF24441}" destId="{B343E6FD-2389-44EC-AC0C-B5609B97E68B}" srcOrd="0" destOrd="0" presId="urn:microsoft.com/office/officeart/2005/8/layout/orgChart1"/>
    <dgm:cxn modelId="{6F1E8677-2C65-4E12-88B4-923BF508C48B}" type="presParOf" srcId="{B343E6FD-2389-44EC-AC0C-B5609B97E68B}" destId="{F47F3D9C-D554-41DB-B2E0-CC7134FEE93B}" srcOrd="0" destOrd="0" presId="urn:microsoft.com/office/officeart/2005/8/layout/orgChart1"/>
    <dgm:cxn modelId="{FF9F5B9C-D640-407C-954B-BB33DF2559BA}" type="presParOf" srcId="{B343E6FD-2389-44EC-AC0C-B5609B97E68B}" destId="{69F3A632-F62F-49EB-83BA-13647499828A}" srcOrd="1" destOrd="0" presId="urn:microsoft.com/office/officeart/2005/8/layout/orgChart1"/>
    <dgm:cxn modelId="{86D3C8A4-730C-473D-A72A-C3745B88D31D}" type="presParOf" srcId="{0682ACBF-41EC-4014-8494-DF166CF24441}" destId="{BCFF5892-DE0D-44F7-9415-87B41F7FF6DC}" srcOrd="1" destOrd="0" presId="urn:microsoft.com/office/officeart/2005/8/layout/orgChart1"/>
    <dgm:cxn modelId="{CC681447-0678-4C85-A601-9C3E4B234AB3}" type="presParOf" srcId="{0682ACBF-41EC-4014-8494-DF166CF24441}" destId="{E51C1252-A3E1-48CC-9698-19E58EC25E18}" srcOrd="2" destOrd="0" presId="urn:microsoft.com/office/officeart/2005/8/layout/orgChart1"/>
    <dgm:cxn modelId="{0CA2BB7C-E63B-42D6-9572-833DAD733C7F}" type="presParOf" srcId="{655FEB70-7EB2-4789-936C-7534CC15B456}" destId="{3C6F0BF8-D5B8-491D-8233-06B5306AF4A9}" srcOrd="2" destOrd="0" presId="urn:microsoft.com/office/officeart/2005/8/layout/orgChart1"/>
    <dgm:cxn modelId="{E632789F-8A44-40D1-A40F-6E0EA9CDE7FA}" type="presParOf" srcId="{655FEB70-7EB2-4789-936C-7534CC15B456}" destId="{595361B3-E3BA-414C-9E2C-46FABBA3C1E9}" srcOrd="3" destOrd="0" presId="urn:microsoft.com/office/officeart/2005/8/layout/orgChart1"/>
    <dgm:cxn modelId="{46582463-9086-45BE-9C92-C5A78E7ABA75}" type="presParOf" srcId="{595361B3-E3BA-414C-9E2C-46FABBA3C1E9}" destId="{BCECE484-B20E-442D-AFE7-3EFC5D5C41DF}" srcOrd="0" destOrd="0" presId="urn:microsoft.com/office/officeart/2005/8/layout/orgChart1"/>
    <dgm:cxn modelId="{6FCC3E7E-4407-4E87-8561-31A4CCB5DA26}" type="presParOf" srcId="{BCECE484-B20E-442D-AFE7-3EFC5D5C41DF}" destId="{B4A46B01-5340-49E6-9E29-C11624A87CA3}" srcOrd="0" destOrd="0" presId="urn:microsoft.com/office/officeart/2005/8/layout/orgChart1"/>
    <dgm:cxn modelId="{5C071CBB-BB4D-41BC-A574-4313BB391D20}" type="presParOf" srcId="{BCECE484-B20E-442D-AFE7-3EFC5D5C41DF}" destId="{04B6D051-AE68-4161-8C94-5E883CF85DA6}" srcOrd="1" destOrd="0" presId="urn:microsoft.com/office/officeart/2005/8/layout/orgChart1"/>
    <dgm:cxn modelId="{D7A9AF59-DEC8-40F5-BE68-C65CFE7904B6}" type="presParOf" srcId="{595361B3-E3BA-414C-9E2C-46FABBA3C1E9}" destId="{26CFE484-48D4-44F4-BAC8-8F858065FC51}" srcOrd="1" destOrd="0" presId="urn:microsoft.com/office/officeart/2005/8/layout/orgChart1"/>
    <dgm:cxn modelId="{EAA9435D-6414-407F-9505-2392303E4076}" type="presParOf" srcId="{595361B3-E3BA-414C-9E2C-46FABBA3C1E9}" destId="{A74423B8-D5B3-4B99-B7FD-C038B38F1CB3}" srcOrd="2" destOrd="0" presId="urn:microsoft.com/office/officeart/2005/8/layout/orgChart1"/>
    <dgm:cxn modelId="{F0592FCB-2F2A-435F-970A-980ED2B467F9}" type="presParOf" srcId="{B3C2D367-58E1-4C33-A4B6-59C03DB5C7D5}" destId="{3ABB03A2-3F5C-49CD-B70E-34C9A729331A}" srcOrd="2" destOrd="0" presId="urn:microsoft.com/office/officeart/2005/8/layout/orgChart1"/>
    <dgm:cxn modelId="{BD86A537-FFC6-43A8-9F0E-480A391B1D1C}" type="presParOf" srcId="{ACF243B4-4780-44EF-9F30-0D87A597551D}" destId="{F690BF48-3B25-4FB0-9531-F56039C0244B}" srcOrd="6" destOrd="0" presId="urn:microsoft.com/office/officeart/2005/8/layout/orgChart1"/>
    <dgm:cxn modelId="{69816BED-2D1A-4128-B2C9-E90E6B45CA88}" type="presParOf" srcId="{ACF243B4-4780-44EF-9F30-0D87A597551D}" destId="{69B7C272-CCA1-4B63-A849-475F4DCB42AB}" srcOrd="7" destOrd="0" presId="urn:microsoft.com/office/officeart/2005/8/layout/orgChart1"/>
    <dgm:cxn modelId="{006311FE-3E9B-4CD7-9759-FFCC8AA73A00}" type="presParOf" srcId="{69B7C272-CCA1-4B63-A849-475F4DCB42AB}" destId="{A163AC39-BD49-4F14-9F23-A910B660A7F3}" srcOrd="0" destOrd="0" presId="urn:microsoft.com/office/officeart/2005/8/layout/orgChart1"/>
    <dgm:cxn modelId="{411581FA-B0BF-4716-A7D5-C016CC245D7A}" type="presParOf" srcId="{A163AC39-BD49-4F14-9F23-A910B660A7F3}" destId="{0060FE2E-C5D8-40BE-A424-9A431CCFD44E}" srcOrd="0" destOrd="0" presId="urn:microsoft.com/office/officeart/2005/8/layout/orgChart1"/>
    <dgm:cxn modelId="{5C599CE3-92EA-4021-A3F7-E8B0996F12BF}" type="presParOf" srcId="{A163AC39-BD49-4F14-9F23-A910B660A7F3}" destId="{1ABACA40-9E79-4817-BD47-038E618F2D94}" srcOrd="1" destOrd="0" presId="urn:microsoft.com/office/officeart/2005/8/layout/orgChart1"/>
    <dgm:cxn modelId="{1C5E0076-50C7-4E53-84EE-C9D03EE7F074}" type="presParOf" srcId="{69B7C272-CCA1-4B63-A849-475F4DCB42AB}" destId="{F449D8A3-7524-4E5E-B223-B32546ED9819}" srcOrd="1" destOrd="0" presId="urn:microsoft.com/office/officeart/2005/8/layout/orgChart1"/>
    <dgm:cxn modelId="{9F645A3E-05C0-4241-ADB1-73BA15968478}" type="presParOf" srcId="{69B7C272-CCA1-4B63-A849-475F4DCB42AB}" destId="{7DB809D9-5AFA-4E7B-B823-F3EB3CAE6D68}" srcOrd="2" destOrd="0" presId="urn:microsoft.com/office/officeart/2005/8/layout/orgChart1"/>
    <dgm:cxn modelId="{F2A52A29-8152-49A4-90F7-EDC3C2B1EA99}" type="presParOf" srcId="{EFED7868-A9A3-4931-BE2D-B0D9457B0E61}" destId="{855EF416-6BED-451D-94B2-A9714C6B3136}" srcOrd="2" destOrd="0" presId="urn:microsoft.com/office/officeart/2005/8/layout/orgChart1"/>
    <dgm:cxn modelId="{5A2FFA29-F932-470D-B93E-29F5D106DE6E}" type="presParOf" srcId="{34E2A76A-9B7D-48CE-9A03-74F08393FD94}" destId="{59B802E0-6671-4386-A36F-32AC8CEEAB9D}" srcOrd="2" destOrd="0" presId="urn:microsoft.com/office/officeart/2005/8/layout/orgChart1"/>
  </dgm:cxnLst>
  <dgm:bg>
    <a:noFill/>
  </dgm:bg>
  <dgm:whole>
    <a:ln>
      <a:noFill/>
    </a:ln>
  </dgm:whole>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Naval Aviation</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00206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40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Composite Maritime Aviation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Naval Fighter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Strike Regiment</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451st Fighter Squadron (</a:t>
          </a:r>
          <a:r>
            <a:rPr lang="en-US" sz="800" dirty="0" smtClean="0">
              <a:solidFill>
                <a:schemeClr val="tx1"/>
              </a:solidFill>
              <a:latin typeface="Arial" pitchFamily="34" charset="0"/>
              <a:cs typeface="Arial" pitchFamily="34" charset="0"/>
            </a:rPr>
            <a:t>SU-33)</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452nd Fighter Squadron (</a:t>
          </a:r>
          <a:r>
            <a:rPr lang="en-US" sz="800" dirty="0" smtClean="0">
              <a:solidFill>
                <a:schemeClr val="tx1"/>
              </a:solidFill>
              <a:latin typeface="Arial" pitchFamily="34" charset="0"/>
              <a:cs typeface="Arial" pitchFamily="34" charset="0"/>
            </a:rPr>
            <a:t>SU-33)</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F432106B-6544-4843-9FDE-C68B3FBFD26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Patrol Regiment</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471st   Maritime Patrol Squadron (TU-142)</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472nd  Maritime Patrol Squadron (TU-142)</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0D5EF3E-D654-4803-A57C-BEB544F3B68E}">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461th Maritime Strike Squadron (SU-34)</a:t>
          </a:r>
          <a:endParaRPr lang="en-US" sz="800" dirty="0">
            <a:solidFill>
              <a:schemeClr val="tx1"/>
            </a:solidFill>
            <a:latin typeface="Arial" pitchFamily="34" charset="0"/>
            <a:cs typeface="Arial" pitchFamily="34" charset="0"/>
          </a:endParaRPr>
        </a:p>
      </dgm:t>
    </dgm:pt>
    <dgm:pt modelId="{803BFA6B-719F-4C50-B296-4BFB3B07BAFA}" type="parTrans" cxnId="{FE72DDD6-2F30-4344-9CCF-9CB98852640A}">
      <dgm:prSet/>
      <dgm:spPr/>
      <dgm:t>
        <a:bodyPr/>
        <a:lstStyle/>
        <a:p>
          <a:endParaRPr lang="nb-NO"/>
        </a:p>
      </dgm:t>
    </dgm:pt>
    <dgm:pt modelId="{676F688F-654B-4275-9ACC-393506A2E176}" type="sibTrans" cxnId="{FE72DDD6-2F30-4344-9CCF-9CB98852640A}">
      <dgm:prSet/>
      <dgm:spPr/>
      <dgm:t>
        <a:bodyPr/>
        <a:lstStyle/>
        <a:p>
          <a:endParaRPr lang="nb-NO"/>
        </a:p>
      </dgm:t>
    </dgm:pt>
    <dgm:pt modelId="{AF86DDE8-7C69-44FA-80AA-F7DE297E8320}">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462nd  Maritime Strike Squadron (SU-34)</a:t>
          </a:r>
          <a:endParaRPr lang="en-US" sz="800" dirty="0">
            <a:solidFill>
              <a:schemeClr val="tx1"/>
            </a:solidFill>
            <a:latin typeface="Arial" pitchFamily="34" charset="0"/>
            <a:cs typeface="Arial" pitchFamily="34" charset="0"/>
          </a:endParaRPr>
        </a:p>
      </dgm:t>
    </dgm:pt>
    <dgm:pt modelId="{7AC73238-2A6E-4168-9AD6-D72C222CB493}" type="parTrans" cxnId="{6DAB764D-180E-49B2-B5EB-1E758B94FAB7}">
      <dgm:prSet/>
      <dgm:spPr/>
      <dgm:t>
        <a:bodyPr/>
        <a:lstStyle/>
        <a:p>
          <a:endParaRPr lang="nb-NO"/>
        </a:p>
      </dgm:t>
    </dgm:pt>
    <dgm:pt modelId="{83BBA0BC-83E8-4657-8ABC-FE3D9DA54594}" type="sibTrans" cxnId="{6DAB764D-180E-49B2-B5EB-1E758B94FAB7}">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3"/>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3"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3"/>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6"/>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6"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6"/>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6"/>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6"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6"/>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3"/>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3"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3"/>
      <dgm:spPr/>
      <dgm:t>
        <a:bodyPr/>
        <a:lstStyle/>
        <a:p>
          <a:endParaRPr lang="en-US"/>
        </a:p>
      </dgm:t>
    </dgm:pt>
    <dgm:pt modelId="{EE312781-B252-4754-9FE6-D978C59EDDCE}" type="pres">
      <dgm:prSet presAssocID="{857F7267-01E0-41B4-AEDD-C0E896D32DBB}" presName="hierChild4" presStyleCnt="0"/>
      <dgm:spPr/>
    </dgm:pt>
    <dgm:pt modelId="{D54A2495-32AD-484B-A40C-71C7A0F676E8}" type="pres">
      <dgm:prSet presAssocID="{803BFA6B-719F-4C50-B296-4BFB3B07BAFA}" presName="Name37" presStyleLbl="parChTrans1D4" presStyleIdx="2" presStyleCnt="6"/>
      <dgm:spPr/>
      <dgm:t>
        <a:bodyPr/>
        <a:lstStyle/>
        <a:p>
          <a:endParaRPr lang="nb-NO"/>
        </a:p>
      </dgm:t>
    </dgm:pt>
    <dgm:pt modelId="{6891FBF7-6D9B-4E61-8F62-FC3DC7BA0F96}" type="pres">
      <dgm:prSet presAssocID="{90D5EF3E-D654-4803-A57C-BEB544F3B68E}" presName="hierRoot2" presStyleCnt="0">
        <dgm:presLayoutVars>
          <dgm:hierBranch val="init"/>
        </dgm:presLayoutVars>
      </dgm:prSet>
      <dgm:spPr/>
    </dgm:pt>
    <dgm:pt modelId="{DCD81113-9348-4C92-A0A7-96B779801EBD}" type="pres">
      <dgm:prSet presAssocID="{90D5EF3E-D654-4803-A57C-BEB544F3B68E}" presName="rootComposite" presStyleCnt="0"/>
      <dgm:spPr/>
    </dgm:pt>
    <dgm:pt modelId="{728642E7-0D63-42A0-B330-E011AA6A7464}" type="pres">
      <dgm:prSet presAssocID="{90D5EF3E-D654-4803-A57C-BEB544F3B68E}" presName="rootText" presStyleLbl="node4" presStyleIdx="2" presStyleCnt="6" custScaleX="87311" custScaleY="81172">
        <dgm:presLayoutVars>
          <dgm:chPref val="3"/>
        </dgm:presLayoutVars>
      </dgm:prSet>
      <dgm:spPr/>
      <dgm:t>
        <a:bodyPr/>
        <a:lstStyle/>
        <a:p>
          <a:endParaRPr lang="nb-NO"/>
        </a:p>
      </dgm:t>
    </dgm:pt>
    <dgm:pt modelId="{E4D31E02-9549-414C-94F9-AD9CDAF18D19}" type="pres">
      <dgm:prSet presAssocID="{90D5EF3E-D654-4803-A57C-BEB544F3B68E}" presName="rootConnector" presStyleLbl="node4" presStyleIdx="2" presStyleCnt="6"/>
      <dgm:spPr/>
      <dgm:t>
        <a:bodyPr/>
        <a:lstStyle/>
        <a:p>
          <a:endParaRPr lang="nb-NO"/>
        </a:p>
      </dgm:t>
    </dgm:pt>
    <dgm:pt modelId="{E9F1CD2A-542C-461D-9D1A-15F7C4195490}" type="pres">
      <dgm:prSet presAssocID="{90D5EF3E-D654-4803-A57C-BEB544F3B68E}" presName="hierChild4" presStyleCnt="0"/>
      <dgm:spPr/>
    </dgm:pt>
    <dgm:pt modelId="{0353C273-1B53-4C8D-9AEA-06E1630122C7}" type="pres">
      <dgm:prSet presAssocID="{90D5EF3E-D654-4803-A57C-BEB544F3B68E}" presName="hierChild5" presStyleCnt="0"/>
      <dgm:spPr/>
    </dgm:pt>
    <dgm:pt modelId="{A6B3E7A1-7A63-444F-8686-8866BFDBDC2F}" type="pres">
      <dgm:prSet presAssocID="{7AC73238-2A6E-4168-9AD6-D72C222CB493}" presName="Name37" presStyleLbl="parChTrans1D4" presStyleIdx="3" presStyleCnt="6"/>
      <dgm:spPr/>
      <dgm:t>
        <a:bodyPr/>
        <a:lstStyle/>
        <a:p>
          <a:endParaRPr lang="nb-NO"/>
        </a:p>
      </dgm:t>
    </dgm:pt>
    <dgm:pt modelId="{9230B13F-C37C-49D3-9453-2186D32D00A8}" type="pres">
      <dgm:prSet presAssocID="{AF86DDE8-7C69-44FA-80AA-F7DE297E8320}" presName="hierRoot2" presStyleCnt="0">
        <dgm:presLayoutVars>
          <dgm:hierBranch val="init"/>
        </dgm:presLayoutVars>
      </dgm:prSet>
      <dgm:spPr/>
    </dgm:pt>
    <dgm:pt modelId="{B60852BB-BB80-4853-AD1D-E75FD4F1F376}" type="pres">
      <dgm:prSet presAssocID="{AF86DDE8-7C69-44FA-80AA-F7DE297E8320}" presName="rootComposite" presStyleCnt="0"/>
      <dgm:spPr/>
    </dgm:pt>
    <dgm:pt modelId="{441478C7-8B67-4A84-8712-EE14CEBF2F29}" type="pres">
      <dgm:prSet presAssocID="{AF86DDE8-7C69-44FA-80AA-F7DE297E8320}" presName="rootText" presStyleLbl="node4" presStyleIdx="3" presStyleCnt="6" custScaleX="87311" custScaleY="81172">
        <dgm:presLayoutVars>
          <dgm:chPref val="3"/>
        </dgm:presLayoutVars>
      </dgm:prSet>
      <dgm:spPr/>
      <dgm:t>
        <a:bodyPr/>
        <a:lstStyle/>
        <a:p>
          <a:endParaRPr lang="nb-NO"/>
        </a:p>
      </dgm:t>
    </dgm:pt>
    <dgm:pt modelId="{5FEE65C3-A7BE-4283-A9DC-B4F840A51D01}" type="pres">
      <dgm:prSet presAssocID="{AF86DDE8-7C69-44FA-80AA-F7DE297E8320}" presName="rootConnector" presStyleLbl="node4" presStyleIdx="3" presStyleCnt="6"/>
      <dgm:spPr/>
      <dgm:t>
        <a:bodyPr/>
        <a:lstStyle/>
        <a:p>
          <a:endParaRPr lang="nb-NO"/>
        </a:p>
      </dgm:t>
    </dgm:pt>
    <dgm:pt modelId="{3BB871CD-03B8-484B-977D-D20906AC12C2}" type="pres">
      <dgm:prSet presAssocID="{AF86DDE8-7C69-44FA-80AA-F7DE297E8320}" presName="hierChild4" presStyleCnt="0"/>
      <dgm:spPr/>
    </dgm:pt>
    <dgm:pt modelId="{121AC004-C31D-4173-B132-C3A4E3B9AA28}" type="pres">
      <dgm:prSet presAssocID="{AF86DDE8-7C69-44FA-80AA-F7DE297E8320}" presName="hierChild5"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3"/>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3"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3"/>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4" presStyleCnt="6"/>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4" presStyleCnt="6"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4" presStyleCnt="6"/>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5" presStyleCnt="6"/>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5" presStyleCnt="6"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5" presStyleCnt="6"/>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79D9F558-0BFD-4ABE-8494-80AC89AB5C27}" type="presOf" srcId="{696A2768-06D7-4E96-A798-CF8917DD9548}" destId="{C706E341-B0DE-441C-A6B6-2FDF440B49A0}" srcOrd="0" destOrd="0" presId="urn:microsoft.com/office/officeart/2005/8/layout/orgChart1"/>
    <dgm:cxn modelId="{E10F35C3-158B-46C6-A823-9267C328D2EE}" type="presOf" srcId="{90D5EF3E-D654-4803-A57C-BEB544F3B68E}" destId="{E4D31E02-9549-414C-94F9-AD9CDAF18D19}" srcOrd="1" destOrd="0" presId="urn:microsoft.com/office/officeart/2005/8/layout/orgChart1"/>
    <dgm:cxn modelId="{603C9460-A90F-4A16-B2E3-C0DBA4137755}" srcId="{F432106B-6544-4843-9FDE-C68B3FBFD266}" destId="{4AF5BEF4-1167-4A15-814A-659F495E43A4}" srcOrd="1" destOrd="0" parTransId="{7A04208D-D087-48F4-B6D8-E2FC8501DC52}" sibTransId="{A33DFB17-B07E-44F9-AF67-A4C2B7C76081}"/>
    <dgm:cxn modelId="{5C33AA79-AC38-40D3-98F2-F99BF859CEE6}" type="presOf" srcId="{F432106B-6544-4843-9FDE-C68B3FBFD266}" destId="{5A6EBF34-082E-4042-BFD6-E327BBFEBEF6}" srcOrd="0" destOrd="0" presId="urn:microsoft.com/office/officeart/2005/8/layout/orgChart1"/>
    <dgm:cxn modelId="{EEF06FE2-8E79-4381-8027-0B32C15C8593}" type="presOf" srcId="{857F7267-01E0-41B4-AEDD-C0E896D32DBB}" destId="{950DE4FA-1EDF-4CCA-AF0F-9CE1ECCC0C0A}" srcOrd="1" destOrd="0" presId="urn:microsoft.com/office/officeart/2005/8/layout/orgChart1"/>
    <dgm:cxn modelId="{5873534F-3F7B-4002-B51C-952FDC5A70DD}" type="presOf" srcId="{C6FE7B80-815E-4790-8D9A-706AC530E2DB}" destId="{EB7A2584-A87C-4408-825C-ED2B08115187}" srcOrd="0" destOrd="0" presId="urn:microsoft.com/office/officeart/2005/8/layout/orgChart1"/>
    <dgm:cxn modelId="{35F58184-32C2-490E-B342-D329F07C4D53}" type="presOf" srcId="{516D82E2-F1C1-48C1-9581-28AFAB241B56}" destId="{48B5F079-A5F9-4833-A823-6B4CE7A5B7F1}" srcOrd="0" destOrd="0" presId="urn:microsoft.com/office/officeart/2005/8/layout/orgChart1"/>
    <dgm:cxn modelId="{3DDCBDB4-EABF-469D-A1EB-C20915C1F07F}" type="presOf" srcId="{4AF5BEF4-1167-4A15-814A-659F495E43A4}" destId="{B4A46B01-5340-49E6-9E29-C11624A87CA3}"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6910B916-6D6A-46CA-847B-0DFE393D1259}" type="presOf" srcId="{857F7267-01E0-41B4-AEDD-C0E896D32DBB}" destId="{4FE8359D-D7BF-4C72-B346-4B8D54ACA7F0}" srcOrd="0" destOrd="0" presId="urn:microsoft.com/office/officeart/2005/8/layout/orgChart1"/>
    <dgm:cxn modelId="{2BA304AD-DA34-49B1-887E-38C9C7ADB06A}" type="presOf" srcId="{08D7570B-7F60-45C4-A5BB-AAC3AFDA8848}" destId="{DD724892-C7D1-4A1B-8704-5673780CFD0C}" srcOrd="1" destOrd="0" presId="urn:microsoft.com/office/officeart/2005/8/layout/orgChart1"/>
    <dgm:cxn modelId="{A134FA4F-67BE-48BE-8BDE-9F19E20E76A8}" type="presOf" srcId="{785253EA-5200-452B-B878-F83B60EF8F3C}" destId="{D8BC130A-BC96-46AD-B6AA-0DFB21BA11A5}" srcOrd="0" destOrd="0" presId="urn:microsoft.com/office/officeart/2005/8/layout/orgChart1"/>
    <dgm:cxn modelId="{1DD9E411-AEF4-4BCF-ACFD-112767D98405}" type="presOf" srcId="{90D5EF3E-D654-4803-A57C-BEB544F3B68E}" destId="{728642E7-0D63-42A0-B330-E011AA6A7464}" srcOrd="0" destOrd="0" presId="urn:microsoft.com/office/officeart/2005/8/layout/orgChart1"/>
    <dgm:cxn modelId="{01DFB240-C0A3-4EE0-AD85-419D8E92725C}" type="presOf" srcId="{4AF5BEF4-1167-4A15-814A-659F495E43A4}" destId="{04B6D051-AE68-4161-8C94-5E883CF85DA6}" srcOrd="1" destOrd="0" presId="urn:microsoft.com/office/officeart/2005/8/layout/orgChart1"/>
    <dgm:cxn modelId="{6D433DB9-3C09-4AAF-879F-5477E0D57234}" type="presOf" srcId="{31F75589-71C7-4560-8B8D-7ACEF423E831}" destId="{67CCD494-5ACB-4043-B066-D50635942A40}" srcOrd="0" destOrd="0" presId="urn:microsoft.com/office/officeart/2005/8/layout/orgChart1"/>
    <dgm:cxn modelId="{3BDB6E12-AC46-4969-A9E7-A60C045C9C5A}" type="presOf" srcId="{4744A484-9592-4027-A386-04DD85902563}" destId="{C17F96E8-73BB-4BFF-8E03-0BEC4655B205}" srcOrd="0" destOrd="0" presId="urn:microsoft.com/office/officeart/2005/8/layout/orgChart1"/>
    <dgm:cxn modelId="{35944339-E1C8-4B27-A745-E278787B0158}" type="presOf" srcId="{7AC73238-2A6E-4168-9AD6-D72C222CB493}" destId="{A6B3E7A1-7A63-444F-8686-8866BFDBDC2F}" srcOrd="0" destOrd="0" presId="urn:microsoft.com/office/officeart/2005/8/layout/orgChart1"/>
    <dgm:cxn modelId="{6BD5CEEA-DA8B-4E31-A319-D51CDBACC540}" type="presOf" srcId="{AF86DDE8-7C69-44FA-80AA-F7DE297E8320}" destId="{441478C7-8B67-4A84-8712-EE14CEBF2F29}" srcOrd="0" destOrd="0" presId="urn:microsoft.com/office/officeart/2005/8/layout/orgChart1"/>
    <dgm:cxn modelId="{37B831BF-03B7-4268-9B3C-98EB87DBF7A5}" type="presOf" srcId="{433F03CC-DCFC-4D2C-8473-EC4AB3124061}" destId="{46C4A8C9-46AB-40BA-BE2A-93F27A7B85AA}" srcOrd="0" destOrd="0" presId="urn:microsoft.com/office/officeart/2005/8/layout/orgChart1"/>
    <dgm:cxn modelId="{31753F66-BB9B-4C86-BAA4-AFE3E0EA2EFB}" type="presOf" srcId="{7A04208D-D087-48F4-B6D8-E2FC8501DC52}" destId="{3C6F0BF8-D5B8-491D-8233-06B5306AF4A9}"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4DB0D7EA-79B0-4D93-AA97-B9102D2254BD}" type="presOf" srcId="{71AF828E-4469-4C8B-9A5F-7304A6891836}" destId="{0909A6FC-841C-4E9F-826E-AB95BDB894A1}" srcOrd="0" destOrd="0" presId="urn:microsoft.com/office/officeart/2005/8/layout/orgChart1"/>
    <dgm:cxn modelId="{A886D3BF-B6E1-404E-90AC-9346CBA6E3D6}" type="presOf" srcId="{31F75589-71C7-4560-8B8D-7ACEF423E831}" destId="{16671BCE-57AF-463A-9BDF-1D780F79A168}" srcOrd="1" destOrd="0" presId="urn:microsoft.com/office/officeart/2005/8/layout/orgChart1"/>
    <dgm:cxn modelId="{5E55A043-C3E3-46B4-982B-FAD5AAB64342}" type="presOf" srcId="{3D4622CA-CE55-4B59-80B0-3EDC3294BDF0}" destId="{663400F7-B751-437D-8E43-177979E03F10}" srcOrd="0" destOrd="0" presId="urn:microsoft.com/office/officeart/2005/8/layout/orgChart1"/>
    <dgm:cxn modelId="{D2BCDEFE-A82D-4208-ADB8-6DB3669B9F6C}" type="presOf" srcId="{AF86DDE8-7C69-44FA-80AA-F7DE297E8320}" destId="{5FEE65C3-A7BE-4283-A9DC-B4F840A51D01}" srcOrd="1" destOrd="0" presId="urn:microsoft.com/office/officeart/2005/8/layout/orgChart1"/>
    <dgm:cxn modelId="{75D303C9-FEC4-46A2-B6F2-BDB121EE6BBE}" srcId="{3D4622CA-CE55-4B59-80B0-3EDC3294BDF0}" destId="{F432106B-6544-4843-9FDE-C68B3FBFD266}" srcOrd="2" destOrd="0" parTransId="{F5B0F976-4370-4DFE-82B8-C5A097EEA79F}" sibTransId="{080154E2-8950-4E4F-B675-6218E1E08C5C}"/>
    <dgm:cxn modelId="{FB00CF4B-0DF2-4E31-AB48-F2EF31B94DC1}" type="presOf" srcId="{336DCC11-22EC-4EB2-90BB-D68139BEBB15}" destId="{F47F3D9C-D554-41DB-B2E0-CC7134FEE93B}" srcOrd="0" destOrd="0" presId="urn:microsoft.com/office/officeart/2005/8/layout/orgChart1"/>
    <dgm:cxn modelId="{4434629C-76E5-40A3-8C41-138C5F6EFD09}" type="presOf" srcId="{336DCC11-22EC-4EB2-90BB-D68139BEBB15}" destId="{69F3A632-F62F-49EB-83BA-13647499828A}"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DAB764D-180E-49B2-B5EB-1E758B94FAB7}" srcId="{857F7267-01E0-41B4-AEDD-C0E896D32DBB}" destId="{AF86DDE8-7C69-44FA-80AA-F7DE297E8320}" srcOrd="1" destOrd="0" parTransId="{7AC73238-2A6E-4168-9AD6-D72C222CB493}" sibTransId="{83BBA0BC-83E8-4657-8ABC-FE3D9DA54594}"/>
    <dgm:cxn modelId="{4B72D40D-30CF-43F6-8EC5-74BB545F4DD6}" srcId="{3D4622CA-CE55-4B59-80B0-3EDC3294BDF0}" destId="{31F75589-71C7-4560-8B8D-7ACEF423E831}" srcOrd="0" destOrd="0" parTransId="{516D82E2-F1C1-48C1-9581-28AFAB241B56}" sibTransId="{A4AAE6ED-DCF7-4C0D-B268-1106A0B5F490}"/>
    <dgm:cxn modelId="{FE72DDD6-2F30-4344-9CCF-9CB98852640A}" srcId="{857F7267-01E0-41B4-AEDD-C0E896D32DBB}" destId="{90D5EF3E-D654-4803-A57C-BEB544F3B68E}" srcOrd="0" destOrd="0" parTransId="{803BFA6B-719F-4C50-B296-4BFB3B07BAFA}" sibTransId="{676F688F-654B-4275-9ACC-393506A2E176}"/>
    <dgm:cxn modelId="{4998FF33-4588-42DE-8859-04CBE892607F}" type="presOf" srcId="{803BFA6B-719F-4C50-B296-4BFB3B07BAFA}" destId="{D54A2495-32AD-484B-A40C-71C7A0F676E8}" srcOrd="0" destOrd="0" presId="urn:microsoft.com/office/officeart/2005/8/layout/orgChart1"/>
    <dgm:cxn modelId="{4F9FED0C-B705-4CD8-AB95-EA2FD7B40FD8}" type="presOf" srcId="{71AF828E-4469-4C8B-9A5F-7304A6891836}" destId="{3CB3AB02-96E2-41C9-9C6A-FE779847D82F}" srcOrd="1" destOrd="0" presId="urn:microsoft.com/office/officeart/2005/8/layout/orgChart1"/>
    <dgm:cxn modelId="{D083C1C5-0A5D-4D36-8EB3-8F9BEB2D7252}" type="presOf" srcId="{F5B0F976-4370-4DFE-82B8-C5A097EEA79F}" destId="{E4D47D8C-F1B0-4921-9C78-48D8EE3931CC}" srcOrd="0" destOrd="0" presId="urn:microsoft.com/office/officeart/2005/8/layout/orgChart1"/>
    <dgm:cxn modelId="{95C43FA3-D466-482F-AB6D-16AD07C701D6}" type="presOf" srcId="{FD175948-8E56-4907-A90D-D33026458406}" destId="{FD377280-DB89-464B-8AB5-3FD633C31F64}" srcOrd="0" destOrd="0" presId="urn:microsoft.com/office/officeart/2005/8/layout/orgChart1"/>
    <dgm:cxn modelId="{23490324-FC52-4EC8-9BF2-264F66769ABC}" type="presOf" srcId="{3D4622CA-CE55-4B59-80B0-3EDC3294BDF0}" destId="{D119BCDD-6987-4B95-BBDB-BBDC012E938B}" srcOrd="1" destOrd="0" presId="urn:microsoft.com/office/officeart/2005/8/layout/orgChart1"/>
    <dgm:cxn modelId="{E6213DAE-EA54-4F10-9CFD-C7BEB211C208}" type="presOf" srcId="{90E4403F-5571-4DD9-B4FB-3AD70BA76238}" destId="{2A5F244D-DF58-4AE9-8FDE-500689A3A900}"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192D95C7-8A39-4342-A23F-0D210276991B}" srcId="{F432106B-6544-4843-9FDE-C68B3FBFD266}" destId="{336DCC11-22EC-4EB2-90BB-D68139BEBB15}" srcOrd="0" destOrd="0" parTransId="{696A2768-06D7-4E96-A798-CF8917DD9548}" sibTransId="{2D05EE94-ED91-4622-B3A4-D61F04371835}"/>
    <dgm:cxn modelId="{B70D3A08-B987-45FA-95EB-64F3DDD82728}" type="presOf" srcId="{08D7570B-7F60-45C4-A5BB-AAC3AFDA8848}" destId="{8CD2BC37-3900-49BB-97B0-B5628A5CCC9C}" srcOrd="0" destOrd="0" presId="urn:microsoft.com/office/officeart/2005/8/layout/orgChart1"/>
    <dgm:cxn modelId="{0B68358D-A266-4E48-9E24-23A54D620E77}" type="presOf" srcId="{4744A484-9592-4027-A386-04DD85902563}" destId="{7D10EBB4-654B-4C64-A0E6-C5883F324664}" srcOrd="1" destOrd="0" presId="urn:microsoft.com/office/officeart/2005/8/layout/orgChart1"/>
    <dgm:cxn modelId="{E08ABD45-AACE-4675-9524-5359A5D681DF}" type="presOf" srcId="{F432106B-6544-4843-9FDE-C68B3FBFD266}" destId="{73FFD7F9-44AC-4A47-BB94-0F279F008982}" srcOrd="1"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03F630BC-5919-40AD-97FB-619051B522E9}" type="presParOf" srcId="{46C4A8C9-46AB-40BA-BE2A-93F27A7B85AA}" destId="{34E2A76A-9B7D-48CE-9A03-74F08393FD94}" srcOrd="0" destOrd="0" presId="urn:microsoft.com/office/officeart/2005/8/layout/orgChart1"/>
    <dgm:cxn modelId="{9757F8CF-95D6-4B24-BEE7-CD4AD7BB14EC}" type="presParOf" srcId="{34E2A76A-9B7D-48CE-9A03-74F08393FD94}" destId="{84B1B2FB-B134-4270-B3D5-F3EB4481AE1D}" srcOrd="0" destOrd="0" presId="urn:microsoft.com/office/officeart/2005/8/layout/orgChart1"/>
    <dgm:cxn modelId="{3C8F92CC-19C4-46AE-9E63-145B11B7011D}" type="presParOf" srcId="{84B1B2FB-B134-4270-B3D5-F3EB4481AE1D}" destId="{8CD2BC37-3900-49BB-97B0-B5628A5CCC9C}" srcOrd="0" destOrd="0" presId="urn:microsoft.com/office/officeart/2005/8/layout/orgChart1"/>
    <dgm:cxn modelId="{1FA50FC3-3778-4AB1-BA61-508D3532199A}" type="presParOf" srcId="{84B1B2FB-B134-4270-B3D5-F3EB4481AE1D}" destId="{DD724892-C7D1-4A1B-8704-5673780CFD0C}" srcOrd="1" destOrd="0" presId="urn:microsoft.com/office/officeart/2005/8/layout/orgChart1"/>
    <dgm:cxn modelId="{ADF6766E-8D7F-4A6C-A909-8AE6E092C83C}" type="presParOf" srcId="{34E2A76A-9B7D-48CE-9A03-74F08393FD94}" destId="{8A97831D-931A-469A-8C59-70D7858BD09B}" srcOrd="1" destOrd="0" presId="urn:microsoft.com/office/officeart/2005/8/layout/orgChart1"/>
    <dgm:cxn modelId="{0F32043A-0360-4D7F-A2B5-A8112A89C66C}" type="presParOf" srcId="{8A97831D-931A-469A-8C59-70D7858BD09B}" destId="{FD377280-DB89-464B-8AB5-3FD633C31F64}" srcOrd="0" destOrd="0" presId="urn:microsoft.com/office/officeart/2005/8/layout/orgChart1"/>
    <dgm:cxn modelId="{A11AB3DF-AF94-4361-89C0-4863A4DF3E16}" type="presParOf" srcId="{8A97831D-931A-469A-8C59-70D7858BD09B}" destId="{EFED7868-A9A3-4931-BE2D-B0D9457B0E61}" srcOrd="1" destOrd="0" presId="urn:microsoft.com/office/officeart/2005/8/layout/orgChart1"/>
    <dgm:cxn modelId="{355331AB-BAB2-4BCD-8BAC-EF9A59C164D2}" type="presParOf" srcId="{EFED7868-A9A3-4931-BE2D-B0D9457B0E61}" destId="{82BFB123-9E84-4B1A-8057-BFC83C96685A}" srcOrd="0" destOrd="0" presId="urn:microsoft.com/office/officeart/2005/8/layout/orgChart1"/>
    <dgm:cxn modelId="{0F34A02D-0DE0-461F-8890-34731B51087D}" type="presParOf" srcId="{82BFB123-9E84-4B1A-8057-BFC83C96685A}" destId="{663400F7-B751-437D-8E43-177979E03F10}" srcOrd="0" destOrd="0" presId="urn:microsoft.com/office/officeart/2005/8/layout/orgChart1"/>
    <dgm:cxn modelId="{736C01A3-16F5-46FF-A0FE-683901E34870}" type="presParOf" srcId="{82BFB123-9E84-4B1A-8057-BFC83C96685A}" destId="{D119BCDD-6987-4B95-BBDB-BBDC012E938B}" srcOrd="1" destOrd="0" presId="urn:microsoft.com/office/officeart/2005/8/layout/orgChart1"/>
    <dgm:cxn modelId="{30FA2806-5544-4698-B502-F0D4E7F9B577}" type="presParOf" srcId="{EFED7868-A9A3-4931-BE2D-B0D9457B0E61}" destId="{ACF243B4-4780-44EF-9F30-0D87A597551D}" srcOrd="1" destOrd="0" presId="urn:microsoft.com/office/officeart/2005/8/layout/orgChart1"/>
    <dgm:cxn modelId="{9A693496-BC9D-4EE2-B6C1-3E8B1B3D9E5C}" type="presParOf" srcId="{ACF243B4-4780-44EF-9F30-0D87A597551D}" destId="{48B5F079-A5F9-4833-A823-6B4CE7A5B7F1}" srcOrd="0" destOrd="0" presId="urn:microsoft.com/office/officeart/2005/8/layout/orgChart1"/>
    <dgm:cxn modelId="{D322BC68-44BD-4855-A8EF-099EDFB43836}" type="presParOf" srcId="{ACF243B4-4780-44EF-9F30-0D87A597551D}" destId="{82523701-021B-4BC8-A9BA-4C97378F09D2}" srcOrd="1" destOrd="0" presId="urn:microsoft.com/office/officeart/2005/8/layout/orgChart1"/>
    <dgm:cxn modelId="{6EBFE42F-839C-4685-8EE3-A36F31FF32DE}" type="presParOf" srcId="{82523701-021B-4BC8-A9BA-4C97378F09D2}" destId="{2182C7FD-3E42-489D-8FF1-11D95C46023B}" srcOrd="0" destOrd="0" presId="urn:microsoft.com/office/officeart/2005/8/layout/orgChart1"/>
    <dgm:cxn modelId="{D72F84BD-3773-40B0-AEA8-ADA7126FEC56}" type="presParOf" srcId="{2182C7FD-3E42-489D-8FF1-11D95C46023B}" destId="{67CCD494-5ACB-4043-B066-D50635942A40}" srcOrd="0" destOrd="0" presId="urn:microsoft.com/office/officeart/2005/8/layout/orgChart1"/>
    <dgm:cxn modelId="{89EF01BC-A08D-49CB-A344-F68FE271357B}" type="presParOf" srcId="{2182C7FD-3E42-489D-8FF1-11D95C46023B}" destId="{16671BCE-57AF-463A-9BDF-1D780F79A168}" srcOrd="1" destOrd="0" presId="urn:microsoft.com/office/officeart/2005/8/layout/orgChart1"/>
    <dgm:cxn modelId="{F8D24C47-4A8F-4E0F-B6E3-40FC4B9A1559}" type="presParOf" srcId="{82523701-021B-4BC8-A9BA-4C97378F09D2}" destId="{D5C41493-E956-49AF-A344-5827BC970A5A}" srcOrd="1" destOrd="0" presId="urn:microsoft.com/office/officeart/2005/8/layout/orgChart1"/>
    <dgm:cxn modelId="{36999C2B-A2EB-47E3-9FB9-0D9E2970C093}" type="presParOf" srcId="{D5C41493-E956-49AF-A344-5827BC970A5A}" destId="{EB7A2584-A87C-4408-825C-ED2B08115187}" srcOrd="0" destOrd="0" presId="urn:microsoft.com/office/officeart/2005/8/layout/orgChart1"/>
    <dgm:cxn modelId="{8F609AE3-282F-45D8-9E62-B827D9A74275}" type="presParOf" srcId="{D5C41493-E956-49AF-A344-5827BC970A5A}" destId="{A9BE84F7-C2B3-41A5-B81A-1DB61C4D25E6}" srcOrd="1" destOrd="0" presId="urn:microsoft.com/office/officeart/2005/8/layout/orgChart1"/>
    <dgm:cxn modelId="{C76E7352-CECE-4E89-9AD0-31D3F0223AB5}" type="presParOf" srcId="{A9BE84F7-C2B3-41A5-B81A-1DB61C4D25E6}" destId="{96A13D87-EDD5-4377-B2F6-95B894D3F55A}" srcOrd="0" destOrd="0" presId="urn:microsoft.com/office/officeart/2005/8/layout/orgChart1"/>
    <dgm:cxn modelId="{481451D3-2811-47FC-9840-0E94DBF2453A}" type="presParOf" srcId="{96A13D87-EDD5-4377-B2F6-95B894D3F55A}" destId="{0909A6FC-841C-4E9F-826E-AB95BDB894A1}" srcOrd="0" destOrd="0" presId="urn:microsoft.com/office/officeart/2005/8/layout/orgChart1"/>
    <dgm:cxn modelId="{FBF7C487-BEC1-4FF7-9D71-AB920A2C9330}" type="presParOf" srcId="{96A13D87-EDD5-4377-B2F6-95B894D3F55A}" destId="{3CB3AB02-96E2-41C9-9C6A-FE779847D82F}" srcOrd="1" destOrd="0" presId="urn:microsoft.com/office/officeart/2005/8/layout/orgChart1"/>
    <dgm:cxn modelId="{F56E021C-013F-4DB4-981C-9C884B32C68B}" type="presParOf" srcId="{A9BE84F7-C2B3-41A5-B81A-1DB61C4D25E6}" destId="{BEEC9173-6436-419F-9638-D4866DFA22A9}" srcOrd="1" destOrd="0" presId="urn:microsoft.com/office/officeart/2005/8/layout/orgChart1"/>
    <dgm:cxn modelId="{0987055C-6A93-41E6-9905-4B5C2E58D730}" type="presParOf" srcId="{A9BE84F7-C2B3-41A5-B81A-1DB61C4D25E6}" destId="{DE097E9B-20A6-4278-9CCB-4B37B2B1EC3D}" srcOrd="2" destOrd="0" presId="urn:microsoft.com/office/officeart/2005/8/layout/orgChart1"/>
    <dgm:cxn modelId="{C41DD148-544C-43B3-95E0-93D34BFE1D59}" type="presParOf" srcId="{D5C41493-E956-49AF-A344-5827BC970A5A}" destId="{D8BC130A-BC96-46AD-B6AA-0DFB21BA11A5}" srcOrd="2" destOrd="0" presId="urn:microsoft.com/office/officeart/2005/8/layout/orgChart1"/>
    <dgm:cxn modelId="{94A8A370-B1D6-4C27-B0FA-97E9B711897D}" type="presParOf" srcId="{D5C41493-E956-49AF-A344-5827BC970A5A}" destId="{CF9B8F4D-DA9B-4FB1-882C-4E38B198FCF8}" srcOrd="3" destOrd="0" presId="urn:microsoft.com/office/officeart/2005/8/layout/orgChart1"/>
    <dgm:cxn modelId="{9155CED9-8778-48B9-B717-49DD319332AE}" type="presParOf" srcId="{CF9B8F4D-DA9B-4FB1-882C-4E38B198FCF8}" destId="{A95A8EBB-521B-4E5F-96F5-FA8570773BF6}" srcOrd="0" destOrd="0" presId="urn:microsoft.com/office/officeart/2005/8/layout/orgChart1"/>
    <dgm:cxn modelId="{F7739D65-6EA4-4DE5-9DA3-D360907309E0}" type="presParOf" srcId="{A95A8EBB-521B-4E5F-96F5-FA8570773BF6}" destId="{C17F96E8-73BB-4BFF-8E03-0BEC4655B205}" srcOrd="0" destOrd="0" presId="urn:microsoft.com/office/officeart/2005/8/layout/orgChart1"/>
    <dgm:cxn modelId="{4192A7C3-A56C-4058-AF47-48FF4C2D3E1F}" type="presParOf" srcId="{A95A8EBB-521B-4E5F-96F5-FA8570773BF6}" destId="{7D10EBB4-654B-4C64-A0E6-C5883F324664}" srcOrd="1" destOrd="0" presId="urn:microsoft.com/office/officeart/2005/8/layout/orgChart1"/>
    <dgm:cxn modelId="{4B73C099-864F-4047-A7BB-7018412CA015}" type="presParOf" srcId="{CF9B8F4D-DA9B-4FB1-882C-4E38B198FCF8}" destId="{236F2569-F7AC-4A29-80BE-AC57A7F89002}" srcOrd="1" destOrd="0" presId="urn:microsoft.com/office/officeart/2005/8/layout/orgChart1"/>
    <dgm:cxn modelId="{62CEE14B-19A5-4179-AFD3-6DB4B2B2BA36}" type="presParOf" srcId="{CF9B8F4D-DA9B-4FB1-882C-4E38B198FCF8}" destId="{EB42C4C1-2CDE-47FB-A790-AEC7EEF02596}" srcOrd="2" destOrd="0" presId="urn:microsoft.com/office/officeart/2005/8/layout/orgChart1"/>
    <dgm:cxn modelId="{68D5E6F1-F7CC-4926-9D02-4FCC35F25018}" type="presParOf" srcId="{82523701-021B-4BC8-A9BA-4C97378F09D2}" destId="{BE253D02-76B8-4A20-83BA-0FBFE4BC98CF}" srcOrd="2" destOrd="0" presId="urn:microsoft.com/office/officeart/2005/8/layout/orgChart1"/>
    <dgm:cxn modelId="{80DAEE53-E36C-435F-9DAD-CC8A5D45865D}" type="presParOf" srcId="{ACF243B4-4780-44EF-9F30-0D87A597551D}" destId="{2A5F244D-DF58-4AE9-8FDE-500689A3A900}" srcOrd="2" destOrd="0" presId="urn:microsoft.com/office/officeart/2005/8/layout/orgChart1"/>
    <dgm:cxn modelId="{49C1291D-E2DA-44CE-AF60-5F33CCC8CC8C}" type="presParOf" srcId="{ACF243B4-4780-44EF-9F30-0D87A597551D}" destId="{13167C80-C46B-4501-94B8-75B41EEB84CA}" srcOrd="3" destOrd="0" presId="urn:microsoft.com/office/officeart/2005/8/layout/orgChart1"/>
    <dgm:cxn modelId="{33E153D7-CDEC-4708-94A1-94FC5F323640}" type="presParOf" srcId="{13167C80-C46B-4501-94B8-75B41EEB84CA}" destId="{D74697A7-FDD9-4008-9E15-1FCDE202E867}" srcOrd="0" destOrd="0" presId="urn:microsoft.com/office/officeart/2005/8/layout/orgChart1"/>
    <dgm:cxn modelId="{67EBF84D-4B3F-4342-8A7E-1BCA69BFEA55}" type="presParOf" srcId="{D74697A7-FDD9-4008-9E15-1FCDE202E867}" destId="{4FE8359D-D7BF-4C72-B346-4B8D54ACA7F0}" srcOrd="0" destOrd="0" presId="urn:microsoft.com/office/officeart/2005/8/layout/orgChart1"/>
    <dgm:cxn modelId="{9D701FCD-D52E-4071-BCDB-23F3606D3900}" type="presParOf" srcId="{D74697A7-FDD9-4008-9E15-1FCDE202E867}" destId="{950DE4FA-1EDF-4CCA-AF0F-9CE1ECCC0C0A}" srcOrd="1" destOrd="0" presId="urn:microsoft.com/office/officeart/2005/8/layout/orgChart1"/>
    <dgm:cxn modelId="{0C7D4D56-0A92-4B18-82E0-FA01A2A2D5F5}" type="presParOf" srcId="{13167C80-C46B-4501-94B8-75B41EEB84CA}" destId="{EE312781-B252-4754-9FE6-D978C59EDDCE}" srcOrd="1" destOrd="0" presId="urn:microsoft.com/office/officeart/2005/8/layout/orgChart1"/>
    <dgm:cxn modelId="{8A881DE4-5E70-4D26-B15A-344C80D34361}" type="presParOf" srcId="{EE312781-B252-4754-9FE6-D978C59EDDCE}" destId="{D54A2495-32AD-484B-A40C-71C7A0F676E8}" srcOrd="0" destOrd="0" presId="urn:microsoft.com/office/officeart/2005/8/layout/orgChart1"/>
    <dgm:cxn modelId="{5683CF4E-E8E6-4CC4-B0E5-5D57FA61CFD7}" type="presParOf" srcId="{EE312781-B252-4754-9FE6-D978C59EDDCE}" destId="{6891FBF7-6D9B-4E61-8F62-FC3DC7BA0F96}" srcOrd="1" destOrd="0" presId="urn:microsoft.com/office/officeart/2005/8/layout/orgChart1"/>
    <dgm:cxn modelId="{BEBE7D87-54FF-4773-88F9-88E0521BAF1E}" type="presParOf" srcId="{6891FBF7-6D9B-4E61-8F62-FC3DC7BA0F96}" destId="{DCD81113-9348-4C92-A0A7-96B779801EBD}" srcOrd="0" destOrd="0" presId="urn:microsoft.com/office/officeart/2005/8/layout/orgChart1"/>
    <dgm:cxn modelId="{C7AB8E53-52CD-4A08-BD9D-A517C9CE7BD5}" type="presParOf" srcId="{DCD81113-9348-4C92-A0A7-96B779801EBD}" destId="{728642E7-0D63-42A0-B330-E011AA6A7464}" srcOrd="0" destOrd="0" presId="urn:microsoft.com/office/officeart/2005/8/layout/orgChart1"/>
    <dgm:cxn modelId="{0261C0FC-0FF7-47D4-8052-0628F8752770}" type="presParOf" srcId="{DCD81113-9348-4C92-A0A7-96B779801EBD}" destId="{E4D31E02-9549-414C-94F9-AD9CDAF18D19}" srcOrd="1" destOrd="0" presId="urn:microsoft.com/office/officeart/2005/8/layout/orgChart1"/>
    <dgm:cxn modelId="{8B62D097-B7E7-4948-9E36-26AA15D5E80E}" type="presParOf" srcId="{6891FBF7-6D9B-4E61-8F62-FC3DC7BA0F96}" destId="{E9F1CD2A-542C-461D-9D1A-15F7C4195490}" srcOrd="1" destOrd="0" presId="urn:microsoft.com/office/officeart/2005/8/layout/orgChart1"/>
    <dgm:cxn modelId="{6502F2A4-6C34-4AAE-8E8B-CD7EE8BBCDF9}" type="presParOf" srcId="{6891FBF7-6D9B-4E61-8F62-FC3DC7BA0F96}" destId="{0353C273-1B53-4C8D-9AEA-06E1630122C7}" srcOrd="2" destOrd="0" presId="urn:microsoft.com/office/officeart/2005/8/layout/orgChart1"/>
    <dgm:cxn modelId="{DD18ED9A-71A7-4185-BCFF-2EE9F212C12D}" type="presParOf" srcId="{EE312781-B252-4754-9FE6-D978C59EDDCE}" destId="{A6B3E7A1-7A63-444F-8686-8866BFDBDC2F}" srcOrd="2" destOrd="0" presId="urn:microsoft.com/office/officeart/2005/8/layout/orgChart1"/>
    <dgm:cxn modelId="{1E062E74-A7C9-4724-82F3-3CEB61FF32C2}" type="presParOf" srcId="{EE312781-B252-4754-9FE6-D978C59EDDCE}" destId="{9230B13F-C37C-49D3-9453-2186D32D00A8}" srcOrd="3" destOrd="0" presId="urn:microsoft.com/office/officeart/2005/8/layout/orgChart1"/>
    <dgm:cxn modelId="{0A89F0D5-76D1-44B5-9230-33F7A8088B4A}" type="presParOf" srcId="{9230B13F-C37C-49D3-9453-2186D32D00A8}" destId="{B60852BB-BB80-4853-AD1D-E75FD4F1F376}" srcOrd="0" destOrd="0" presId="urn:microsoft.com/office/officeart/2005/8/layout/orgChart1"/>
    <dgm:cxn modelId="{0DA09599-8D99-4607-A6BB-D8942C046B51}" type="presParOf" srcId="{B60852BB-BB80-4853-AD1D-E75FD4F1F376}" destId="{441478C7-8B67-4A84-8712-EE14CEBF2F29}" srcOrd="0" destOrd="0" presId="urn:microsoft.com/office/officeart/2005/8/layout/orgChart1"/>
    <dgm:cxn modelId="{84C8CAF9-86AE-49F1-AFE3-35E6997B7EA6}" type="presParOf" srcId="{B60852BB-BB80-4853-AD1D-E75FD4F1F376}" destId="{5FEE65C3-A7BE-4283-A9DC-B4F840A51D01}" srcOrd="1" destOrd="0" presId="urn:microsoft.com/office/officeart/2005/8/layout/orgChart1"/>
    <dgm:cxn modelId="{E52FDE7D-5C8F-4EA1-AB8B-4777D63F19C0}" type="presParOf" srcId="{9230B13F-C37C-49D3-9453-2186D32D00A8}" destId="{3BB871CD-03B8-484B-977D-D20906AC12C2}" srcOrd="1" destOrd="0" presId="urn:microsoft.com/office/officeart/2005/8/layout/orgChart1"/>
    <dgm:cxn modelId="{57FB9571-7DA5-4072-80AA-EBA87E16CDA8}" type="presParOf" srcId="{9230B13F-C37C-49D3-9453-2186D32D00A8}" destId="{121AC004-C31D-4173-B132-C3A4E3B9AA28}" srcOrd="2" destOrd="0" presId="urn:microsoft.com/office/officeart/2005/8/layout/orgChart1"/>
    <dgm:cxn modelId="{503D2554-B096-48C8-BC4B-9C088430A96E}" type="presParOf" srcId="{13167C80-C46B-4501-94B8-75B41EEB84CA}" destId="{A0D34680-6A9D-4757-83BA-EAF9B6A0F982}" srcOrd="2" destOrd="0" presId="urn:microsoft.com/office/officeart/2005/8/layout/orgChart1"/>
    <dgm:cxn modelId="{5D97B31B-FB79-4F88-8916-0B1ECBE86A61}" type="presParOf" srcId="{ACF243B4-4780-44EF-9F30-0D87A597551D}" destId="{E4D47D8C-F1B0-4921-9C78-48D8EE3931CC}" srcOrd="4" destOrd="0" presId="urn:microsoft.com/office/officeart/2005/8/layout/orgChart1"/>
    <dgm:cxn modelId="{8CB82FB5-D583-4F02-828E-A2D0227A5CB3}" type="presParOf" srcId="{ACF243B4-4780-44EF-9F30-0D87A597551D}" destId="{B3C2D367-58E1-4C33-A4B6-59C03DB5C7D5}" srcOrd="5" destOrd="0" presId="urn:microsoft.com/office/officeart/2005/8/layout/orgChart1"/>
    <dgm:cxn modelId="{1A5BE21C-1B0E-48B5-82F4-277F5057A6F0}" type="presParOf" srcId="{B3C2D367-58E1-4C33-A4B6-59C03DB5C7D5}" destId="{4986ED75-BF7E-4819-989F-8C7795FB3D50}" srcOrd="0" destOrd="0" presId="urn:microsoft.com/office/officeart/2005/8/layout/orgChart1"/>
    <dgm:cxn modelId="{F9BD7E4F-7CE7-47DF-85F1-24A025A3B843}" type="presParOf" srcId="{4986ED75-BF7E-4819-989F-8C7795FB3D50}" destId="{5A6EBF34-082E-4042-BFD6-E327BBFEBEF6}" srcOrd="0" destOrd="0" presId="urn:microsoft.com/office/officeart/2005/8/layout/orgChart1"/>
    <dgm:cxn modelId="{15285047-B0DB-4D3A-8DF6-2BFF23A3111B}" type="presParOf" srcId="{4986ED75-BF7E-4819-989F-8C7795FB3D50}" destId="{73FFD7F9-44AC-4A47-BB94-0F279F008982}" srcOrd="1" destOrd="0" presId="urn:microsoft.com/office/officeart/2005/8/layout/orgChart1"/>
    <dgm:cxn modelId="{4E24BEED-8B05-42E3-BA15-FD3B4F14AD52}" type="presParOf" srcId="{B3C2D367-58E1-4C33-A4B6-59C03DB5C7D5}" destId="{655FEB70-7EB2-4789-936C-7534CC15B456}" srcOrd="1" destOrd="0" presId="urn:microsoft.com/office/officeart/2005/8/layout/orgChart1"/>
    <dgm:cxn modelId="{13E3AB4F-A0D3-40B1-A459-8566394A2E93}" type="presParOf" srcId="{655FEB70-7EB2-4789-936C-7534CC15B456}" destId="{C706E341-B0DE-441C-A6B6-2FDF440B49A0}" srcOrd="0" destOrd="0" presId="urn:microsoft.com/office/officeart/2005/8/layout/orgChart1"/>
    <dgm:cxn modelId="{1BDBB2D3-7092-49AA-BC96-64A43C7DAD39}" type="presParOf" srcId="{655FEB70-7EB2-4789-936C-7534CC15B456}" destId="{0682ACBF-41EC-4014-8494-DF166CF24441}" srcOrd="1" destOrd="0" presId="urn:microsoft.com/office/officeart/2005/8/layout/orgChart1"/>
    <dgm:cxn modelId="{5D6F1841-3A1C-44D9-BD3A-C16E26556F5D}" type="presParOf" srcId="{0682ACBF-41EC-4014-8494-DF166CF24441}" destId="{B343E6FD-2389-44EC-AC0C-B5609B97E68B}" srcOrd="0" destOrd="0" presId="urn:microsoft.com/office/officeart/2005/8/layout/orgChart1"/>
    <dgm:cxn modelId="{2B4513DB-37EB-4D3B-8630-982ABE56BE6B}" type="presParOf" srcId="{B343E6FD-2389-44EC-AC0C-B5609B97E68B}" destId="{F47F3D9C-D554-41DB-B2E0-CC7134FEE93B}" srcOrd="0" destOrd="0" presId="urn:microsoft.com/office/officeart/2005/8/layout/orgChart1"/>
    <dgm:cxn modelId="{E2418ECB-3B6D-4508-99BE-7BA81D98E976}" type="presParOf" srcId="{B343E6FD-2389-44EC-AC0C-B5609B97E68B}" destId="{69F3A632-F62F-49EB-83BA-13647499828A}" srcOrd="1" destOrd="0" presId="urn:microsoft.com/office/officeart/2005/8/layout/orgChart1"/>
    <dgm:cxn modelId="{A90A0A49-3445-4FED-A75D-E5C42D4577CA}" type="presParOf" srcId="{0682ACBF-41EC-4014-8494-DF166CF24441}" destId="{BCFF5892-DE0D-44F7-9415-87B41F7FF6DC}" srcOrd="1" destOrd="0" presId="urn:microsoft.com/office/officeart/2005/8/layout/orgChart1"/>
    <dgm:cxn modelId="{096BAF83-08BD-4F10-A06F-2EE8A699BC78}" type="presParOf" srcId="{0682ACBF-41EC-4014-8494-DF166CF24441}" destId="{E51C1252-A3E1-48CC-9698-19E58EC25E18}" srcOrd="2" destOrd="0" presId="urn:microsoft.com/office/officeart/2005/8/layout/orgChart1"/>
    <dgm:cxn modelId="{C384B8E0-6D8F-44A2-ABE2-955FB1E6AF59}" type="presParOf" srcId="{655FEB70-7EB2-4789-936C-7534CC15B456}" destId="{3C6F0BF8-D5B8-491D-8233-06B5306AF4A9}" srcOrd="2" destOrd="0" presId="urn:microsoft.com/office/officeart/2005/8/layout/orgChart1"/>
    <dgm:cxn modelId="{E6005604-E0B4-4D4C-B5D9-48321215842E}" type="presParOf" srcId="{655FEB70-7EB2-4789-936C-7534CC15B456}" destId="{595361B3-E3BA-414C-9E2C-46FABBA3C1E9}" srcOrd="3" destOrd="0" presId="urn:microsoft.com/office/officeart/2005/8/layout/orgChart1"/>
    <dgm:cxn modelId="{EBC9970D-35E7-47E5-9BA1-69BB04946F3E}" type="presParOf" srcId="{595361B3-E3BA-414C-9E2C-46FABBA3C1E9}" destId="{BCECE484-B20E-442D-AFE7-3EFC5D5C41DF}" srcOrd="0" destOrd="0" presId="urn:microsoft.com/office/officeart/2005/8/layout/orgChart1"/>
    <dgm:cxn modelId="{97B58D08-0318-4A30-8322-31B14C270F22}" type="presParOf" srcId="{BCECE484-B20E-442D-AFE7-3EFC5D5C41DF}" destId="{B4A46B01-5340-49E6-9E29-C11624A87CA3}" srcOrd="0" destOrd="0" presId="urn:microsoft.com/office/officeart/2005/8/layout/orgChart1"/>
    <dgm:cxn modelId="{663C68D8-84DB-4018-98F9-B95A296BEF57}" type="presParOf" srcId="{BCECE484-B20E-442D-AFE7-3EFC5D5C41DF}" destId="{04B6D051-AE68-4161-8C94-5E883CF85DA6}" srcOrd="1" destOrd="0" presId="urn:microsoft.com/office/officeart/2005/8/layout/orgChart1"/>
    <dgm:cxn modelId="{3B0C5A32-E15D-4D7A-AE0D-1752D0A7E9D6}" type="presParOf" srcId="{595361B3-E3BA-414C-9E2C-46FABBA3C1E9}" destId="{26CFE484-48D4-44F4-BAC8-8F858065FC51}" srcOrd="1" destOrd="0" presId="urn:microsoft.com/office/officeart/2005/8/layout/orgChart1"/>
    <dgm:cxn modelId="{20C00DB5-3166-4453-879B-F3C11F728A35}" type="presParOf" srcId="{595361B3-E3BA-414C-9E2C-46FABBA3C1E9}" destId="{A74423B8-D5B3-4B99-B7FD-C038B38F1CB3}" srcOrd="2" destOrd="0" presId="urn:microsoft.com/office/officeart/2005/8/layout/orgChart1"/>
    <dgm:cxn modelId="{C4413758-CBF5-4268-82B6-77FD2B66BCCD}" type="presParOf" srcId="{B3C2D367-58E1-4C33-A4B6-59C03DB5C7D5}" destId="{3ABB03A2-3F5C-49CD-B70E-34C9A729331A}" srcOrd="2" destOrd="0" presId="urn:microsoft.com/office/officeart/2005/8/layout/orgChart1"/>
    <dgm:cxn modelId="{B4D6A3DD-73B4-422D-A666-0ABF282E39D5}" type="presParOf" srcId="{EFED7868-A9A3-4931-BE2D-B0D9457B0E61}" destId="{855EF416-6BED-451D-94B2-A9714C6B3136}" srcOrd="2" destOrd="0" presId="urn:microsoft.com/office/officeart/2005/8/layout/orgChart1"/>
    <dgm:cxn modelId="{0B705CD9-28AC-4010-BDFD-27E1B9853D67}" type="presParOf" srcId="{34E2A76A-9B7D-48CE-9A03-74F08393FD94}" destId="{59B802E0-6671-4386-A36F-32AC8CEEAB9D}" srcOrd="2" destOrd="0" presId="urn:microsoft.com/office/officeart/2005/8/layout/orgChart1"/>
  </dgm:cxnLst>
  <dgm:bg>
    <a:noFill/>
  </dgm:bg>
  <dgm:whole>
    <a:ln>
      <a:noFill/>
    </a:ln>
  </dgm:whole>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DRK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accent1">
            <a:lumMod val="60000"/>
            <a:lumOff val="40000"/>
            <a:alpha val="50000"/>
          </a:schemeClr>
        </a:solidFill>
        <a:ln w="25400">
          <a:solidFill>
            <a:schemeClr val="tx1"/>
          </a:solidFill>
        </a:ln>
      </dgm:spPr>
      <dgm:t>
        <a:bodyPr/>
        <a:lstStyle/>
        <a:p>
          <a:r>
            <a:rPr lang="en-US" sz="800" dirty="0" smtClean="0">
              <a:solidFill>
                <a:schemeClr val="tx1"/>
              </a:solidFill>
              <a:latin typeface="Arial" pitchFamily="34" charset="0"/>
              <a:cs typeface="Arial" pitchFamily="34" charset="0"/>
            </a:rPr>
            <a:t>30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311st Fighter Squadron</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312nd  Interceptor Squadron</a:t>
          </a:r>
          <a:endParaRPr lang="en-US" sz="8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a:solidFill>
            <a:schemeClr val="tx1"/>
          </a:solidFill>
        </a:ln>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BE253D02-76B8-4A20-83BA-0FBFE4BC98CF}" type="pres">
      <dgm:prSet presAssocID="{31F75589-71C7-4560-8B8D-7ACEF423E831}" presName="hierChild5" presStyleCnt="0"/>
      <dgm:spPr/>
    </dgm:pt>
    <dgm:pt modelId="{E4D47D8C-F1B0-4921-9C78-48D8EE3931CC}" type="pres">
      <dgm:prSet presAssocID="{F5B0F976-4370-4DFE-82B8-C5A097EEA79F}" presName="Name37" presStyleLbl="parChTrans1D3" presStyleIdx="1" presStyleCnt="2"/>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1" presStyleCnt="2"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
      <dgm:spPr/>
      <dgm:t>
        <a:bodyPr/>
        <a:lstStyle/>
        <a:p>
          <a:endParaRPr lang="nb-NO"/>
        </a:p>
      </dgm:t>
    </dgm:pt>
    <dgm:pt modelId="{655FEB70-7EB2-4789-936C-7534CC15B456}" type="pres">
      <dgm:prSet presAssocID="{F432106B-6544-4843-9FDE-C68B3FBFD266}" presName="hierChild4"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9EFA50B1-28F4-4BE0-AEA2-1AC1C1FCDF4A}" type="presOf" srcId="{F5B0F976-4370-4DFE-82B8-C5A097EEA79F}" destId="{E4D47D8C-F1B0-4921-9C78-48D8EE3931CC}" srcOrd="0"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99014B79-2B83-45AA-B310-276B2AA5F2B7}"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D20B77EA-234D-460E-9A01-7E659FFBF92E}" type="presOf" srcId="{3D4622CA-CE55-4B59-80B0-3EDC3294BDF0}" destId="{D119BCDD-6987-4B95-BBDB-BBDC012E938B}" srcOrd="1"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5D303C9-FEC4-46A2-B6F2-BDB121EE6BBE}" srcId="{3D4622CA-CE55-4B59-80B0-3EDC3294BDF0}" destId="{F432106B-6544-4843-9FDE-C68B3FBFD266}" srcOrd="1" destOrd="0" parTransId="{F5B0F976-4370-4DFE-82B8-C5A097EEA79F}" sibTransId="{080154E2-8950-4E4F-B675-6218E1E08C5C}"/>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01.02.2025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1.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err="1" smtClean="0">
                <a:latin typeface="Arial Black" pitchFamily="34" charset="0"/>
                <a:ea typeface="MS Mincho" pitchFamily="49" charset="-128"/>
              </a:rPr>
              <a:t>Enemy</a:t>
            </a:r>
            <a:r>
              <a:rPr lang="nb-NO" sz="2800" b="1" dirty="0" smtClean="0">
                <a:latin typeface="Arial Black" pitchFamily="34" charset="0"/>
                <a:ea typeface="MS Mincho" pitchFamily="49" charset="-128"/>
              </a:rPr>
              <a:t> Air </a:t>
            </a:r>
            <a:r>
              <a:rPr lang="nb-NO" sz="2800" b="1" dirty="0" err="1" smtClean="0">
                <a:latin typeface="Arial Black" pitchFamily="34" charset="0"/>
                <a:ea typeface="MS Mincho" pitchFamily="49" charset="-128"/>
              </a:rPr>
              <a:t>Assets</a:t>
            </a:r>
            <a:r>
              <a:rPr lang="nb-NO" sz="2800" b="1" dirty="0" smtClean="0">
                <a:latin typeface="Arial Black" pitchFamily="34" charset="0"/>
                <a:ea typeface="MS Mincho" pitchFamily="49" charset="-128"/>
              </a:rPr>
              <a:t> in Kola</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VID-OPAC-001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1.1</a:t>
            </a:r>
            <a:endParaRPr lang="en-US" sz="1200" b="1" dirty="0" smtClean="0">
              <a:latin typeface="Arial" pitchFamily="34" charset="0"/>
              <a:cs typeface="Arial" pitchFamily="34" charset="0"/>
            </a:endParaRP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2025-02-02</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Air Force’s most important objective is to defend the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territory and because of this part of the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Force is tied into the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Integrated Air Defense System (IADS). All interceptor squadrons are tied directly to the Air Defense, while the Fighter Squadrons rotate in taking turns flying Defensive Counter Air (DCA) missions in various parts of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to ensure a high readiness of fighter aircrafts to support against any aggression toward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Force have two primary objectives: </a:t>
            </a:r>
          </a:p>
          <a:p>
            <a:pPr marL="228600" indent="-228600">
              <a:buAutoNum type="arabicPeriod"/>
            </a:pPr>
            <a:r>
              <a:rPr lang="en-US" sz="1000" dirty="0" smtClean="0">
                <a:latin typeface="Arial" pitchFamily="34" charset="0"/>
                <a:cs typeface="Arial" pitchFamily="34" charset="0"/>
              </a:rPr>
              <a:t>Defend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territory</a:t>
            </a:r>
          </a:p>
          <a:p>
            <a:pPr marL="228600" indent="-228600">
              <a:buAutoNum type="arabicPeriod"/>
            </a:pPr>
            <a:r>
              <a:rPr lang="en-US" sz="1000" dirty="0" smtClean="0">
                <a:latin typeface="Arial" pitchFamily="34" charset="0"/>
                <a:cs typeface="Arial" pitchFamily="34" charset="0"/>
              </a:rPr>
              <a:t>Project power to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Force have a </a:t>
            </a:r>
            <a:r>
              <a:rPr lang="en-US" sz="1000" dirty="0" smtClean="0">
                <a:latin typeface="Arial" pitchFamily="34" charset="0"/>
                <a:cs typeface="Arial" pitchFamily="34" charset="0"/>
              </a:rPr>
              <a:t>centralized </a:t>
            </a:r>
            <a:r>
              <a:rPr lang="en-US" sz="1000" dirty="0" smtClean="0">
                <a:latin typeface="Arial" pitchFamily="34" charset="0"/>
                <a:cs typeface="Arial" pitchFamily="34" charset="0"/>
              </a:rPr>
              <a:t>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a:t>
            </a:r>
            <a:r>
              <a:rPr lang="en-US" sz="1000" dirty="0" smtClean="0">
                <a:latin typeface="Arial" pitchFamily="34" charset="0"/>
                <a:cs typeface="Arial" pitchFamily="34" charset="0"/>
              </a:rPr>
              <a:t>means that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operations are more scheduled and will </a:t>
            </a:r>
            <a:r>
              <a:rPr lang="en-US" sz="1000" dirty="0" smtClean="0">
                <a:latin typeface="Arial" pitchFamily="34" charset="0"/>
                <a:cs typeface="Arial" pitchFamily="34" charset="0"/>
              </a:rPr>
              <a:t>often come </a:t>
            </a:r>
            <a:r>
              <a:rPr lang="en-US" sz="1000" dirty="0" smtClean="0">
                <a:latin typeface="Arial" pitchFamily="34" charset="0"/>
                <a:cs typeface="Arial" pitchFamily="34" charset="0"/>
              </a:rPr>
              <a:t>in waves. The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forces </a:t>
            </a:r>
            <a:r>
              <a:rPr lang="en-US" sz="1000" dirty="0" smtClean="0">
                <a:latin typeface="Arial" pitchFamily="34" charset="0"/>
                <a:cs typeface="Arial" pitchFamily="34" charset="0"/>
              </a:rPr>
              <a:t>have low training </a:t>
            </a:r>
            <a:r>
              <a:rPr lang="en-US" sz="1000" dirty="0" smtClean="0">
                <a:latin typeface="Arial" pitchFamily="34" charset="0"/>
                <a:cs typeface="Arial" pitchFamily="34" charset="0"/>
              </a:rPr>
              <a:t>and </a:t>
            </a:r>
            <a:r>
              <a:rPr lang="en-US" sz="1000" dirty="0" smtClean="0">
                <a:latin typeface="Arial" pitchFamily="34" charset="0"/>
                <a:cs typeface="Arial" pitchFamily="34" charset="0"/>
              </a:rPr>
              <a:t>skill level for conducting </a:t>
            </a:r>
            <a:r>
              <a:rPr lang="en-US" sz="1000" dirty="0" smtClean="0">
                <a:latin typeface="Arial" pitchFamily="34" charset="0"/>
                <a:cs typeface="Arial" pitchFamily="34" charset="0"/>
              </a:rPr>
              <a:t>decentralized COMAO (Combined Air Operations = package operations</a:t>
            </a:r>
            <a:r>
              <a:rPr lang="en-US" sz="1000" dirty="0" smtClean="0">
                <a:latin typeface="Arial" pitchFamily="34" charset="0"/>
                <a:cs typeface="Arial" pitchFamily="34" charset="0"/>
              </a:rPr>
              <a:t>).</a:t>
            </a: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smtClean="0">
                <a:latin typeface="Arial" pitchFamily="34" charset="0"/>
                <a:cs typeface="Arial" pitchFamily="34" charset="0"/>
              </a:rPr>
              <a:t>being </a:t>
            </a:r>
            <a:r>
              <a:rPr lang="en-US" sz="1000" dirty="0" smtClean="0">
                <a:latin typeface="Arial" pitchFamily="34" charset="0"/>
                <a:cs typeface="Arial" pitchFamily="34" charset="0"/>
              </a:rPr>
              <a:t>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air operation, expect A-A sweep to be sent in first, followed by A-G aircraft doing strikes. </a:t>
            </a:r>
            <a:r>
              <a:rPr lang="en-US" sz="1000" dirty="0" smtClean="0">
                <a:latin typeface="Arial" pitchFamily="34" charset="0"/>
                <a:cs typeface="Arial" pitchFamily="34" charset="0"/>
              </a:rPr>
              <a:t>Their ability to support with SEAD or Escort is a intelligence gap.</a:t>
            </a:r>
            <a:endParaRPr lang="en-US" sz="1000" dirty="0" smtClean="0">
              <a:latin typeface="Arial" pitchFamily="34" charset="0"/>
              <a:cs typeface="Arial" pitchFamily="34" charset="0"/>
            </a:endParaRP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smtClean="0">
                <a:latin typeface="Arial" pitchFamily="34" charset="0"/>
                <a:cs typeface="Arial" pitchFamily="34" charset="0"/>
              </a:rPr>
              <a:t>battlefield </a:t>
            </a:r>
            <a:r>
              <a:rPr lang="en-US" sz="1000" dirty="0" smtClean="0">
                <a:latin typeface="Arial" pitchFamily="34" charset="0"/>
                <a:cs typeface="Arial" pitchFamily="34" charset="0"/>
              </a:rPr>
              <a:t>prior to the start of the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ground attack. Once the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4857784"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dirty="0" smtClean="0">
                <a:latin typeface="Arial" pitchFamily="34" charset="0"/>
                <a:cs typeface="Arial" pitchFamily="34" charset="0"/>
              </a:rPr>
              <a:t>Notian 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Notian 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operational (COMAO).</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6072230"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8143932" cy="4143404"/>
          </a:xfrm>
          <a:prstGeom prst="rect">
            <a:avLst/>
          </a:prstGeom>
          <a:solidFill>
            <a:schemeClr val="accent1">
              <a:lumMod val="20000"/>
              <a:lumOff val="80000"/>
            </a:schemeClr>
          </a:solidFill>
          <a:ln>
            <a:solidFill>
              <a:schemeClr val="tx1"/>
            </a:solidFill>
          </a:ln>
        </p:spPr>
        <p:txBody>
          <a:bodyPr wrap="square" rtlCol="0">
            <a:normAutofit fontScale="92500" lnSpcReduction="10000"/>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Escort</a:t>
            </a: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Notian IADS and supports as Quick Reaction Alert flights to protect Notian 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r>
              <a:rPr lang="en-US" sz="1000" dirty="0" smtClean="0">
                <a:latin typeface="Arial" pitchFamily="34" charset="0"/>
                <a:cs typeface="Arial" pitchFamily="34" charset="0"/>
              </a:rPr>
              <a:t>Can perform limited A-A missions</a:t>
            </a:r>
            <a:endParaRPr lang="en-US" sz="1000" dirty="0" smtClean="0">
              <a:latin typeface="Arial" pitchFamily="34" charset="0"/>
              <a:cs typeface="Arial" pitchFamily="34" charset="0"/>
            </a:endParaRPr>
          </a:p>
          <a:p>
            <a:pPr>
              <a:buFontTx/>
              <a:buChar char="-"/>
            </a:pP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pPr>
              <a:buFontTx/>
              <a:buChar char="-"/>
            </a:pPr>
            <a:r>
              <a:rPr lang="en-US" sz="1000" dirty="0" smtClean="0">
                <a:latin typeface="Arial" pitchFamily="34" charset="0"/>
                <a:cs typeface="Arial" pitchFamily="34" charset="0"/>
              </a:rPr>
              <a:t>A-A only in self-defense</a:t>
            </a:r>
            <a:endParaRPr lang="en-US" sz="1000" dirty="0" smtClean="0">
              <a:latin typeface="Arial" pitchFamily="34" charset="0"/>
              <a:cs typeface="Arial" pitchFamily="34" charset="0"/>
            </a:endParaRPr>
          </a:p>
          <a:p>
            <a:pPr>
              <a:buFontTx/>
              <a:buChar char="-"/>
            </a:pP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Heavy Bomber </a:t>
            </a:r>
            <a:r>
              <a:rPr lang="en-US" sz="1000" dirty="0" smtClean="0">
                <a:latin typeface="Arial" pitchFamily="34" charset="0"/>
                <a:cs typeface="Arial" pitchFamily="34" charset="0"/>
              </a:rPr>
              <a:t>Squadrons</a:t>
            </a:r>
          </a:p>
          <a:p>
            <a:pPr>
              <a:buFontTx/>
              <a:buChar char="-"/>
            </a:pPr>
            <a:r>
              <a:rPr lang="en-US" sz="1000" dirty="0" smtClean="0">
                <a:latin typeface="Arial" pitchFamily="34" charset="0"/>
                <a:cs typeface="Arial" pitchFamily="34" charset="0"/>
              </a:rPr>
              <a:t>Strategic strikes against high value targets</a:t>
            </a:r>
            <a:endParaRPr lang="en-US" sz="1000" dirty="0" smtClean="0">
              <a:latin typeface="Arial" pitchFamily="34" charset="0"/>
              <a:cs typeface="Arial" pitchFamily="34" charset="0"/>
            </a:endParaRPr>
          </a:p>
          <a:p>
            <a:pPr>
              <a:buFontTx/>
              <a:buChar char="-"/>
            </a:pP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Naval Fighter </a:t>
            </a:r>
            <a:r>
              <a:rPr lang="en-US" sz="1000" dirty="0" smtClean="0">
                <a:latin typeface="Arial" pitchFamily="34" charset="0"/>
                <a:cs typeface="Arial" pitchFamily="34" charset="0"/>
              </a:rPr>
              <a:t>Squadrons</a:t>
            </a:r>
          </a:p>
          <a:p>
            <a:pPr>
              <a:buFontTx/>
              <a:buChar char="-"/>
            </a:pPr>
            <a:r>
              <a:rPr lang="en-US" sz="1000" dirty="0" smtClean="0">
                <a:latin typeface="Arial" pitchFamily="34" charset="0"/>
                <a:cs typeface="Arial" pitchFamily="34" charset="0"/>
              </a:rPr>
              <a:t>Sweep, CAP and escort for maritime operations</a:t>
            </a:r>
            <a:endParaRPr lang="en-US" sz="1000" dirty="0" smtClean="0">
              <a:latin typeface="Arial" pitchFamily="34" charset="0"/>
              <a:cs typeface="Arial" pitchFamily="34" charset="0"/>
            </a:endParaRPr>
          </a:p>
          <a:p>
            <a:pPr>
              <a:buFontTx/>
              <a:buChar char="-"/>
            </a:pP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Maritime Strike </a:t>
            </a:r>
            <a:r>
              <a:rPr lang="en-US" sz="1000" dirty="0" smtClean="0">
                <a:latin typeface="Arial" pitchFamily="34" charset="0"/>
                <a:cs typeface="Arial" pitchFamily="34" charset="0"/>
              </a:rPr>
              <a:t>Squadrons</a:t>
            </a:r>
          </a:p>
          <a:p>
            <a:pPr>
              <a:buFontTx/>
              <a:buChar char="-"/>
            </a:pPr>
            <a:r>
              <a:rPr lang="en-US" sz="1000" dirty="0" smtClean="0">
                <a:latin typeface="Arial" pitchFamily="34" charset="0"/>
                <a:cs typeface="Arial" pitchFamily="34" charset="0"/>
              </a:rPr>
              <a:t> </a:t>
            </a:r>
            <a:r>
              <a:rPr lang="en-US" sz="1000" dirty="0" smtClean="0">
                <a:latin typeface="Arial" pitchFamily="34" charset="0"/>
                <a:cs typeface="Arial" pitchFamily="34" charset="0"/>
              </a:rPr>
              <a:t>A-G operations in support of amphibious operations</a:t>
            </a:r>
          </a:p>
          <a:p>
            <a:pPr>
              <a:buFontTx/>
              <a:buChar char="-"/>
            </a:pPr>
            <a:r>
              <a:rPr lang="en-US" sz="1000" dirty="0" smtClean="0">
                <a:latin typeface="Arial" pitchFamily="34" charset="0"/>
                <a:cs typeface="Arial" pitchFamily="34" charset="0"/>
              </a:rPr>
              <a:t>Anti-surface attacks</a:t>
            </a:r>
          </a:p>
          <a:p>
            <a:pPr>
              <a:buFontTx/>
              <a:buChar char="-"/>
            </a:pPr>
            <a:r>
              <a:rPr lang="en-US" sz="1000" dirty="0" smtClean="0">
                <a:latin typeface="Arial" pitchFamily="34" charset="0"/>
                <a:cs typeface="Arial" pitchFamily="34" charset="0"/>
              </a:rPr>
              <a:t>Can perform limited A-A missions</a:t>
            </a:r>
            <a:endParaRPr lang="en-US" sz="1000" dirty="0" smtClean="0">
              <a:latin typeface="Arial" pitchFamily="34" charset="0"/>
              <a:cs typeface="Arial" pitchFamily="34" charset="0"/>
            </a:endParaRPr>
          </a:p>
          <a:p>
            <a:pPr>
              <a:buFontTx/>
              <a:buChar char="-"/>
            </a:pPr>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Maritime Patrol </a:t>
            </a:r>
            <a:r>
              <a:rPr lang="en-US" sz="1000" dirty="0" smtClean="0">
                <a:latin typeface="Arial" pitchFamily="34" charset="0"/>
                <a:cs typeface="Arial" pitchFamily="34" charset="0"/>
              </a:rPr>
              <a:t>Squadrons</a:t>
            </a:r>
          </a:p>
          <a:p>
            <a:pPr>
              <a:buFontTx/>
              <a:buChar char="-"/>
            </a:pPr>
            <a:r>
              <a:rPr lang="en-US" sz="1000" dirty="0" smtClean="0">
                <a:latin typeface="Arial" pitchFamily="34" charset="0"/>
                <a:cs typeface="Arial" pitchFamily="34" charset="0"/>
              </a:rPr>
              <a:t>Reconnaissance and locating enemy submarines</a:t>
            </a:r>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2062103"/>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Kambiland</a:t>
            </a:r>
            <a:r>
              <a:rPr lang="nb-NO" sz="1200" dirty="0" smtClean="0">
                <a:latin typeface="Arial" pitchFamily="34" charset="0"/>
                <a:cs typeface="Arial" pitchFamily="34" charset="0"/>
              </a:rPr>
              <a:t> air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and locations. </a:t>
            </a:r>
            <a:r>
              <a:rPr lang="nb-NO" sz="1200" dirty="0" err="1" smtClean="0">
                <a:latin typeface="Arial" pitchFamily="34" charset="0"/>
                <a:cs typeface="Arial" pitchFamily="34" charset="0"/>
              </a:rPr>
              <a:t>Second</a:t>
            </a:r>
            <a:r>
              <a:rPr lang="nb-NO" sz="1200" dirty="0" smtClean="0">
                <a:latin typeface="Arial" pitchFamily="34" charset="0"/>
                <a:cs typeface="Arial" pitchFamily="34" charset="0"/>
              </a:rPr>
              <a:t> part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capability</a:t>
            </a:r>
            <a:r>
              <a:rPr lang="nb-NO" sz="12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INTREP VID B-002 Generic Air Force Structure v1.0</a:t>
            </a:r>
          </a:p>
          <a:p>
            <a:pPr>
              <a:buFontTx/>
              <a:buChar char="-"/>
            </a:pPr>
            <a:r>
              <a:rPr lang="sv-SE" sz="1200" dirty="0" smtClean="0">
                <a:latin typeface="Arial" pitchFamily="34" charset="0"/>
                <a:cs typeface="Arial" pitchFamily="34" charset="0"/>
              </a:rPr>
              <a:t>INTREP VID OPAT-002 Notia IADS</a:t>
            </a:r>
          </a:p>
          <a:p>
            <a:pPr>
              <a:buFontTx/>
              <a:buChar char="-"/>
            </a:pPr>
            <a:r>
              <a:rPr lang="sv-SE" sz="1200" dirty="0" smtClean="0">
                <a:latin typeface="Arial" pitchFamily="34" charset="0"/>
                <a:cs typeface="Arial" pitchFamily="34" charset="0"/>
              </a:rPr>
              <a:t>INTREP VID OPAT-003 Kambiland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277547"/>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Squadron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smtClean="0">
                <a:latin typeface="Arial" pitchFamily="34" charset="0"/>
                <a:cs typeface="Arial" pitchFamily="34" charset="0"/>
                <a:hlinkClick r:id="rId6" action="ppaction://hlinksldjump"/>
              </a:rPr>
              <a:t>Mission</a:t>
            </a:r>
            <a:r>
              <a:rPr lang="nb-NO" sz="1200" dirty="0" smtClean="0">
                <a:latin typeface="Arial" pitchFamily="34" charset="0"/>
                <a:cs typeface="Arial" pitchFamily="34" charset="0"/>
                <a:hlinkClick r:id="rId6" action="ppaction://hlinksldjump"/>
              </a:rPr>
              <a:t> </a:t>
            </a:r>
            <a:r>
              <a:rPr lang="nb-NO" sz="1200" dirty="0" smtClean="0">
                <a:latin typeface="Arial" pitchFamily="34" charset="0"/>
                <a:cs typeface="Arial" pitchFamily="34" charset="0"/>
                <a:hlinkClick r:id="rId6" action="ppaction://hlinksldjump"/>
              </a:rPr>
              <a:t>type </a:t>
            </a:r>
            <a:r>
              <a:rPr lang="nb-NO" sz="1200" dirty="0" err="1" smtClean="0">
                <a:latin typeface="Arial" pitchFamily="34" charset="0"/>
                <a:cs typeface="Arial" pitchFamily="34" charset="0"/>
                <a:hlinkClick r:id="rId6"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1" name="Picture 2" descr="C:\Users\faceb\Downloads\polotno (1).png"/>
          <p:cNvPicPr>
            <a:picLocks noChangeAspect="1" noChangeArrowheads="1"/>
          </p:cNvPicPr>
          <p:nvPr/>
        </p:nvPicPr>
        <p:blipFill>
          <a:blip r:embed="rId3" cstate="print"/>
          <a:srcRect/>
          <a:stretch>
            <a:fillRect/>
          </a:stretch>
        </p:blipFill>
        <p:spPr bwMode="auto">
          <a:xfrm>
            <a:off x="1357290" y="1428742"/>
            <a:ext cx="688194" cy="458796"/>
          </a:xfrm>
          <a:prstGeom prst="rect">
            <a:avLst/>
          </a:prstGeom>
          <a:noFill/>
          <a:ln>
            <a:solidFill>
              <a:schemeClr val="tx1"/>
            </a:solidFill>
          </a:ln>
          <a:effectLst>
            <a:outerShdw blurRad="50800" dist="38100" dir="2700000" algn="tl" rotWithShape="0">
              <a:prstClr val="black">
                <a:alpha val="40000"/>
              </a:prstClr>
            </a:outerShdw>
          </a:effectLst>
        </p:spPr>
      </p:pic>
      <p:sp>
        <p:nvSpPr>
          <p:cNvPr id="42" name="TekstSylinder 41"/>
          <p:cNvSpPr txBox="1"/>
          <p:nvPr/>
        </p:nvSpPr>
        <p:spPr>
          <a:xfrm>
            <a:off x="2071670" y="1500180"/>
            <a:ext cx="435771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Airforce</a:t>
            </a:r>
            <a:endParaRPr lang="nb-NO" dirty="0"/>
          </a:p>
        </p:txBody>
      </p:sp>
      <p:sp>
        <p:nvSpPr>
          <p:cNvPr id="43" name="TekstSylinder 42"/>
          <p:cNvSpPr txBox="1"/>
          <p:nvPr/>
        </p:nvSpPr>
        <p:spPr>
          <a:xfrm>
            <a:off x="2071670" y="2214560"/>
            <a:ext cx="507209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Naval</a:t>
            </a:r>
            <a:r>
              <a:rPr lang="nb-NO" dirty="0" smtClean="0"/>
              <a:t> </a:t>
            </a:r>
            <a:r>
              <a:rPr lang="nb-NO" dirty="0" err="1" smtClean="0"/>
              <a:t>Aviation</a:t>
            </a:r>
            <a:endParaRPr lang="nb-NO" dirty="0"/>
          </a:p>
        </p:txBody>
      </p:sp>
      <p:pic>
        <p:nvPicPr>
          <p:cNvPr id="1026" name="Picture 2" descr="C:\Users\faceb\Downloads\SRN Naval Aviation.png"/>
          <p:cNvPicPr>
            <a:picLocks noChangeAspect="1" noChangeArrowheads="1"/>
          </p:cNvPicPr>
          <p:nvPr/>
        </p:nvPicPr>
        <p:blipFill>
          <a:blip r:embed="rId4" cstate="print"/>
          <a:srcRect/>
          <a:stretch>
            <a:fillRect/>
          </a:stretch>
        </p:blipFill>
        <p:spPr bwMode="auto">
          <a:xfrm>
            <a:off x="1357290" y="214312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44"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1428742"/>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1027" name="Picture 3" descr="D:\GIT PROJECTS\OPAT-Brief\Democratic Republik of  Kambiland - DRK.png"/>
          <p:cNvPicPr>
            <a:picLocks noChangeAspect="1" noChangeArrowheads="1"/>
          </p:cNvPicPr>
          <p:nvPr/>
        </p:nvPicPr>
        <p:blipFill>
          <a:blip r:embed="rId6" cstate="print"/>
          <a:srcRect/>
          <a:stretch>
            <a:fillRect/>
          </a:stretch>
        </p:blipFill>
        <p:spPr bwMode="auto">
          <a:xfrm>
            <a:off x="571472" y="3571882"/>
            <a:ext cx="697313" cy="464876"/>
          </a:xfrm>
          <a:prstGeom prst="rect">
            <a:avLst/>
          </a:prstGeom>
          <a:noFill/>
          <a:ln>
            <a:solidFill>
              <a:schemeClr val="tx1"/>
            </a:solidFill>
          </a:ln>
          <a:effectLst>
            <a:outerShdw blurRad="50800" dist="38100" dir="2700000" algn="tl" rotWithShape="0">
              <a:prstClr val="black">
                <a:alpha val="40000"/>
              </a:prstClr>
            </a:outerShdw>
          </a:effectLst>
        </p:spPr>
      </p:pic>
      <p:sp>
        <p:nvSpPr>
          <p:cNvPr id="46" name="TekstSylinder 45"/>
          <p:cNvSpPr txBox="1"/>
          <p:nvPr/>
        </p:nvSpPr>
        <p:spPr>
          <a:xfrm>
            <a:off x="2071670" y="3643320"/>
            <a:ext cx="5500726" cy="369332"/>
          </a:xfrm>
          <a:prstGeom prst="rect">
            <a:avLst/>
          </a:prstGeom>
          <a:noFill/>
        </p:spPr>
        <p:txBody>
          <a:bodyPr wrap="square" rtlCol="0">
            <a:spAutoFit/>
          </a:bodyPr>
          <a:lstStyle/>
          <a:p>
            <a:r>
              <a:rPr lang="nb-NO" dirty="0" err="1" smtClean="0"/>
              <a:t>Democratic</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Kambiland</a:t>
            </a:r>
            <a:r>
              <a:rPr lang="nb-NO" dirty="0" smtClean="0"/>
              <a:t> (DRK) </a:t>
            </a:r>
            <a:r>
              <a:rPr lang="nb-NO" dirty="0" err="1" smtClean="0"/>
              <a:t>Airforce</a:t>
            </a:r>
            <a:endParaRPr lang="nb-NO" dirty="0"/>
          </a:p>
        </p:txBody>
      </p:sp>
      <p:pic>
        <p:nvPicPr>
          <p:cNvPr id="1028" name="Picture 4" descr="D:\GIT PROJECTS\OPAT-Brief\DRK Airforce.png"/>
          <p:cNvPicPr>
            <a:picLocks noChangeAspect="1" noChangeArrowheads="1"/>
          </p:cNvPicPr>
          <p:nvPr/>
        </p:nvPicPr>
        <p:blipFill>
          <a:blip r:embed="rId7" cstate="print"/>
          <a:srcRect/>
          <a:stretch>
            <a:fillRect/>
          </a:stretch>
        </p:blipFill>
        <p:spPr bwMode="auto">
          <a:xfrm>
            <a:off x="1357290" y="357188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52"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2143122"/>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9"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40"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717766"/>
          <a:ext cx="7055976"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7" name="Picture 2" descr="C:\Users\faceb\Downloads\polotno (1).png"/>
          <p:cNvPicPr>
            <a:picLocks noChangeAspect="1" noChangeArrowheads="1"/>
          </p:cNvPicPr>
          <p:nvPr/>
        </p:nvPicPr>
        <p:blipFill>
          <a:blip r:embed="rId8"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9"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39" name="Picture 2" descr="C:\Users\faceb\Downloads\SRN Naval Aviation.png"/>
          <p:cNvPicPr>
            <a:picLocks noChangeAspect="1" noChangeArrowheads="1"/>
          </p:cNvPicPr>
          <p:nvPr/>
        </p:nvPicPr>
        <p:blipFill>
          <a:blip r:embed="rId9" cstate="print"/>
          <a:srcRect/>
          <a:stretch>
            <a:fillRect/>
          </a:stretch>
        </p:blipFill>
        <p:spPr bwMode="auto">
          <a:xfrm>
            <a:off x="8350899" y="342542"/>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3" descr="D:\GIT PROJECTS\OPAT-Brief\Democratic Republik of  Kambiland - DRK.png"/>
          <p:cNvPicPr>
            <a:picLocks noChangeAspect="1" noChangeArrowheads="1"/>
          </p:cNvPicPr>
          <p:nvPr/>
        </p:nvPicPr>
        <p:blipFill>
          <a:blip r:embed="rId7" cstate="print"/>
          <a:srcRect/>
          <a:stretch>
            <a:fillRect/>
          </a:stretch>
        </p:blipFill>
        <p:spPr bwMode="auto">
          <a:xfrm>
            <a:off x="7527540" y="320924"/>
            <a:ext cx="697313" cy="46487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4" descr="D:\GIT PROJECTS\OPAT-Brief\DRK Airforce.png"/>
          <p:cNvPicPr>
            <a:picLocks noChangeAspect="1" noChangeArrowheads="1"/>
          </p:cNvPicPr>
          <p:nvPr/>
        </p:nvPicPr>
        <p:blipFill>
          <a:blip r:embed="rId8" cstate="print"/>
          <a:srcRect/>
          <a:stretch>
            <a:fillRect/>
          </a:stretch>
        </p:blipFill>
        <p:spPr bwMode="auto">
          <a:xfrm>
            <a:off x="8357248" y="328239"/>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8132" r="40752"/>
          <a:stretch>
            <a:fillRect/>
          </a:stretch>
        </p:blipFill>
        <p:spPr bwMode="auto">
          <a:xfrm>
            <a:off x="3428992" y="714362"/>
            <a:ext cx="2214578" cy="4185267"/>
          </a:xfrm>
          <a:prstGeom prst="rect">
            <a:avLst/>
          </a:prstGeom>
          <a:noFill/>
          <a:ln w="9525">
            <a:noFill/>
            <a:miter lim="800000"/>
            <a:headEnd/>
            <a:tailEnd/>
          </a:ln>
          <a:effectLst/>
        </p:spPr>
      </p:pic>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15065597" y="4144526"/>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6" name="TekstSylinder 25"/>
          <p:cNvSpPr txBox="1"/>
          <p:nvPr/>
        </p:nvSpPr>
        <p:spPr>
          <a:xfrm>
            <a:off x="12667764" y="25481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12661826" y="63266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10501354" y="-114302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7" name="TekstSylinder 36"/>
          <p:cNvSpPr txBox="1"/>
          <p:nvPr/>
        </p:nvSpPr>
        <p:spPr>
          <a:xfrm>
            <a:off x="2000232" y="1001135"/>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1</a:t>
            </a:r>
            <a:endParaRPr lang="en-US" sz="800" b="1" dirty="0">
              <a:latin typeface="Arial" pitchFamily="34" charset="0"/>
              <a:cs typeface="Arial" pitchFamily="34" charset="0"/>
            </a:endParaRPr>
          </a:p>
        </p:txBody>
      </p:sp>
      <p:cxnSp>
        <p:nvCxnSpPr>
          <p:cNvPr id="48" name="Rett pil 47"/>
          <p:cNvCxnSpPr/>
          <p:nvPr/>
        </p:nvCxnSpPr>
        <p:spPr>
          <a:xfrm flipH="1">
            <a:off x="12343352" y="1493721"/>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kstSylinder 99"/>
          <p:cNvSpPr txBox="1"/>
          <p:nvPr/>
        </p:nvSpPr>
        <p:spPr>
          <a:xfrm>
            <a:off x="6286512" y="207168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sp>
        <p:nvSpPr>
          <p:cNvPr id="101" name="TekstSylinder 100"/>
          <p:cNvSpPr txBox="1"/>
          <p:nvPr/>
        </p:nvSpPr>
        <p:spPr>
          <a:xfrm>
            <a:off x="714348" y="342900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sp>
        <p:nvSpPr>
          <p:cNvPr id="79" name="TekstSylinder 78"/>
          <p:cNvSpPr txBox="1"/>
          <p:nvPr/>
        </p:nvSpPr>
        <p:spPr>
          <a:xfrm>
            <a:off x="12673702" y="3927358"/>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12673702" y="412317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286512" y="128341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(721)</a:t>
            </a:r>
          </a:p>
        </p:txBody>
      </p:sp>
      <p:grpSp>
        <p:nvGrpSpPr>
          <p:cNvPr id="4" name="Gruppe 113"/>
          <p:cNvGrpSpPr/>
          <p:nvPr/>
        </p:nvGrpSpPr>
        <p:grpSpPr>
          <a:xfrm>
            <a:off x="13999536" y="3296960"/>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12661826" y="83162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5" name="Gruppe 117"/>
          <p:cNvGrpSpPr/>
          <p:nvPr/>
        </p:nvGrpSpPr>
        <p:grpSpPr>
          <a:xfrm>
            <a:off x="12672950" y="2648888"/>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6" name="Gruppe 120"/>
          <p:cNvGrpSpPr/>
          <p:nvPr/>
        </p:nvGrpSpPr>
        <p:grpSpPr>
          <a:xfrm>
            <a:off x="12661074" y="1395814"/>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801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kstSylinder 86"/>
          <p:cNvSpPr txBox="1"/>
          <p:nvPr/>
        </p:nvSpPr>
        <p:spPr>
          <a:xfrm>
            <a:off x="5715008" y="3838370"/>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(701)</a:t>
            </a:r>
          </a:p>
          <a:p>
            <a:pPr algn="ctr"/>
            <a:r>
              <a:rPr lang="en-US" sz="800" dirty="0" smtClean="0">
                <a:latin typeface="Arial" pitchFamily="34" charset="0"/>
                <a:cs typeface="Arial" pitchFamily="34" charset="0"/>
              </a:rPr>
              <a:t>SU-30 SQN (702)</a:t>
            </a:r>
            <a:endParaRPr lang="en-US" sz="800" dirty="0">
              <a:latin typeface="Arial" pitchFamily="34" charset="0"/>
              <a:cs typeface="Arial" pitchFamily="34" charset="0"/>
            </a:endParaRPr>
          </a:p>
        </p:txBody>
      </p:sp>
      <p:grpSp>
        <p:nvGrpSpPr>
          <p:cNvPr id="19" name="Gruppe 91"/>
          <p:cNvGrpSpPr/>
          <p:nvPr/>
        </p:nvGrpSpPr>
        <p:grpSpPr>
          <a:xfrm>
            <a:off x="14287568" y="1928808"/>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8001024" y="257175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OLENYA</a:t>
            </a:r>
            <a:endParaRPr lang="en-US" sz="800" b="1" dirty="0">
              <a:latin typeface="Arial" pitchFamily="34" charset="0"/>
              <a:cs typeface="Arial" pitchFamily="34" charset="0"/>
            </a:endParaRPr>
          </a:p>
        </p:txBody>
      </p:sp>
      <p:cxnSp>
        <p:nvCxnSpPr>
          <p:cNvPr id="81" name="Rett pil 80"/>
          <p:cNvCxnSpPr>
            <a:stCxn id="86" idx="3"/>
          </p:cNvCxnSpPr>
          <p:nvPr/>
        </p:nvCxnSpPr>
        <p:spPr>
          <a:xfrm flipV="1">
            <a:off x="1722460" y="2061882"/>
            <a:ext cx="2724034" cy="10719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kstSylinder 81"/>
          <p:cNvSpPr txBox="1"/>
          <p:nvPr/>
        </p:nvSpPr>
        <p:spPr>
          <a:xfrm>
            <a:off x="5715008" y="364332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MONCHEGORSK</a:t>
            </a:r>
            <a:endParaRPr lang="en-US" sz="800" b="1" dirty="0">
              <a:latin typeface="Arial" pitchFamily="34" charset="0"/>
              <a:cs typeface="Arial" pitchFamily="34" charset="0"/>
            </a:endParaRPr>
          </a:p>
        </p:txBody>
      </p:sp>
      <p:sp>
        <p:nvSpPr>
          <p:cNvPr id="86" name="TekstSylinder 85"/>
          <p:cNvSpPr txBox="1"/>
          <p:nvPr/>
        </p:nvSpPr>
        <p:spPr>
          <a:xfrm>
            <a:off x="714348" y="3035931"/>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MURMANSK</a:t>
            </a:r>
            <a:endParaRPr lang="en-US" sz="800" b="1" dirty="0">
              <a:latin typeface="Arial" pitchFamily="34" charset="0"/>
              <a:cs typeface="Arial" pitchFamily="34" charset="0"/>
            </a:endParaRPr>
          </a:p>
        </p:txBody>
      </p:sp>
      <p:sp>
        <p:nvSpPr>
          <p:cNvPr id="91" name="TekstSylinder 90"/>
          <p:cNvSpPr txBox="1"/>
          <p:nvPr/>
        </p:nvSpPr>
        <p:spPr>
          <a:xfrm>
            <a:off x="6286512" y="770777"/>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3</a:t>
            </a:r>
            <a:endParaRPr lang="en-US" sz="800" b="1" dirty="0">
              <a:latin typeface="Arial" pitchFamily="34" charset="0"/>
              <a:cs typeface="Arial" pitchFamily="34" charset="0"/>
            </a:endParaRPr>
          </a:p>
        </p:txBody>
      </p:sp>
      <p:sp>
        <p:nvSpPr>
          <p:cNvPr id="92" name="TekstSylinder 91"/>
          <p:cNvSpPr txBox="1"/>
          <p:nvPr/>
        </p:nvSpPr>
        <p:spPr>
          <a:xfrm>
            <a:off x="6286512" y="9644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MIG-29S SQN (711)</a:t>
            </a:r>
          </a:p>
          <a:p>
            <a:pPr algn="ctr"/>
            <a:r>
              <a:rPr lang="en-US" sz="800" dirty="0" smtClean="0">
                <a:latin typeface="Arial" pitchFamily="34" charset="0"/>
                <a:cs typeface="Arial" pitchFamily="34" charset="0"/>
              </a:rPr>
              <a:t>MIG-29SSQN (712)</a:t>
            </a:r>
            <a:endParaRPr lang="en-US" sz="800" dirty="0">
              <a:latin typeface="Arial" pitchFamily="34" charset="0"/>
              <a:cs typeface="Arial" pitchFamily="34" charset="0"/>
            </a:endParaRPr>
          </a:p>
        </p:txBody>
      </p:sp>
      <p:sp>
        <p:nvSpPr>
          <p:cNvPr id="99" name="TekstSylinder 98"/>
          <p:cNvSpPr txBox="1"/>
          <p:nvPr/>
        </p:nvSpPr>
        <p:spPr>
          <a:xfrm>
            <a:off x="5715008" y="4157294"/>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(722)</a:t>
            </a:r>
          </a:p>
        </p:txBody>
      </p:sp>
      <p:sp>
        <p:nvSpPr>
          <p:cNvPr id="104" name="TekstSylinder 103"/>
          <p:cNvSpPr txBox="1"/>
          <p:nvPr/>
        </p:nvSpPr>
        <p:spPr>
          <a:xfrm>
            <a:off x="6286512" y="148168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(731)</a:t>
            </a:r>
          </a:p>
        </p:txBody>
      </p:sp>
      <p:sp>
        <p:nvSpPr>
          <p:cNvPr id="105" name="TekstSylinder 104"/>
          <p:cNvSpPr txBox="1"/>
          <p:nvPr/>
        </p:nvSpPr>
        <p:spPr>
          <a:xfrm>
            <a:off x="5715008" y="43553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sp>
        <p:nvSpPr>
          <p:cNvPr id="114" name="TekstSylinder 113"/>
          <p:cNvSpPr txBox="1"/>
          <p:nvPr/>
        </p:nvSpPr>
        <p:spPr>
          <a:xfrm>
            <a:off x="8001024" y="2768679"/>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TU-22 SQN (741)</a:t>
            </a:r>
          </a:p>
          <a:p>
            <a:pPr algn="ctr"/>
            <a:r>
              <a:rPr lang="en-US" sz="800" dirty="0" smtClean="0">
                <a:latin typeface="Arial" pitchFamily="34" charset="0"/>
                <a:cs typeface="Arial" pitchFamily="34" charset="0"/>
              </a:rPr>
              <a:t>TU-22 SQN (742)</a:t>
            </a:r>
          </a:p>
          <a:p>
            <a:pPr algn="ctr"/>
            <a:r>
              <a:rPr lang="en-US" sz="800" dirty="0" smtClean="0">
                <a:latin typeface="Arial" pitchFamily="34" charset="0"/>
                <a:cs typeface="Arial" pitchFamily="34" charset="0"/>
              </a:rPr>
              <a:t>TU-22 SQN (743)</a:t>
            </a:r>
          </a:p>
        </p:txBody>
      </p:sp>
      <p:sp>
        <p:nvSpPr>
          <p:cNvPr id="115" name="TekstSylinder 114"/>
          <p:cNvSpPr txBox="1"/>
          <p:nvPr/>
        </p:nvSpPr>
        <p:spPr>
          <a:xfrm>
            <a:off x="8001024" y="32077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TU-160 SQN (751)</a:t>
            </a:r>
          </a:p>
        </p:txBody>
      </p:sp>
      <p:sp>
        <p:nvSpPr>
          <p:cNvPr id="116" name="TekstSylinder 115"/>
          <p:cNvSpPr txBox="1"/>
          <p:nvPr/>
        </p:nvSpPr>
        <p:spPr>
          <a:xfrm>
            <a:off x="8001024" y="3404667"/>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TU-95 SQN (752)</a:t>
            </a:r>
          </a:p>
        </p:txBody>
      </p:sp>
      <p:sp>
        <p:nvSpPr>
          <p:cNvPr id="75" name="TekstSylinder 74"/>
          <p:cNvSpPr txBox="1"/>
          <p:nvPr/>
        </p:nvSpPr>
        <p:spPr>
          <a:xfrm>
            <a:off x="5715008" y="455384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76" name="TekstSylinder 75"/>
          <p:cNvSpPr txBox="1"/>
          <p:nvPr/>
        </p:nvSpPr>
        <p:spPr>
          <a:xfrm>
            <a:off x="5715008" y="475075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77" name="TekstSylinder 76"/>
          <p:cNvSpPr txBox="1"/>
          <p:nvPr/>
        </p:nvSpPr>
        <p:spPr>
          <a:xfrm>
            <a:off x="6286512" y="167941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a:t>
            </a:r>
            <a:r>
              <a:rPr lang="en-US" sz="800" dirty="0" smtClean="0">
                <a:latin typeface="Arial" pitchFamily="34" charset="0"/>
                <a:cs typeface="Arial" pitchFamily="34" charset="0"/>
              </a:rPr>
              <a:t>622)</a:t>
            </a:r>
            <a:endParaRPr lang="en-US" sz="800" dirty="0" smtClean="0">
              <a:latin typeface="Arial" pitchFamily="34" charset="0"/>
              <a:cs typeface="Arial" pitchFamily="34" charset="0"/>
            </a:endParaRPr>
          </a:p>
        </p:txBody>
      </p:sp>
      <p:sp>
        <p:nvSpPr>
          <p:cNvPr id="80" name="TekstSylinder 79"/>
          <p:cNvSpPr txBox="1"/>
          <p:nvPr/>
        </p:nvSpPr>
        <p:spPr>
          <a:xfrm>
            <a:off x="8001024" y="379662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5" name="TekstSylinder 84"/>
          <p:cNvSpPr txBox="1"/>
          <p:nvPr/>
        </p:nvSpPr>
        <p:spPr>
          <a:xfrm>
            <a:off x="714348" y="323286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(611)</a:t>
            </a:r>
          </a:p>
        </p:txBody>
      </p:sp>
      <p:sp>
        <p:nvSpPr>
          <p:cNvPr id="88" name="TekstSylinder 87"/>
          <p:cNvSpPr txBox="1"/>
          <p:nvPr/>
        </p:nvSpPr>
        <p:spPr>
          <a:xfrm>
            <a:off x="6286512" y="1876891"/>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(612)</a:t>
            </a:r>
          </a:p>
        </p:txBody>
      </p:sp>
      <p:sp>
        <p:nvSpPr>
          <p:cNvPr id="89" name="TekstSylinder 88"/>
          <p:cNvSpPr txBox="1"/>
          <p:nvPr/>
        </p:nvSpPr>
        <p:spPr>
          <a:xfrm>
            <a:off x="8001024" y="3990079"/>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(613)</a:t>
            </a:r>
          </a:p>
        </p:txBody>
      </p:sp>
      <p:sp>
        <p:nvSpPr>
          <p:cNvPr id="90" name="TekstSylinder 89"/>
          <p:cNvSpPr txBox="1"/>
          <p:nvPr/>
        </p:nvSpPr>
        <p:spPr>
          <a:xfrm>
            <a:off x="714348" y="3625935"/>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(802)</a:t>
            </a:r>
          </a:p>
        </p:txBody>
      </p:sp>
      <p:sp>
        <p:nvSpPr>
          <p:cNvPr id="98" name="TekstSylinder 97"/>
          <p:cNvSpPr txBox="1"/>
          <p:nvPr/>
        </p:nvSpPr>
        <p:spPr>
          <a:xfrm>
            <a:off x="714348" y="3821749"/>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(803)</a:t>
            </a:r>
          </a:p>
        </p:txBody>
      </p:sp>
      <p:sp>
        <p:nvSpPr>
          <p:cNvPr id="109" name="TekstSylinder 108"/>
          <p:cNvSpPr txBox="1"/>
          <p:nvPr/>
        </p:nvSpPr>
        <p:spPr>
          <a:xfrm>
            <a:off x="714348" y="4214824"/>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sp>
        <p:nvSpPr>
          <p:cNvPr id="117" name="TekstSylinder 116"/>
          <p:cNvSpPr txBox="1"/>
          <p:nvPr/>
        </p:nvSpPr>
        <p:spPr>
          <a:xfrm>
            <a:off x="8001024" y="360159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(821)</a:t>
            </a:r>
          </a:p>
        </p:txBody>
      </p:sp>
      <p:sp>
        <p:nvSpPr>
          <p:cNvPr id="118" name="TekstSylinder 117"/>
          <p:cNvSpPr txBox="1"/>
          <p:nvPr/>
        </p:nvSpPr>
        <p:spPr>
          <a:xfrm>
            <a:off x="2000232" y="1191917"/>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(822)</a:t>
            </a:r>
          </a:p>
        </p:txBody>
      </p:sp>
      <p:sp>
        <p:nvSpPr>
          <p:cNvPr id="119" name="TekstSylinder 118"/>
          <p:cNvSpPr txBox="1"/>
          <p:nvPr/>
        </p:nvSpPr>
        <p:spPr>
          <a:xfrm>
            <a:off x="714348" y="4018678"/>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IL-78 SQN  (831)</a:t>
            </a:r>
          </a:p>
        </p:txBody>
      </p:sp>
      <p:sp>
        <p:nvSpPr>
          <p:cNvPr id="121" name="TekstSylinder 120"/>
          <p:cNvSpPr txBox="1"/>
          <p:nvPr/>
        </p:nvSpPr>
        <p:spPr>
          <a:xfrm>
            <a:off x="2000232" y="1577184"/>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SU-33 </a:t>
            </a:r>
            <a:r>
              <a:rPr lang="en-US" sz="800" dirty="0" smtClean="0">
                <a:latin typeface="Arial" pitchFamily="34" charset="0"/>
                <a:cs typeface="Arial" pitchFamily="34" charset="0"/>
              </a:rPr>
              <a:t>SQN  (451)</a:t>
            </a:r>
          </a:p>
        </p:txBody>
      </p:sp>
      <p:sp>
        <p:nvSpPr>
          <p:cNvPr id="122" name="TekstSylinder 121"/>
          <p:cNvSpPr txBox="1"/>
          <p:nvPr/>
        </p:nvSpPr>
        <p:spPr>
          <a:xfrm>
            <a:off x="2000232" y="1384259"/>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SU-33 </a:t>
            </a:r>
            <a:r>
              <a:rPr lang="en-US" sz="800" dirty="0" smtClean="0">
                <a:latin typeface="Arial" pitchFamily="34" charset="0"/>
                <a:cs typeface="Arial" pitchFamily="34" charset="0"/>
              </a:rPr>
              <a:t>SQN  (452)</a:t>
            </a:r>
          </a:p>
        </p:txBody>
      </p:sp>
      <p:sp>
        <p:nvSpPr>
          <p:cNvPr id="124" name="TekstSylinder 123"/>
          <p:cNvSpPr txBox="1"/>
          <p:nvPr/>
        </p:nvSpPr>
        <p:spPr>
          <a:xfrm>
            <a:off x="2000232" y="1964147"/>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(462)</a:t>
            </a:r>
          </a:p>
        </p:txBody>
      </p:sp>
      <p:sp>
        <p:nvSpPr>
          <p:cNvPr id="125" name="TekstSylinder 124"/>
          <p:cNvSpPr txBox="1"/>
          <p:nvPr/>
        </p:nvSpPr>
        <p:spPr>
          <a:xfrm>
            <a:off x="2000232" y="215916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(471)</a:t>
            </a:r>
          </a:p>
        </p:txBody>
      </p:sp>
      <p:sp>
        <p:nvSpPr>
          <p:cNvPr id="131" name="TekstSylinder 130"/>
          <p:cNvSpPr txBox="1"/>
          <p:nvPr/>
        </p:nvSpPr>
        <p:spPr>
          <a:xfrm>
            <a:off x="2000232" y="235743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(472)</a:t>
            </a:r>
          </a:p>
        </p:txBody>
      </p:sp>
      <p:sp>
        <p:nvSpPr>
          <p:cNvPr id="132" name="TekstSylinder 131"/>
          <p:cNvSpPr txBox="1"/>
          <p:nvPr/>
        </p:nvSpPr>
        <p:spPr>
          <a:xfrm>
            <a:off x="182600" y="1857370"/>
            <a:ext cx="1152128"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40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(Maritime)</a:t>
            </a:r>
          </a:p>
        </p:txBody>
      </p:sp>
      <p:sp>
        <p:nvSpPr>
          <p:cNvPr id="133" name="TekstSylinder 132"/>
          <p:cNvSpPr txBox="1"/>
          <p:nvPr/>
        </p:nvSpPr>
        <p:spPr>
          <a:xfrm>
            <a:off x="2071670" y="439497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ALAKURTI</a:t>
            </a:r>
            <a:endParaRPr lang="en-US" sz="800" b="1" dirty="0">
              <a:latin typeface="Arial" pitchFamily="34" charset="0"/>
              <a:cs typeface="Arial" pitchFamily="34" charset="0"/>
            </a:endParaRPr>
          </a:p>
        </p:txBody>
      </p:sp>
      <p:sp>
        <p:nvSpPr>
          <p:cNvPr id="134" name="TekstSylinder 133"/>
          <p:cNvSpPr txBox="1"/>
          <p:nvPr/>
        </p:nvSpPr>
        <p:spPr>
          <a:xfrm>
            <a:off x="188045" y="2143122"/>
            <a:ext cx="1152128"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30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(DRK)</a:t>
            </a:r>
          </a:p>
        </p:txBody>
      </p:sp>
      <p:sp>
        <p:nvSpPr>
          <p:cNvPr id="135" name="TekstSylinder 134"/>
          <p:cNvSpPr txBox="1"/>
          <p:nvPr/>
        </p:nvSpPr>
        <p:spPr>
          <a:xfrm>
            <a:off x="2071670" y="4590500"/>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(311)</a:t>
            </a:r>
          </a:p>
        </p:txBody>
      </p:sp>
      <p:sp>
        <p:nvSpPr>
          <p:cNvPr id="136" name="TekstSylinder 135"/>
          <p:cNvSpPr txBox="1"/>
          <p:nvPr/>
        </p:nvSpPr>
        <p:spPr>
          <a:xfrm>
            <a:off x="2071670" y="4786328"/>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(312)</a:t>
            </a:r>
          </a:p>
        </p:txBody>
      </p:sp>
      <p:sp>
        <p:nvSpPr>
          <p:cNvPr id="123" name="TekstSylinder 122"/>
          <p:cNvSpPr txBox="1"/>
          <p:nvPr/>
        </p:nvSpPr>
        <p:spPr>
          <a:xfrm>
            <a:off x="2000232" y="1769888"/>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(461)</a:t>
            </a:r>
          </a:p>
        </p:txBody>
      </p:sp>
      <p:cxnSp>
        <p:nvCxnSpPr>
          <p:cNvPr id="143" name="Rett pil 142"/>
          <p:cNvCxnSpPr>
            <a:stCxn id="133" idx="3"/>
          </p:cNvCxnSpPr>
          <p:nvPr/>
        </p:nvCxnSpPr>
        <p:spPr>
          <a:xfrm flipV="1">
            <a:off x="3079782" y="4231341"/>
            <a:ext cx="694359" cy="26154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Rett pil 145"/>
          <p:cNvCxnSpPr>
            <a:stCxn id="82" idx="1"/>
          </p:cNvCxnSpPr>
          <p:nvPr/>
        </p:nvCxnSpPr>
        <p:spPr>
          <a:xfrm rot="10800000">
            <a:off x="4786314" y="2928941"/>
            <a:ext cx="928694" cy="81228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Rett pil 152"/>
          <p:cNvCxnSpPr>
            <a:stCxn id="37" idx="3"/>
          </p:cNvCxnSpPr>
          <p:nvPr/>
        </p:nvCxnSpPr>
        <p:spPr>
          <a:xfrm>
            <a:off x="3008344" y="1099042"/>
            <a:ext cx="1617444" cy="6042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Rett pil 154"/>
          <p:cNvCxnSpPr>
            <a:stCxn id="91" idx="1"/>
          </p:cNvCxnSpPr>
          <p:nvPr/>
        </p:nvCxnSpPr>
        <p:spPr>
          <a:xfrm rot="10800000" flipV="1">
            <a:off x="4957482" y="868683"/>
            <a:ext cx="1329030" cy="95115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Rett pil 148"/>
          <p:cNvCxnSpPr>
            <a:stCxn id="78" idx="1"/>
          </p:cNvCxnSpPr>
          <p:nvPr/>
        </p:nvCxnSpPr>
        <p:spPr>
          <a:xfrm rot="10800000">
            <a:off x="4939554" y="2653553"/>
            <a:ext cx="3061471" cy="161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 name="Picture 2" descr="D:\GIT PROJECTS\OPAT-Brief\Socialist Republic of Notia - SRN.png"/>
          <p:cNvPicPr>
            <a:picLocks noChangeAspect="1" noChangeArrowheads="1"/>
          </p:cNvPicPr>
          <p:nvPr/>
        </p:nvPicPr>
        <p:blipFill>
          <a:blip r:embed="rId4" cstate="print"/>
          <a:srcRect/>
          <a:stretch>
            <a:fillRect/>
          </a:stretch>
        </p:blipFill>
        <p:spPr bwMode="auto">
          <a:xfrm>
            <a:off x="2428860" y="4143387"/>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4" name="Picture 3" descr="D:\GIT PROJECTS\OPAT-Brief\Democratic Republik of  Kambiland - DRK.png"/>
          <p:cNvPicPr>
            <a:picLocks noChangeAspect="1" noChangeArrowheads="1"/>
          </p:cNvPicPr>
          <p:nvPr/>
        </p:nvPicPr>
        <p:blipFill>
          <a:blip r:embed="rId5" cstate="print"/>
          <a:srcRect/>
          <a:stretch>
            <a:fillRect/>
          </a:stretch>
        </p:blipFill>
        <p:spPr bwMode="auto">
          <a:xfrm>
            <a:off x="2428860" y="4143386"/>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5" name="Picture 2" descr="D:\GIT PROJECTS\OPAT-Brief\Socialist Republic of Notia - SRN.png"/>
          <p:cNvPicPr>
            <a:picLocks noChangeAspect="1" noChangeArrowheads="1"/>
          </p:cNvPicPr>
          <p:nvPr/>
        </p:nvPicPr>
        <p:blipFill>
          <a:blip r:embed="rId4" cstate="print"/>
          <a:srcRect/>
          <a:stretch>
            <a:fillRect/>
          </a:stretch>
        </p:blipFill>
        <p:spPr bwMode="auto">
          <a:xfrm>
            <a:off x="8358214" y="233082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6" name="Picture 2" descr="D:\GIT PROJECTS\OPAT-Brief\Socialist Republic of Notia - SRN.png"/>
          <p:cNvPicPr>
            <a:picLocks noChangeAspect="1" noChangeArrowheads="1"/>
          </p:cNvPicPr>
          <p:nvPr/>
        </p:nvPicPr>
        <p:blipFill>
          <a:blip r:embed="rId4" cstate="print"/>
          <a:srcRect/>
          <a:stretch>
            <a:fillRect/>
          </a:stretch>
        </p:blipFill>
        <p:spPr bwMode="auto">
          <a:xfrm>
            <a:off x="6634737" y="52694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7" name="Picture 2" descr="D:\GIT PROJECTS\OPAT-Brief\Socialist Republic of Notia - SRN.png"/>
          <p:cNvPicPr>
            <a:picLocks noChangeAspect="1" noChangeArrowheads="1"/>
          </p:cNvPicPr>
          <p:nvPr/>
        </p:nvPicPr>
        <p:blipFill>
          <a:blip r:embed="rId4" cstate="print"/>
          <a:srcRect/>
          <a:stretch>
            <a:fillRect/>
          </a:stretch>
        </p:blipFill>
        <p:spPr bwMode="auto">
          <a:xfrm>
            <a:off x="6036620" y="3393428"/>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8" name="Picture 2" descr="D:\GIT PROJECTS\OPAT-Brief\Socialist Republic of Notia - SRN.png"/>
          <p:cNvPicPr>
            <a:picLocks noChangeAspect="1" noChangeArrowheads="1"/>
          </p:cNvPicPr>
          <p:nvPr/>
        </p:nvPicPr>
        <p:blipFill>
          <a:blip r:embed="rId4" cstate="print"/>
          <a:srcRect/>
          <a:stretch>
            <a:fillRect/>
          </a:stretch>
        </p:blipFill>
        <p:spPr bwMode="auto">
          <a:xfrm>
            <a:off x="1026713" y="2786064"/>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9" name="Picture 2" descr="D:\GIT PROJECTS\OPAT-Brief\Socialist Republic of Notia - SRN.png"/>
          <p:cNvPicPr>
            <a:picLocks noChangeAspect="1" noChangeArrowheads="1"/>
          </p:cNvPicPr>
          <p:nvPr/>
        </p:nvPicPr>
        <p:blipFill>
          <a:blip r:embed="rId4" cstate="print"/>
          <a:srcRect/>
          <a:stretch>
            <a:fillRect/>
          </a:stretch>
        </p:blipFill>
        <p:spPr bwMode="auto">
          <a:xfrm>
            <a:off x="2321562" y="749940"/>
            <a:ext cx="321471" cy="214314"/>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6677</TotalTime>
  <Words>1795</Words>
  <Application>Microsoft Office PowerPoint</Application>
  <PresentationFormat>Skjermfremvisning (16:9)</PresentationFormat>
  <Paragraphs>465</Paragraphs>
  <Slides>14</Slides>
  <Notes>1</Notes>
  <HiddenSlides>2</HiddenSlides>
  <MMClips>0</MMClips>
  <ScaleCrop>false</ScaleCrop>
  <HeadingPairs>
    <vt:vector size="4" baseType="variant">
      <vt:variant>
        <vt:lpstr>Tema</vt:lpstr>
      </vt:variant>
      <vt:variant>
        <vt:i4>1</vt:i4>
      </vt:variant>
      <vt:variant>
        <vt:lpstr>Lysbildetitler</vt:lpstr>
      </vt:variant>
      <vt:variant>
        <vt:i4>14</vt:i4>
      </vt:variant>
    </vt:vector>
  </HeadingPairs>
  <TitlesOfParts>
    <vt:vector size="15"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OPAC-001</dc:title>
  <dc:subject>INTREP VID OPAC-001 - Enemy Air Assets in Notia and Kambiland</dc:subject>
  <dc:creator>132nd Virtual Wing;VID</dc:creator>
  <cp:keywords>INTREP VID OPAC-001</cp:keywords>
  <cp:lastModifiedBy>Frode Nakken</cp:lastModifiedBy>
  <cp:revision>462</cp:revision>
  <dcterms:created xsi:type="dcterms:W3CDTF">2019-03-12T22:01:00Z</dcterms:created>
  <dcterms:modified xsi:type="dcterms:W3CDTF">2025-02-01T12:30:12Z</dcterms:modified>
</cp:coreProperties>
</file>