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3732" y="1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5" y="1160458"/>
            <a:ext cx="462915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57175" y="1115615"/>
            <a:ext cx="462915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651788"/>
            <a:ext cx="4629150" cy="627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7" name="Bilde 6" descr="PPT template.jpg"/>
          <p:cNvPicPr>
            <a:picLocks noChangeAspect="1"/>
          </p:cNvPicPr>
          <p:nvPr userDrawn="1"/>
        </p:nvPicPr>
        <p:blipFill>
          <a:blip r:embed="rId13" cstate="print"/>
          <a:srcRect t="6818" b="7336"/>
          <a:stretch>
            <a:fillRect/>
          </a:stretch>
        </p:blipFill>
        <p:spPr>
          <a:xfrm>
            <a:off x="0" y="0"/>
            <a:ext cx="5143500" cy="395536"/>
          </a:xfrm>
          <a:prstGeom prst="rect">
            <a:avLst/>
          </a:prstGeom>
        </p:spPr>
      </p:pic>
      <p:pic>
        <p:nvPicPr>
          <p:cNvPr id="8" name="Bilde 7" descr="PPT template.jpg"/>
          <p:cNvPicPr>
            <a:picLocks noChangeAspect="1"/>
          </p:cNvPicPr>
          <p:nvPr userDrawn="1"/>
        </p:nvPicPr>
        <p:blipFill>
          <a:blip r:embed="rId13" cstate="print"/>
          <a:srcRect l="30033" t="66906"/>
          <a:stretch>
            <a:fillRect/>
          </a:stretch>
        </p:blipFill>
        <p:spPr>
          <a:xfrm>
            <a:off x="0" y="8887972"/>
            <a:ext cx="5143500" cy="2560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287519461894782976/627800830069964800/Virtual_Intelligence_Servic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526" y="1907704"/>
            <a:ext cx="4089400" cy="2924176"/>
          </a:xfrm>
          <a:prstGeom prst="rect">
            <a:avLst/>
          </a:prstGeom>
          <a:noFill/>
        </p:spPr>
      </p:pic>
      <p:sp>
        <p:nvSpPr>
          <p:cNvPr id="3" name="TekstSylinder 2"/>
          <p:cNvSpPr txBox="1"/>
          <p:nvPr/>
        </p:nvSpPr>
        <p:spPr>
          <a:xfrm>
            <a:off x="0" y="4788024"/>
            <a:ext cx="514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smtClean="0">
                <a:latin typeface="Arial Black" pitchFamily="34" charset="0"/>
                <a:ea typeface="MS Mincho" pitchFamily="49" charset="-128"/>
              </a:rPr>
              <a:t>INTELLIGENCE REPORT 18-001</a:t>
            </a:r>
          </a:p>
          <a:p>
            <a:pPr algn="ctr"/>
            <a:endParaRPr lang="nb-NO" sz="2800" b="1" dirty="0"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06523"/>
            <a:ext cx="5143500" cy="4061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34" y="4837454"/>
            <a:ext cx="1094767" cy="8586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ktangel 4"/>
          <p:cNvSpPr/>
          <p:nvPr/>
        </p:nvSpPr>
        <p:spPr>
          <a:xfrm>
            <a:off x="627534" y="5220072"/>
            <a:ext cx="216024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>
            <a:off x="1491630" y="7812360"/>
            <a:ext cx="864096" cy="504056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pil 8"/>
          <p:cNvCxnSpPr>
            <a:endCxn id="6" idx="5"/>
          </p:cNvCxnSpPr>
          <p:nvPr/>
        </p:nvCxnSpPr>
        <p:spPr>
          <a:xfrm flipH="1" flipV="1">
            <a:off x="2229182" y="8242599"/>
            <a:ext cx="342568" cy="3304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l høyre 9"/>
          <p:cNvSpPr/>
          <p:nvPr/>
        </p:nvSpPr>
        <p:spPr>
          <a:xfrm rot="6516804">
            <a:off x="1056822" y="5630462"/>
            <a:ext cx="1909257" cy="605956"/>
          </a:xfrm>
          <a:prstGeom prst="rightArrow">
            <a:avLst/>
          </a:prstGeom>
          <a:solidFill>
            <a:srgbClr val="FF0000">
              <a:alpha val="2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b-NO" dirty="0"/>
          </a:p>
        </p:txBody>
      </p:sp>
      <p:sp>
        <p:nvSpPr>
          <p:cNvPr id="12" name="Eksplosjon 1 11"/>
          <p:cNvSpPr/>
          <p:nvPr/>
        </p:nvSpPr>
        <p:spPr>
          <a:xfrm>
            <a:off x="4587974" y="4932040"/>
            <a:ext cx="432048" cy="432048"/>
          </a:xfrm>
          <a:prstGeom prst="irregularSeal1">
            <a:avLst/>
          </a:prstGeom>
          <a:solidFill>
            <a:schemeClr val="tx1">
              <a:lumMod val="95000"/>
              <a:lumOff val="5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kstSylinder 12"/>
          <p:cNvSpPr txBox="1"/>
          <p:nvPr/>
        </p:nvSpPr>
        <p:spPr>
          <a:xfrm>
            <a:off x="0" y="611560"/>
            <a:ext cx="51435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INFORMATION:</a:t>
            </a:r>
          </a:p>
          <a:p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In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cover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of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darkness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last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night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, a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small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friendly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screening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force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that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was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located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as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shown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on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map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below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was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in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contact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with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enemy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, and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lost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contact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with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them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afterwards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.</a:t>
            </a:r>
          </a:p>
          <a:p>
            <a:endParaRPr lang="nb-NO" sz="1400" dirty="0" smtClean="0">
              <a:latin typeface="Arial" pitchFamily="34" charset="0"/>
              <a:ea typeface="MS Mincho" pitchFamily="49" charset="-128"/>
              <a:cs typeface="Arial" pitchFamily="34" charset="0"/>
            </a:endParaRPr>
          </a:p>
          <a:p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A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couple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hours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later a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convoy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that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was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sent forward to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assist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and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identify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what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was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happening,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but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after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they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reported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they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were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in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contact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with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enemy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lost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comms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with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them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.</a:t>
            </a:r>
          </a:p>
          <a:p>
            <a:endParaRPr lang="nb-NO" sz="1400" dirty="0" smtClean="0">
              <a:latin typeface="Arial" pitchFamily="34" charset="0"/>
              <a:ea typeface="MS Mincho" pitchFamily="49" charset="-128"/>
              <a:cs typeface="Arial" pitchFamily="34" charset="0"/>
            </a:endParaRPr>
          </a:p>
          <a:p>
            <a:r>
              <a:rPr lang="nb-NO" b="1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ASSESSMENT:</a:t>
            </a:r>
          </a:p>
          <a:p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It is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likely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that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a large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manuver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force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is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moving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SOUTH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on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easter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axis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toward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friendly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forces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. This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movement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seem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to be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aligned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with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151st 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Armored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Regiments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movement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SOUTH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toward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our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main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friendly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ea typeface="MS Mincho" pitchFamily="49" charset="-128"/>
                <a:cs typeface="Arial" pitchFamily="34" charset="0"/>
              </a:rPr>
              <a:t>force</a:t>
            </a:r>
            <a:r>
              <a:rPr lang="nb-NO" sz="14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.</a:t>
            </a:r>
          </a:p>
          <a:p>
            <a:pPr algn="ctr"/>
            <a:endParaRPr lang="nb-NO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4" name="Eksplosjon 1 13"/>
          <p:cNvSpPr/>
          <p:nvPr/>
        </p:nvSpPr>
        <p:spPr>
          <a:xfrm>
            <a:off x="4515966" y="6588224"/>
            <a:ext cx="216024" cy="216024"/>
          </a:xfrm>
          <a:prstGeom prst="irregularSeal1">
            <a:avLst/>
          </a:prstGeom>
          <a:solidFill>
            <a:schemeClr val="tx1">
              <a:lumMod val="95000"/>
              <a:lumOff val="5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/>
          <p:cNvSpPr txBox="1"/>
          <p:nvPr/>
        </p:nvSpPr>
        <p:spPr>
          <a:xfrm>
            <a:off x="2715766" y="5004048"/>
            <a:ext cx="165618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Screening </a:t>
            </a:r>
            <a:r>
              <a:rPr lang="nb-NO" dirty="0" err="1" smtClean="0"/>
              <a:t>force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499742" y="6804248"/>
            <a:ext cx="165618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Friendly</a:t>
            </a:r>
            <a:r>
              <a:rPr lang="nb-NO" dirty="0" smtClean="0"/>
              <a:t> </a:t>
            </a:r>
            <a:r>
              <a:rPr lang="nb-NO" dirty="0" err="1" smtClean="0"/>
              <a:t>convoy</a:t>
            </a:r>
            <a:endParaRPr lang="nb-NO" dirty="0"/>
          </a:p>
        </p:txBody>
      </p:sp>
      <p:sp>
        <p:nvSpPr>
          <p:cNvPr id="17" name="TekstSylinder 16"/>
          <p:cNvSpPr txBox="1"/>
          <p:nvPr/>
        </p:nvSpPr>
        <p:spPr>
          <a:xfrm>
            <a:off x="2571750" y="8384150"/>
            <a:ext cx="2088232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Friendly</a:t>
            </a:r>
            <a:r>
              <a:rPr lang="nb-NO" dirty="0" smtClean="0"/>
              <a:t> </a:t>
            </a:r>
            <a:r>
              <a:rPr lang="nb-NO" dirty="0" err="1" smtClean="0"/>
              <a:t>main</a:t>
            </a:r>
            <a:r>
              <a:rPr lang="nb-NO" dirty="0" smtClean="0"/>
              <a:t> </a:t>
            </a:r>
            <a:r>
              <a:rPr lang="nb-NO" dirty="0" err="1" smtClean="0"/>
              <a:t>force</a:t>
            </a:r>
            <a:endParaRPr lang="nb-NO" dirty="0"/>
          </a:p>
        </p:txBody>
      </p:sp>
      <p:sp>
        <p:nvSpPr>
          <p:cNvPr id="18" name="TekstSylinder 17"/>
          <p:cNvSpPr txBox="1"/>
          <p:nvPr/>
        </p:nvSpPr>
        <p:spPr>
          <a:xfrm>
            <a:off x="2715766" y="5580112"/>
            <a:ext cx="1563638" cy="64633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151st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Regiment Line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Advance</a:t>
            </a:r>
            <a:endParaRPr lang="nb-NO" sz="1200" dirty="0"/>
          </a:p>
        </p:txBody>
      </p:sp>
      <p:cxnSp>
        <p:nvCxnSpPr>
          <p:cNvPr id="20" name="Rett pil 19"/>
          <p:cNvCxnSpPr>
            <a:stCxn id="18" idx="1"/>
          </p:cNvCxnSpPr>
          <p:nvPr/>
        </p:nvCxnSpPr>
        <p:spPr>
          <a:xfrm flipH="1" flipV="1">
            <a:off x="2211710" y="5868144"/>
            <a:ext cx="504056" cy="351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 21"/>
          <p:cNvCxnSpPr>
            <a:stCxn id="15" idx="3"/>
            <a:endCxn id="12" idx="1"/>
          </p:cNvCxnSpPr>
          <p:nvPr/>
        </p:nvCxnSpPr>
        <p:spPr>
          <a:xfrm flipV="1">
            <a:off x="4371950" y="5104359"/>
            <a:ext cx="216024" cy="843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>
            <a:stCxn id="16" idx="3"/>
            <a:endCxn id="14" idx="1"/>
          </p:cNvCxnSpPr>
          <p:nvPr/>
        </p:nvCxnSpPr>
        <p:spPr>
          <a:xfrm flipV="1">
            <a:off x="4155926" y="6674384"/>
            <a:ext cx="360040" cy="3145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8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3958" y="467544"/>
            <a:ext cx="531259" cy="467544"/>
          </a:xfrm>
          <a:prstGeom prst="rect">
            <a:avLst/>
          </a:prstGeom>
          <a:noFill/>
        </p:spPr>
      </p:pic>
      <p:pic>
        <p:nvPicPr>
          <p:cNvPr id="31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388424"/>
            <a:ext cx="531259" cy="467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129</Words>
  <Application>Microsoft Office PowerPoint</Application>
  <PresentationFormat>Skjermfremvisning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Lysbilde 1</vt:lpstr>
      <vt:lpstr>Lysbilde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VIS INTEL REPORT 18-001</dc:title>
  <dc:creator>132nd Virtual Wing</dc:creator>
  <cp:lastModifiedBy>Neck</cp:lastModifiedBy>
  <cp:revision>23</cp:revision>
  <dcterms:created xsi:type="dcterms:W3CDTF">2019-03-12T22:01:00Z</dcterms:created>
  <dcterms:modified xsi:type="dcterms:W3CDTF">2020-01-05T18:05:16Z</dcterms:modified>
</cp:coreProperties>
</file>