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3732" y="1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5" y="1160458"/>
            <a:ext cx="462915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57175" y="1115615"/>
            <a:ext cx="462915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651788"/>
            <a:ext cx="4629150" cy="627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5143500" cy="395536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8887972"/>
            <a:ext cx="5143500" cy="2560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0" y="467544"/>
            <a:ext cx="51435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u="sng" dirty="0" smtClean="0">
                <a:latin typeface="Arial" pitchFamily="34" charset="0"/>
                <a:cs typeface="Arial" pitchFamily="34" charset="0"/>
              </a:rPr>
              <a:t>RETASKING ORDER 18-001</a:t>
            </a:r>
          </a:p>
          <a:p>
            <a:endParaRPr lang="nb-NO" sz="1200" b="1" dirty="0" smtClean="0">
              <a:latin typeface="Arial" pitchFamily="34" charset="0"/>
              <a:cs typeface="Arial" pitchFamily="34" charset="0"/>
            </a:endParaRPr>
          </a:p>
          <a:p>
            <a:endParaRPr lang="nb-NO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200" b="1" dirty="0" smtClean="0">
                <a:latin typeface="Arial" pitchFamily="34" charset="0"/>
                <a:cs typeface="Arial" pitchFamily="34" charset="0"/>
              </a:rPr>
              <a:t>To: 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AXE &amp; COBRA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flight</a:t>
            </a:r>
            <a:endParaRPr lang="nb-NO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200" b="1" dirty="0" err="1" smtClean="0">
                <a:latin typeface="Arial" pitchFamily="34" charset="0"/>
                <a:cs typeface="Arial" pitchFamily="34" charset="0"/>
              </a:rPr>
              <a:t>Reference</a:t>
            </a:r>
            <a:r>
              <a:rPr lang="nb-NO" sz="12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nb-NO" sz="1050" dirty="0" smtClean="0">
                <a:latin typeface="Arial" pitchFamily="34" charset="0"/>
                <a:cs typeface="Arial" pitchFamily="34" charset="0"/>
              </a:rPr>
              <a:t>VIS Intel </a:t>
            </a:r>
            <a:r>
              <a:rPr lang="nb-NO" sz="1050" dirty="0" err="1" smtClean="0">
                <a:latin typeface="Arial" pitchFamily="34" charset="0"/>
                <a:cs typeface="Arial" pitchFamily="34" charset="0"/>
              </a:rPr>
              <a:t>Report</a:t>
            </a:r>
            <a:r>
              <a:rPr lang="nb-NO" sz="1050" dirty="0" smtClean="0">
                <a:latin typeface="Arial" pitchFamily="34" charset="0"/>
                <a:cs typeface="Arial" pitchFamily="34" charset="0"/>
              </a:rPr>
              <a:t> 18-001</a:t>
            </a:r>
            <a:endParaRPr lang="nb-NO" sz="1200" dirty="0" smtClean="0">
              <a:latin typeface="Arial" pitchFamily="34" charset="0"/>
              <a:cs typeface="Arial" pitchFamily="34" charset="0"/>
            </a:endParaRPr>
          </a:p>
          <a:p>
            <a:endParaRPr lang="nb-NO" b="1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SITUATION: </a:t>
            </a:r>
          </a:p>
          <a:p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intelligence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report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, it is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likely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our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force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about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to be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flanked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EAST. The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force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holding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our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position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area is not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strong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enough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to hold defensive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positions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two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flanks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dire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for support.</a:t>
            </a:r>
          </a:p>
          <a:p>
            <a:endParaRPr lang="nb-NO" b="1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MISSION:</a:t>
            </a:r>
          </a:p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AXE and COBRA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flight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retasked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immediately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to support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friendly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forces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exposed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position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EAST.</a:t>
            </a:r>
          </a:p>
          <a:p>
            <a:endParaRPr lang="nb-NO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Conduct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hasty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planning and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step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jet NLT 1920Z and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airborne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contact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JTAC as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soon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nb-NO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JTAC SPARTAN have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been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tasked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establish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an overhead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lookout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target area, and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contact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Ground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Force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Commander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(GFC) to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recive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latest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details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nb-NO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CONTACT POINT:</a:t>
            </a:r>
          </a:p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FW: N27 22.000 E056 42.400 – Bridge (CP.BRIDGE)</a:t>
            </a:r>
          </a:p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RW: N27 23.900 E056 55.300–Overhead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Powerstation</a:t>
            </a:r>
            <a:endParaRPr lang="nb-NO" sz="1400" dirty="0" smtClean="0">
              <a:latin typeface="Arial" pitchFamily="34" charset="0"/>
              <a:cs typeface="Arial" pitchFamily="34" charset="0"/>
            </a:endParaRPr>
          </a:p>
          <a:p>
            <a:endParaRPr lang="nb-NO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FREQUENCY:</a:t>
            </a:r>
          </a:p>
          <a:p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Primary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: 136.750 (OCHRE 8)</a:t>
            </a:r>
          </a:p>
          <a:p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Secondary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: 38.50 (OCHRE 7)</a:t>
            </a:r>
          </a:p>
          <a:p>
            <a:endParaRPr lang="nb-NO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Friendly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forces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working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getting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functional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FARP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availeble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for RW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assets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. JTAC SPARTAN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have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necessary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400" dirty="0" err="1" smtClean="0">
                <a:latin typeface="Arial" pitchFamily="34" charset="0"/>
                <a:cs typeface="Arial" pitchFamily="34" charset="0"/>
              </a:rPr>
              <a:t>details</a:t>
            </a:r>
            <a:r>
              <a:rPr lang="nb-NO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198</Words>
  <Application>Microsoft Office PowerPoint</Application>
  <PresentationFormat>Skjermfremvisning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Lysbilde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MSN 14 RETASKING</dc:title>
  <dc:creator>132nd Virtual Wing</dc:creator>
  <cp:lastModifiedBy>Neck</cp:lastModifiedBy>
  <cp:revision>23</cp:revision>
  <dcterms:created xsi:type="dcterms:W3CDTF">2019-03-12T22:01:00Z</dcterms:created>
  <dcterms:modified xsi:type="dcterms:W3CDTF">2020-01-05T15:19:49Z</dcterms:modified>
</cp:coreProperties>
</file>