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3732" y="16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5" y="1160458"/>
            <a:ext cx="462915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05.01.2020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57175" y="1115615"/>
            <a:ext cx="462915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651788"/>
            <a:ext cx="4629150" cy="627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7" name="Bilde 6" descr="PPT template.jpg"/>
          <p:cNvPicPr>
            <a:picLocks noChangeAspect="1"/>
          </p:cNvPicPr>
          <p:nvPr userDrawn="1"/>
        </p:nvPicPr>
        <p:blipFill>
          <a:blip r:embed="rId13" cstate="print"/>
          <a:srcRect t="6818" b="7336"/>
          <a:stretch>
            <a:fillRect/>
          </a:stretch>
        </p:blipFill>
        <p:spPr>
          <a:xfrm>
            <a:off x="0" y="0"/>
            <a:ext cx="5143500" cy="395536"/>
          </a:xfrm>
          <a:prstGeom prst="rect">
            <a:avLst/>
          </a:prstGeom>
        </p:spPr>
      </p:pic>
      <p:pic>
        <p:nvPicPr>
          <p:cNvPr id="8" name="Bilde 7" descr="PPT template.jpg"/>
          <p:cNvPicPr>
            <a:picLocks noChangeAspect="1"/>
          </p:cNvPicPr>
          <p:nvPr userDrawn="1"/>
        </p:nvPicPr>
        <p:blipFill>
          <a:blip r:embed="rId13" cstate="print"/>
          <a:srcRect l="30033" t="66906"/>
          <a:stretch>
            <a:fillRect/>
          </a:stretch>
        </p:blipFill>
        <p:spPr>
          <a:xfrm>
            <a:off x="0" y="8887972"/>
            <a:ext cx="5143500" cy="2560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0" y="467544"/>
            <a:ext cx="5143500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u="sng" dirty="0" smtClean="0">
                <a:latin typeface="Arial" pitchFamily="34" charset="0"/>
                <a:cs typeface="Arial" pitchFamily="34" charset="0"/>
              </a:rPr>
              <a:t>RETASKING ORDER 18-002</a:t>
            </a:r>
          </a:p>
          <a:p>
            <a:endParaRPr lang="nb-NO" sz="1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200" b="1" dirty="0" smtClean="0">
                <a:latin typeface="Arial" pitchFamily="34" charset="0"/>
                <a:cs typeface="Arial" pitchFamily="34" charset="0"/>
              </a:rPr>
              <a:t>To: 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BLADE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flight</a:t>
            </a:r>
            <a:endParaRPr lang="nb-NO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200" b="1" dirty="0" err="1" smtClean="0">
                <a:latin typeface="Arial" pitchFamily="34" charset="0"/>
                <a:cs typeface="Arial" pitchFamily="34" charset="0"/>
              </a:rPr>
              <a:t>Reference</a:t>
            </a:r>
            <a:r>
              <a:rPr lang="nb-NO" sz="1200" b="1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nb-NO" sz="1050" dirty="0" smtClean="0">
                <a:latin typeface="Arial" pitchFamily="34" charset="0"/>
                <a:cs typeface="Arial" pitchFamily="34" charset="0"/>
              </a:rPr>
              <a:t>VIS Intel </a:t>
            </a:r>
            <a:r>
              <a:rPr lang="nb-NO" sz="1050" dirty="0" err="1" smtClean="0">
                <a:latin typeface="Arial" pitchFamily="34" charset="0"/>
                <a:cs typeface="Arial" pitchFamily="34" charset="0"/>
              </a:rPr>
              <a:t>Report</a:t>
            </a:r>
            <a:r>
              <a:rPr lang="nb-NO" sz="1050" dirty="0" smtClean="0">
                <a:latin typeface="Arial" pitchFamily="34" charset="0"/>
                <a:cs typeface="Arial" pitchFamily="34" charset="0"/>
              </a:rPr>
              <a:t> 18-001</a:t>
            </a:r>
          </a:p>
          <a:p>
            <a:r>
              <a:rPr lang="nb-NO" sz="1050" dirty="0" err="1" smtClean="0">
                <a:latin typeface="Arial" pitchFamily="34" charset="0"/>
                <a:cs typeface="Arial" pitchFamily="34" charset="0"/>
              </a:rPr>
              <a:t>Retasking</a:t>
            </a:r>
            <a:r>
              <a:rPr lang="nb-NO" sz="1050" dirty="0" smtClean="0">
                <a:latin typeface="Arial" pitchFamily="34" charset="0"/>
                <a:cs typeface="Arial" pitchFamily="34" charset="0"/>
              </a:rPr>
              <a:t> order 18-001</a:t>
            </a:r>
            <a:endParaRPr lang="nb-NO" sz="1200" dirty="0" smtClean="0">
              <a:latin typeface="Arial" pitchFamily="34" charset="0"/>
              <a:cs typeface="Arial" pitchFamily="34" charset="0"/>
            </a:endParaRPr>
          </a:p>
          <a:p>
            <a:endParaRPr lang="nb-NO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SITUATION: </a:t>
            </a:r>
          </a:p>
          <a:p>
            <a:r>
              <a:rPr lang="nb-NO" sz="1200" dirty="0" smtClean="0">
                <a:latin typeface="Arial" pitchFamily="34" charset="0"/>
                <a:cs typeface="Arial" pitchFamily="34" charset="0"/>
              </a:rPr>
              <a:t>A FARP is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beeing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constructed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closer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target area as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described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in VIS Intel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Report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18-001 and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Retasking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order 18-001.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Fuel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ammo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to be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delivered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FARP to be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operational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nb-NO" b="1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MISSION #1:</a:t>
            </a:r>
          </a:p>
          <a:p>
            <a:r>
              <a:rPr lang="nb-NO" sz="1200" dirty="0" smtClean="0">
                <a:latin typeface="Arial" pitchFamily="34" charset="0"/>
                <a:cs typeface="Arial" pitchFamily="34" charset="0"/>
              </a:rPr>
              <a:t>BLADE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flight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is to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pick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up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fuel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(Barrels) and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ammunition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ammo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) from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storage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shown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on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picture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below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nb-NO" sz="1200" dirty="0" smtClean="0">
                <a:latin typeface="Arial" pitchFamily="34" charset="0"/>
                <a:cs typeface="Arial" pitchFamily="34" charset="0"/>
              </a:rPr>
              <a:t>Transport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these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FARP under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construction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Contact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JTAC SPARTAN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when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delivery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complete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nb-NO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MISSION #2:</a:t>
            </a:r>
          </a:p>
          <a:p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Standby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area, under JTAC SPARTAN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control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potential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MEDEVAC/CASEVAC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mission</a:t>
            </a:r>
            <a:endParaRPr lang="nb-NO" sz="1200" dirty="0" smtClean="0">
              <a:latin typeface="Arial" pitchFamily="34" charset="0"/>
              <a:cs typeface="Arial" pitchFamily="34" charset="0"/>
            </a:endParaRPr>
          </a:p>
          <a:p>
            <a:endParaRPr lang="nb-NO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FARP location:</a:t>
            </a:r>
          </a:p>
          <a:p>
            <a:r>
              <a:rPr lang="nb-NO" sz="1200" dirty="0" smtClean="0">
                <a:latin typeface="Arial" pitchFamily="34" charset="0"/>
                <a:cs typeface="Arial" pitchFamily="34" charset="0"/>
              </a:rPr>
              <a:t>N27 26.300 E056 59.200, </a:t>
            </a:r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elevation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699ft</a:t>
            </a:r>
          </a:p>
          <a:p>
            <a:endParaRPr lang="nb-NO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b="1" dirty="0" smtClean="0">
                <a:latin typeface="Arial" pitchFamily="34" charset="0"/>
                <a:cs typeface="Arial" pitchFamily="34" charset="0"/>
              </a:rPr>
              <a:t>JTAC SPARTAN FREQUENCY:</a:t>
            </a:r>
          </a:p>
          <a:p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Primary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: 136.750 (OCHRE 8)</a:t>
            </a:r>
          </a:p>
          <a:p>
            <a:r>
              <a:rPr lang="nb-NO" sz="1200" dirty="0" err="1" smtClean="0">
                <a:latin typeface="Arial" pitchFamily="34" charset="0"/>
                <a:cs typeface="Arial" pitchFamily="34" charset="0"/>
              </a:rPr>
              <a:t>Secondary</a:t>
            </a:r>
            <a:r>
              <a:rPr lang="nb-NO" sz="1200" dirty="0" smtClean="0">
                <a:latin typeface="Arial" pitchFamily="34" charset="0"/>
                <a:cs typeface="Arial" pitchFamily="34" charset="0"/>
              </a:rPr>
              <a:t>: 38.50 (OCHRE 7)</a:t>
            </a:r>
          </a:p>
          <a:p>
            <a:endParaRPr lang="nb-NO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 b="17170"/>
          <a:stretch>
            <a:fillRect/>
          </a:stretch>
        </p:blipFill>
        <p:spPr bwMode="auto">
          <a:xfrm>
            <a:off x="1619597" y="6660232"/>
            <a:ext cx="3523903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ktangel 4"/>
          <p:cNvSpPr/>
          <p:nvPr/>
        </p:nvSpPr>
        <p:spPr>
          <a:xfrm>
            <a:off x="4155926" y="7668344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pil 6"/>
          <p:cNvCxnSpPr>
            <a:endCxn id="5" idx="1"/>
          </p:cNvCxnSpPr>
          <p:nvPr/>
        </p:nvCxnSpPr>
        <p:spPr>
          <a:xfrm flipV="1">
            <a:off x="3435846" y="7956376"/>
            <a:ext cx="72008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2427734" y="82444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Storage</a:t>
            </a:r>
            <a:r>
              <a:rPr lang="nb-NO" dirty="0" smtClean="0"/>
              <a:t> area</a:t>
            </a:r>
            <a:endParaRPr lang="nb-N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145</Words>
  <Application>Microsoft Office PowerPoint</Application>
  <PresentationFormat>Skjermfremvisning 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Lysbilde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MSN 14 RETASKING 18-002 - FARP</dc:title>
  <dc:creator>132nd Virtual Wing</dc:creator>
  <cp:lastModifiedBy>Neck</cp:lastModifiedBy>
  <cp:revision>25</cp:revision>
  <dcterms:created xsi:type="dcterms:W3CDTF">2019-03-12T22:01:00Z</dcterms:created>
  <dcterms:modified xsi:type="dcterms:W3CDTF">2020-01-05T15:32:51Z</dcterms:modified>
</cp:coreProperties>
</file>