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59" r:id="rId8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810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52757"/>
            <a:ext cx="82296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491630"/>
            <a:ext cx="8229600" cy="352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TARGET </a:t>
            </a:r>
            <a:r>
              <a:rPr lang="nb-NO" dirty="0" err="1" smtClean="0"/>
              <a:t>Storage</a:t>
            </a:r>
            <a:endParaRPr lang="nb-NO" dirty="0" smtClean="0"/>
          </a:p>
          <a:p>
            <a:r>
              <a:rPr lang="nb-NO" dirty="0" smtClean="0"/>
              <a:t>OBJECTIVE HECTOR</a:t>
            </a:r>
          </a:p>
          <a:p>
            <a:r>
              <a:rPr lang="nb-NO" dirty="0" err="1" smtClean="0"/>
              <a:t>Killbox</a:t>
            </a:r>
            <a:r>
              <a:rPr lang="nb-NO" dirty="0" smtClean="0"/>
              <a:t> DP</a:t>
            </a:r>
            <a:endParaRPr lang="nb-NO" dirty="0"/>
          </a:p>
        </p:txBody>
      </p:sp>
      <p:pic>
        <p:nvPicPr>
          <p:cNvPr id="4" name="Bilde 3" descr="PPT template.jpg"/>
          <p:cNvPicPr>
            <a:picLocks noChangeAspect="1"/>
          </p:cNvPicPr>
          <p:nvPr/>
        </p:nvPicPr>
        <p:blipFill>
          <a:blip r:embed="rId2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5" name="Bilde 4" descr="PPT template.jpg"/>
          <p:cNvPicPr>
            <a:picLocks noChangeAspect="1"/>
          </p:cNvPicPr>
          <p:nvPr/>
        </p:nvPicPr>
        <p:blipFill>
          <a:blip r:embed="rId2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71550"/>
            <a:ext cx="5591905" cy="41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Rett pil 2"/>
          <p:cNvCxnSpPr>
            <a:stCxn id="4" idx="0"/>
          </p:cNvCxnSpPr>
          <p:nvPr/>
        </p:nvCxnSpPr>
        <p:spPr>
          <a:xfrm flipH="1" flipV="1">
            <a:off x="4020568" y="3308592"/>
            <a:ext cx="1541796" cy="847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/>
          <p:cNvSpPr txBox="1"/>
          <p:nvPr/>
        </p:nvSpPr>
        <p:spPr>
          <a:xfrm>
            <a:off x="4355976" y="4155926"/>
            <a:ext cx="241277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OBJECTIVE HECTOR</a:t>
            </a:r>
            <a:endParaRPr lang="nb-N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DPI 1:  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N28 38.994 E057 45.094, alt: 2169ft</a:t>
            </a: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DPI 2: 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N28 39.006 E057 45.106, alt 2169ft</a:t>
            </a:r>
          </a:p>
          <a:p>
            <a:endParaRPr lang="nb-NO" dirty="0" smtClean="0"/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Target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storage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buildings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assessed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contain</a:t>
            </a:r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b-NO" dirty="0" err="1" smtClean="0">
                <a:latin typeface="Arial" pitchFamily="34" charset="0"/>
                <a:cs typeface="Arial" pitchFamily="34" charset="0"/>
              </a:rPr>
              <a:t>pre-cursors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chemical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weapons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 time </a:t>
            </a:r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sensitive target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to be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neutralized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before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it </a:t>
            </a:r>
          </a:p>
          <a:p>
            <a:pPr>
              <a:buNone/>
            </a:pPr>
            <a:r>
              <a:rPr lang="nb-NO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moved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to a location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where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it is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assembled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a </a:t>
            </a:r>
          </a:p>
          <a:p>
            <a:pPr>
              <a:buNone/>
            </a:pPr>
            <a:r>
              <a:rPr lang="nb-NO" dirty="0" err="1" smtClean="0">
                <a:latin typeface="Arial" pitchFamily="34" charset="0"/>
                <a:cs typeface="Arial" pitchFamily="34" charset="0"/>
              </a:rPr>
              <a:t>chemical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dirty="0" err="1" smtClean="0">
                <a:latin typeface="Arial" pitchFamily="34" charset="0"/>
                <a:cs typeface="Arial" pitchFamily="34" charset="0"/>
              </a:rPr>
              <a:t>weapon</a:t>
            </a:r>
            <a:r>
              <a:rPr lang="nb-NO" dirty="0" smtClean="0">
                <a:latin typeface="Arial" pitchFamily="34" charset="0"/>
                <a:cs typeface="Arial" pitchFamily="34" charset="0"/>
              </a:rPr>
              <a:t>.</a:t>
            </a:r>
            <a:endParaRPr lang="nb-NO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7534"/>
            <a:ext cx="6732240" cy="444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664" y="699542"/>
            <a:ext cx="1743848" cy="1290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" name="Rett pil 3"/>
          <p:cNvCxnSpPr>
            <a:stCxn id="6" idx="0"/>
          </p:cNvCxnSpPr>
          <p:nvPr/>
        </p:nvCxnSpPr>
        <p:spPr>
          <a:xfrm flipV="1">
            <a:off x="3455368" y="2914299"/>
            <a:ext cx="1005584" cy="116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 4"/>
          <p:cNvCxnSpPr>
            <a:stCxn id="7" idx="0"/>
          </p:cNvCxnSpPr>
          <p:nvPr/>
        </p:nvCxnSpPr>
        <p:spPr>
          <a:xfrm flipH="1" flipV="1">
            <a:off x="4578758" y="2827348"/>
            <a:ext cx="1252874" cy="1112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/>
          <p:cNvSpPr txBox="1"/>
          <p:nvPr/>
        </p:nvSpPr>
        <p:spPr>
          <a:xfrm>
            <a:off x="3095328" y="4083918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5471592" y="3939902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</a:t>
            </a:r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7199784" y="1351346"/>
            <a:ext cx="72008" cy="720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57207"/>
            <a:ext cx="651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ett pil 3"/>
          <p:cNvCxnSpPr>
            <a:stCxn id="11" idx="0"/>
            <a:endCxn id="6" idx="2"/>
          </p:cNvCxnSpPr>
          <p:nvPr/>
        </p:nvCxnSpPr>
        <p:spPr>
          <a:xfrm flipV="1">
            <a:off x="3059832" y="2740672"/>
            <a:ext cx="1024047" cy="11054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jerne med 5 tagger 4"/>
          <p:cNvSpPr/>
          <p:nvPr/>
        </p:nvSpPr>
        <p:spPr>
          <a:xfrm>
            <a:off x="4259054" y="2637880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Stjerne med 5 tagger 5"/>
          <p:cNvSpPr/>
          <p:nvPr/>
        </p:nvSpPr>
        <p:spPr>
          <a:xfrm>
            <a:off x="4066014" y="2665457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>
            <a:stCxn id="12" idx="0"/>
            <a:endCxn id="5" idx="3"/>
          </p:cNvCxnSpPr>
          <p:nvPr/>
        </p:nvCxnSpPr>
        <p:spPr>
          <a:xfrm flipH="1" flipV="1">
            <a:off x="4334730" y="2713095"/>
            <a:ext cx="597310" cy="9169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699792" y="3846097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572000" y="3630073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</a:t>
            </a:r>
            <a:r>
              <a:rPr lang="nb-NO" dirty="0" smtClean="0"/>
              <a:t>2</a:t>
            </a:r>
            <a:endParaRPr lang="nb-NO" dirty="0"/>
          </a:p>
        </p:txBody>
      </p:sp>
      <p:cxnSp>
        <p:nvCxnSpPr>
          <p:cNvPr id="15" name="Rett pil 14"/>
          <p:cNvCxnSpPr>
            <a:stCxn id="16" idx="0"/>
          </p:cNvCxnSpPr>
          <p:nvPr/>
        </p:nvCxnSpPr>
        <p:spPr>
          <a:xfrm flipH="1" flipV="1">
            <a:off x="1187624" y="915566"/>
            <a:ext cx="1368152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1907704" y="2499742"/>
            <a:ext cx="129614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SA-6 </a:t>
            </a:r>
            <a:r>
              <a:rPr lang="nb-NO" dirty="0" err="1" smtClean="0"/>
              <a:t>threat</a:t>
            </a:r>
            <a:endParaRPr lang="nb-NO" dirty="0"/>
          </a:p>
        </p:txBody>
      </p:sp>
      <p:sp>
        <p:nvSpPr>
          <p:cNvPr id="21" name="Pil høyre 20"/>
          <p:cNvSpPr/>
          <p:nvPr/>
        </p:nvSpPr>
        <p:spPr>
          <a:xfrm rot="17428824">
            <a:off x="7210370" y="787885"/>
            <a:ext cx="792088" cy="6480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57207"/>
            <a:ext cx="651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ett pil 3"/>
          <p:cNvCxnSpPr>
            <a:stCxn id="11" idx="0"/>
            <a:endCxn id="6" idx="2"/>
          </p:cNvCxnSpPr>
          <p:nvPr/>
        </p:nvCxnSpPr>
        <p:spPr>
          <a:xfrm flipV="1">
            <a:off x="3059832" y="2740672"/>
            <a:ext cx="1024047" cy="11054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jerne med 5 tagger 4"/>
          <p:cNvSpPr/>
          <p:nvPr/>
        </p:nvSpPr>
        <p:spPr>
          <a:xfrm>
            <a:off x="4259054" y="2637880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Stjerne med 5 tagger 5"/>
          <p:cNvSpPr/>
          <p:nvPr/>
        </p:nvSpPr>
        <p:spPr>
          <a:xfrm>
            <a:off x="4066014" y="2665457"/>
            <a:ext cx="93541" cy="752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>
            <a:stCxn id="12" idx="0"/>
            <a:endCxn id="5" idx="3"/>
          </p:cNvCxnSpPr>
          <p:nvPr/>
        </p:nvCxnSpPr>
        <p:spPr>
          <a:xfrm flipH="1" flipV="1">
            <a:off x="4334730" y="2713095"/>
            <a:ext cx="597310" cy="9169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699792" y="3846097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1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572000" y="3630073"/>
            <a:ext cx="72008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DPI </a:t>
            </a:r>
            <a:r>
              <a:rPr lang="nb-NO" dirty="0" smtClean="0"/>
              <a:t>2</a:t>
            </a:r>
            <a:endParaRPr lang="nb-NO" dirty="0"/>
          </a:p>
        </p:txBody>
      </p:sp>
      <p:cxnSp>
        <p:nvCxnSpPr>
          <p:cNvPr id="15" name="Rett pil 14"/>
          <p:cNvCxnSpPr/>
          <p:nvPr/>
        </p:nvCxnSpPr>
        <p:spPr>
          <a:xfrm flipV="1">
            <a:off x="2339752" y="2787774"/>
            <a:ext cx="1512168" cy="36004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l høyre 20"/>
          <p:cNvSpPr/>
          <p:nvPr/>
        </p:nvSpPr>
        <p:spPr>
          <a:xfrm rot="17428824">
            <a:off x="7210370" y="787885"/>
            <a:ext cx="792088" cy="6480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1691680" y="3003798"/>
            <a:ext cx="50405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IP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57207"/>
            <a:ext cx="651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il høyre 20"/>
          <p:cNvSpPr/>
          <p:nvPr/>
        </p:nvSpPr>
        <p:spPr>
          <a:xfrm rot="17428824">
            <a:off x="7210370" y="787885"/>
            <a:ext cx="792088" cy="6480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86</Words>
  <Application>Microsoft Office PowerPoint</Application>
  <PresentationFormat>Skjermfremvisning 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Kontortema</vt:lpstr>
      <vt:lpstr>  </vt:lpstr>
      <vt:lpstr>Lysbilde 2</vt:lpstr>
      <vt:lpstr>Lysbilde 3</vt:lpstr>
      <vt:lpstr>Lysbilde 4</vt:lpstr>
      <vt:lpstr>Lysbilde 5</vt:lpstr>
      <vt:lpstr>Lysbilde 6</vt:lpstr>
      <vt:lpstr>Lysbilde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132-494 Mission brief template</dc:title>
  <dc:creator>132nd Virtual Wing</dc:creator>
  <cp:lastModifiedBy>Neck</cp:lastModifiedBy>
  <cp:revision>16</cp:revision>
  <dcterms:created xsi:type="dcterms:W3CDTF">2019-03-12T22:01:00Z</dcterms:created>
  <dcterms:modified xsi:type="dcterms:W3CDTF">2020-01-05T11:04:34Z</dcterms:modified>
</cp:coreProperties>
</file>