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"/>
  </p:notesMasterIdLst>
  <p:sldIdLst>
    <p:sldId id="366" r:id="rId2"/>
  </p:sldIdLst>
  <p:sldSz cx="9144000" cy="5143500" type="screen16x9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E6FC1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ddels stil 2 - aks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ddels sti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7471" autoAdjust="0"/>
  </p:normalViewPr>
  <p:slideViewPr>
    <p:cSldViewPr>
      <p:cViewPr varScale="1">
        <p:scale>
          <a:sx n="143" d="100"/>
          <a:sy n="143" d="100"/>
        </p:scale>
        <p:origin x="-678" y="-10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637A30-8EE1-4060-9976-8832FC89EE34}" type="datetimeFigureOut">
              <a:rPr lang="nb-NO" smtClean="0"/>
              <a:pPr/>
              <a:t>06.09.2024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E5D362-086D-44A2-94F5-03EC7FA42488}" type="slidenum">
              <a:rPr lang="nb-NO" smtClean="0"/>
              <a:pPr/>
              <a:t>‹#›</a:t>
            </a:fld>
            <a:endParaRPr lang="nb-N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685802" y="1597820"/>
            <a:ext cx="7772400" cy="1102519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6629399" y="205979"/>
            <a:ext cx="2057401" cy="4388644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1" cy="4388644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0" y="293473"/>
            <a:ext cx="9144000" cy="283532"/>
          </a:xfrm>
        </p:spPr>
        <p:txBody>
          <a:bodyPr/>
          <a:lstStyle>
            <a:lvl1pPr>
              <a:defRPr sz="2400"/>
            </a:lvl1pPr>
          </a:lstStyle>
          <a:p>
            <a:r>
              <a:rPr lang="nb-NO" dirty="0"/>
              <a:t>Klikk for å redigere tittelstil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0" y="262994"/>
            <a:ext cx="9144000" cy="64807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0" y="992075"/>
            <a:ext cx="9144000" cy="4027947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ndeling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457201" y="1200151"/>
            <a:ext cx="4038601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1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4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4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bg>
      <p:bgPr>
        <a:blipFill dpi="0" rotWithShape="1">
          <a:blip r:embed="rId2" cstate="print">
            <a:lum/>
          </a:blip>
          <a:srcRect/>
          <a:stretch>
            <a:fillRect t="-45000" b="-4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>
          <a:xfrm>
            <a:off x="8540441" y="5042524"/>
            <a:ext cx="603559" cy="100976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457202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3575052" y="204789"/>
            <a:ext cx="5111749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457202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>
          <a:xfrm>
            <a:off x="3124202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0" y="262994"/>
            <a:ext cx="9144000" cy="6480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nb-NO" dirty="0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0" y="1113588"/>
            <a:ext cx="9144000" cy="39064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9" name="Rektangel 8"/>
          <p:cNvSpPr/>
          <p:nvPr/>
        </p:nvSpPr>
        <p:spPr>
          <a:xfrm>
            <a:off x="0" y="0"/>
            <a:ext cx="9144000" cy="26299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6" name="Picture 6" descr="https://cdn.discordapp.com/attachments/287519461894782976/627802676905771009/Virtual_Intelligence_Service_only_logo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35497" y="1"/>
            <a:ext cx="288031" cy="267494"/>
          </a:xfrm>
          <a:prstGeom prst="rect">
            <a:avLst/>
          </a:prstGeom>
          <a:noFill/>
        </p:spPr>
      </p:pic>
      <p:sp>
        <p:nvSpPr>
          <p:cNvPr id="10" name="Rektangel 9"/>
          <p:cNvSpPr/>
          <p:nvPr/>
        </p:nvSpPr>
        <p:spPr>
          <a:xfrm>
            <a:off x="0" y="5020022"/>
            <a:ext cx="9144000" cy="12347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1" name="TekstSylinder 10"/>
          <p:cNvSpPr txBox="1"/>
          <p:nvPr/>
        </p:nvSpPr>
        <p:spPr>
          <a:xfrm>
            <a:off x="251520" y="21273"/>
            <a:ext cx="62726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b="0" dirty="0" err="1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Virtual</a:t>
            </a:r>
            <a:r>
              <a:rPr lang="nb-NO" sz="1000" b="0" dirty="0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 </a:t>
            </a:r>
            <a:r>
              <a:rPr lang="nb-NO" sz="1000" b="0" dirty="0" err="1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Intelligence</a:t>
            </a:r>
            <a:r>
              <a:rPr lang="nb-NO" sz="1000" b="0" dirty="0">
                <a:solidFill>
                  <a:schemeClr val="tx1"/>
                </a:solidFill>
                <a:latin typeface="Arial Black" pitchFamily="34" charset="0"/>
                <a:cs typeface="Arial" pitchFamily="34" charset="0"/>
              </a:rPr>
              <a:t> Service</a:t>
            </a:r>
          </a:p>
        </p:txBody>
      </p:sp>
      <p:sp>
        <p:nvSpPr>
          <p:cNvPr id="12" name="TekstSylinder 11"/>
          <p:cNvSpPr txBox="1"/>
          <p:nvPr/>
        </p:nvSpPr>
        <p:spPr>
          <a:xfrm>
            <a:off x="0" y="5028547"/>
            <a:ext cx="9144000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nb-NO" sz="700" b="1" dirty="0">
                <a:solidFill>
                  <a:schemeClr val="bg1"/>
                </a:solidFill>
                <a:latin typeface="Arial Black" pitchFamily="34" charset="0"/>
              </a:rPr>
              <a:t>Victoria</a:t>
            </a:r>
            <a:r>
              <a:rPr lang="nb-NO" sz="700" b="1" baseline="0" dirty="0">
                <a:solidFill>
                  <a:schemeClr val="bg1"/>
                </a:solidFill>
                <a:latin typeface="Arial Black" pitchFamily="34" charset="0"/>
              </a:rPr>
              <a:t> Per </a:t>
            </a:r>
            <a:r>
              <a:rPr lang="nb-NO" sz="700" b="1" baseline="0" dirty="0" err="1">
                <a:solidFill>
                  <a:schemeClr val="bg1"/>
                </a:solidFill>
                <a:latin typeface="Arial Black" pitchFamily="34" charset="0"/>
              </a:rPr>
              <a:t>Intellectum</a:t>
            </a:r>
            <a:endParaRPr lang="nb-NO" sz="700" b="1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13" name="Rektangel 1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Arial Black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664" y="771550"/>
            <a:ext cx="5707070" cy="3421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" name="Rektangel 38"/>
          <p:cNvSpPr/>
          <p:nvPr/>
        </p:nvSpPr>
        <p:spPr>
          <a:xfrm>
            <a:off x="827584" y="2211710"/>
            <a:ext cx="4752528" cy="432048"/>
          </a:xfrm>
          <a:prstGeom prst="rect">
            <a:avLst/>
          </a:prstGeom>
          <a:solidFill>
            <a:srgbClr val="FF0000">
              <a:alpha val="10000"/>
            </a:srgb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26680" y="771550"/>
            <a:ext cx="3405656" cy="178476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38" name="Dowolny kształt 37"/>
          <p:cNvSpPr/>
          <p:nvPr/>
        </p:nvSpPr>
        <p:spPr>
          <a:xfrm>
            <a:off x="323528" y="5884118"/>
            <a:ext cx="2009775" cy="441325"/>
          </a:xfrm>
          <a:custGeom>
            <a:avLst/>
            <a:gdLst>
              <a:gd name="connsiteX0" fmla="*/ 2009775 w 2009775"/>
              <a:gd name="connsiteY0" fmla="*/ 342900 h 441325"/>
              <a:gd name="connsiteX1" fmla="*/ 1165225 w 2009775"/>
              <a:gd name="connsiteY1" fmla="*/ 368300 h 441325"/>
              <a:gd name="connsiteX2" fmla="*/ 638175 w 2009775"/>
              <a:gd name="connsiteY2" fmla="*/ 384175 h 441325"/>
              <a:gd name="connsiteX3" fmla="*/ 615950 w 2009775"/>
              <a:gd name="connsiteY3" fmla="*/ 396875 h 441325"/>
              <a:gd name="connsiteX4" fmla="*/ 609600 w 2009775"/>
              <a:gd name="connsiteY4" fmla="*/ 422275 h 441325"/>
              <a:gd name="connsiteX5" fmla="*/ 149225 w 2009775"/>
              <a:gd name="connsiteY5" fmla="*/ 441325 h 441325"/>
              <a:gd name="connsiteX6" fmla="*/ 149225 w 2009775"/>
              <a:gd name="connsiteY6" fmla="*/ 374650 h 441325"/>
              <a:gd name="connsiteX7" fmla="*/ 15875 w 2009775"/>
              <a:gd name="connsiteY7" fmla="*/ 365125 h 441325"/>
              <a:gd name="connsiteX8" fmla="*/ 0 w 2009775"/>
              <a:gd name="connsiteY8" fmla="*/ 19050 h 441325"/>
              <a:gd name="connsiteX9" fmla="*/ 206375 w 2009775"/>
              <a:gd name="connsiteY9" fmla="*/ 0 h 441325"/>
              <a:gd name="connsiteX10" fmla="*/ 323850 w 2009775"/>
              <a:gd name="connsiteY10" fmla="*/ 22225 h 441325"/>
              <a:gd name="connsiteX11" fmla="*/ 333375 w 2009775"/>
              <a:gd name="connsiteY11" fmla="*/ 41275 h 441325"/>
              <a:gd name="connsiteX12" fmla="*/ 469900 w 2009775"/>
              <a:gd name="connsiteY12" fmla="*/ 44450 h 441325"/>
              <a:gd name="connsiteX13" fmla="*/ 485775 w 2009775"/>
              <a:gd name="connsiteY13" fmla="*/ 57150 h 441325"/>
              <a:gd name="connsiteX14" fmla="*/ 492125 w 2009775"/>
              <a:gd name="connsiteY14" fmla="*/ 285750 h 441325"/>
              <a:gd name="connsiteX15" fmla="*/ 523875 w 2009775"/>
              <a:gd name="connsiteY15" fmla="*/ 279400 h 441325"/>
              <a:gd name="connsiteX16" fmla="*/ 520700 w 2009775"/>
              <a:gd name="connsiteY16" fmla="*/ 136525 h 441325"/>
              <a:gd name="connsiteX17" fmla="*/ 815975 w 2009775"/>
              <a:gd name="connsiteY17" fmla="*/ 136525 h 441325"/>
              <a:gd name="connsiteX18" fmla="*/ 819150 w 2009775"/>
              <a:gd name="connsiteY18" fmla="*/ 311150 h 441325"/>
              <a:gd name="connsiteX19" fmla="*/ 1152525 w 2009775"/>
              <a:gd name="connsiteY19" fmla="*/ 301625 h 441325"/>
              <a:gd name="connsiteX20" fmla="*/ 1152525 w 2009775"/>
              <a:gd name="connsiteY20" fmla="*/ 73025 h 441325"/>
              <a:gd name="connsiteX21" fmla="*/ 1450975 w 2009775"/>
              <a:gd name="connsiteY21" fmla="*/ 66675 h 441325"/>
              <a:gd name="connsiteX22" fmla="*/ 1457325 w 2009775"/>
              <a:gd name="connsiteY22" fmla="*/ 111125 h 441325"/>
              <a:gd name="connsiteX23" fmla="*/ 1720850 w 2009775"/>
              <a:gd name="connsiteY23" fmla="*/ 111125 h 441325"/>
              <a:gd name="connsiteX24" fmla="*/ 1730375 w 2009775"/>
              <a:gd name="connsiteY24" fmla="*/ 165100 h 441325"/>
              <a:gd name="connsiteX25" fmla="*/ 2006600 w 2009775"/>
              <a:gd name="connsiteY25" fmla="*/ 165100 h 441325"/>
              <a:gd name="connsiteX26" fmla="*/ 2009775 w 2009775"/>
              <a:gd name="connsiteY26" fmla="*/ 342900 h 441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009775" h="441325">
                <a:moveTo>
                  <a:pt x="2009775" y="342900"/>
                </a:moveTo>
                <a:lnTo>
                  <a:pt x="1165225" y="368300"/>
                </a:lnTo>
                <a:lnTo>
                  <a:pt x="638175" y="384175"/>
                </a:lnTo>
                <a:lnTo>
                  <a:pt x="615950" y="396875"/>
                </a:lnTo>
                <a:lnTo>
                  <a:pt x="609600" y="422275"/>
                </a:lnTo>
                <a:lnTo>
                  <a:pt x="149225" y="441325"/>
                </a:lnTo>
                <a:lnTo>
                  <a:pt x="149225" y="374650"/>
                </a:lnTo>
                <a:lnTo>
                  <a:pt x="15875" y="365125"/>
                </a:lnTo>
                <a:lnTo>
                  <a:pt x="0" y="19050"/>
                </a:lnTo>
                <a:lnTo>
                  <a:pt x="206375" y="0"/>
                </a:lnTo>
                <a:lnTo>
                  <a:pt x="323850" y="22225"/>
                </a:lnTo>
                <a:lnTo>
                  <a:pt x="333375" y="41275"/>
                </a:lnTo>
                <a:lnTo>
                  <a:pt x="469900" y="44450"/>
                </a:lnTo>
                <a:lnTo>
                  <a:pt x="485775" y="57150"/>
                </a:lnTo>
                <a:lnTo>
                  <a:pt x="492125" y="285750"/>
                </a:lnTo>
                <a:lnTo>
                  <a:pt x="523875" y="279400"/>
                </a:lnTo>
                <a:cubicBezTo>
                  <a:pt x="522817" y="231775"/>
                  <a:pt x="521758" y="184150"/>
                  <a:pt x="520700" y="136525"/>
                </a:cubicBezTo>
                <a:lnTo>
                  <a:pt x="815975" y="136525"/>
                </a:lnTo>
                <a:cubicBezTo>
                  <a:pt x="817033" y="194733"/>
                  <a:pt x="818092" y="252942"/>
                  <a:pt x="819150" y="311150"/>
                </a:cubicBezTo>
                <a:lnTo>
                  <a:pt x="1152525" y="301625"/>
                </a:lnTo>
                <a:lnTo>
                  <a:pt x="1152525" y="73025"/>
                </a:lnTo>
                <a:lnTo>
                  <a:pt x="1450975" y="66675"/>
                </a:lnTo>
                <a:lnTo>
                  <a:pt x="1457325" y="111125"/>
                </a:lnTo>
                <a:lnTo>
                  <a:pt x="1720850" y="111125"/>
                </a:lnTo>
                <a:lnTo>
                  <a:pt x="1730375" y="165100"/>
                </a:lnTo>
                <a:lnTo>
                  <a:pt x="2006600" y="165100"/>
                </a:lnTo>
                <a:cubicBezTo>
                  <a:pt x="2005542" y="223308"/>
                  <a:pt x="2004483" y="281517"/>
                  <a:pt x="2009775" y="342900"/>
                </a:cubicBezTo>
                <a:close/>
              </a:path>
            </a:pathLst>
          </a:custGeom>
          <a:solidFill>
            <a:srgbClr val="E6FC10">
              <a:alpha val="30196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5" name="Dowolny kształt 34"/>
          <p:cNvSpPr/>
          <p:nvPr/>
        </p:nvSpPr>
        <p:spPr>
          <a:xfrm>
            <a:off x="107504" y="5596086"/>
            <a:ext cx="2806700" cy="984250"/>
          </a:xfrm>
          <a:custGeom>
            <a:avLst/>
            <a:gdLst>
              <a:gd name="connsiteX0" fmla="*/ 1631950 w 2806700"/>
              <a:gd name="connsiteY0" fmla="*/ 939800 h 984250"/>
              <a:gd name="connsiteX1" fmla="*/ 0 w 2806700"/>
              <a:gd name="connsiteY1" fmla="*/ 495300 h 984250"/>
              <a:gd name="connsiteX2" fmla="*/ 6350 w 2806700"/>
              <a:gd name="connsiteY2" fmla="*/ 342900 h 984250"/>
              <a:gd name="connsiteX3" fmla="*/ 317500 w 2806700"/>
              <a:gd name="connsiteY3" fmla="*/ 285750 h 984250"/>
              <a:gd name="connsiteX4" fmla="*/ 311150 w 2806700"/>
              <a:gd name="connsiteY4" fmla="*/ 203200 h 984250"/>
              <a:gd name="connsiteX5" fmla="*/ 876300 w 2806700"/>
              <a:gd name="connsiteY5" fmla="*/ 0 h 984250"/>
              <a:gd name="connsiteX6" fmla="*/ 2432050 w 2806700"/>
              <a:gd name="connsiteY6" fmla="*/ 190500 h 984250"/>
              <a:gd name="connsiteX7" fmla="*/ 2806700 w 2806700"/>
              <a:gd name="connsiteY7" fmla="*/ 273050 h 984250"/>
              <a:gd name="connsiteX8" fmla="*/ 2794000 w 2806700"/>
              <a:gd name="connsiteY8" fmla="*/ 838200 h 984250"/>
              <a:gd name="connsiteX9" fmla="*/ 1727200 w 2806700"/>
              <a:gd name="connsiteY9" fmla="*/ 984250 h 984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806700" h="984250">
                <a:moveTo>
                  <a:pt x="1631950" y="939800"/>
                </a:moveTo>
                <a:lnTo>
                  <a:pt x="0" y="495300"/>
                </a:lnTo>
                <a:lnTo>
                  <a:pt x="6350" y="342900"/>
                </a:lnTo>
                <a:lnTo>
                  <a:pt x="317500" y="285750"/>
                </a:lnTo>
                <a:lnTo>
                  <a:pt x="311150" y="203200"/>
                </a:lnTo>
                <a:lnTo>
                  <a:pt x="876300" y="0"/>
                </a:lnTo>
                <a:lnTo>
                  <a:pt x="2432050" y="190500"/>
                </a:lnTo>
                <a:lnTo>
                  <a:pt x="2806700" y="273050"/>
                </a:lnTo>
                <a:lnTo>
                  <a:pt x="2794000" y="838200"/>
                </a:lnTo>
                <a:lnTo>
                  <a:pt x="1727200" y="984250"/>
                </a:lnTo>
              </a:path>
            </a:pathLst>
          </a:custGeom>
          <a:solidFill>
            <a:srgbClr val="FF0000">
              <a:alpha val="30196"/>
            </a:srgbClr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0" y="267494"/>
            <a:ext cx="9144000" cy="504055"/>
          </a:xfrm>
          <a:solidFill>
            <a:schemeClr val="bg2"/>
          </a:solidFill>
          <a:ln w="25400">
            <a:solidFill>
              <a:schemeClr val="tx1"/>
            </a:solidFill>
          </a:ln>
        </p:spPr>
        <p:txBody>
          <a:bodyPr/>
          <a:lstStyle/>
          <a:p>
            <a:r>
              <a:rPr lang="en-US" dirty="0" smtClean="0"/>
              <a:t>TRMATGT0</a:t>
            </a:r>
            <a:r>
              <a:rPr lang="nb-NO" dirty="0" smtClean="0"/>
              <a:t>01</a:t>
            </a:r>
            <a:r>
              <a:rPr lang="en-US" dirty="0" smtClean="0"/>
              <a:t> </a:t>
            </a:r>
            <a:r>
              <a:rPr lang="pl-PL" dirty="0" smtClean="0"/>
              <a:t> </a:t>
            </a:r>
            <a:r>
              <a:rPr lang="nb-NO" dirty="0" smtClean="0"/>
              <a:t>Bridge</a:t>
            </a:r>
            <a:endParaRPr lang="en-US" dirty="0"/>
          </a:p>
        </p:txBody>
      </p:sp>
      <p:sp>
        <p:nvSpPr>
          <p:cNvPr id="3" name="Pil opp 2"/>
          <p:cNvSpPr/>
          <p:nvPr/>
        </p:nvSpPr>
        <p:spPr>
          <a:xfrm rot="412222">
            <a:off x="5324007" y="886475"/>
            <a:ext cx="360040" cy="270030"/>
          </a:xfrm>
          <a:prstGeom prst="up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N</a:t>
            </a:r>
          </a:p>
        </p:txBody>
      </p:sp>
      <p:sp>
        <p:nvSpPr>
          <p:cNvPr id="5" name="TekstSylinder 4"/>
          <p:cNvSpPr txBox="1"/>
          <p:nvPr/>
        </p:nvSpPr>
        <p:spPr>
          <a:xfrm>
            <a:off x="9828584" y="915566"/>
            <a:ext cx="6761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400" dirty="0">
                <a:solidFill>
                  <a:srgbClr val="FF0000"/>
                </a:solidFill>
                <a:latin typeface="Arial Black" pitchFamily="34" charset="0"/>
              </a:rPr>
              <a:t>22</a:t>
            </a:r>
            <a:endParaRPr lang="en-US" sz="1400" dirty="0">
              <a:solidFill>
                <a:srgbClr val="FF0000"/>
              </a:solidFill>
              <a:latin typeface="Arial Black" pitchFamily="34" charset="0"/>
            </a:endParaRPr>
          </a:p>
        </p:txBody>
      </p:sp>
      <p:grpSp>
        <p:nvGrpSpPr>
          <p:cNvPr id="8" name="Gruppe 7"/>
          <p:cNvGrpSpPr/>
          <p:nvPr/>
        </p:nvGrpSpPr>
        <p:grpSpPr>
          <a:xfrm>
            <a:off x="3491880" y="2355726"/>
            <a:ext cx="293365" cy="246221"/>
            <a:chOff x="7092280" y="2681858"/>
            <a:chExt cx="293365" cy="246221"/>
          </a:xfrm>
        </p:grpSpPr>
        <p:sp>
          <p:nvSpPr>
            <p:cNvPr id="6" name="TekstSylinder 5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0000"/>
                  </a:solidFill>
                  <a:latin typeface="Arial Black" pitchFamily="34" charset="0"/>
                </a:rPr>
                <a:t>1</a:t>
              </a:r>
            </a:p>
          </p:txBody>
        </p:sp>
        <p:sp>
          <p:nvSpPr>
            <p:cNvPr id="7" name="Stjerne med 4 tagger 6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sp>
        <p:nvSpPr>
          <p:cNvPr id="31" name="TekstSylinder 30"/>
          <p:cNvSpPr txBox="1"/>
          <p:nvPr/>
        </p:nvSpPr>
        <p:spPr>
          <a:xfrm>
            <a:off x="5720006" y="2576339"/>
            <a:ext cx="3423994" cy="244368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normAutofit/>
          </a:bodyPr>
          <a:lstStyle/>
          <a:p>
            <a:r>
              <a:rPr lang="nb-NO" sz="1200" dirty="0"/>
              <a:t>DESCRIPTION OF THE DESIRED POINTS OF IMPACT WITH WPN TYPE:</a:t>
            </a:r>
            <a:endParaRPr lang="pl-PL" sz="1200" dirty="0"/>
          </a:p>
          <a:p>
            <a:pPr algn="ctr"/>
            <a:endParaRPr lang="en-US" sz="1200" dirty="0" smtClean="0"/>
          </a:p>
          <a:p>
            <a:pPr algn="ctr"/>
            <a:r>
              <a:rPr lang="en-US" sz="1200" dirty="0" smtClean="0"/>
              <a:t>TRMATGT0</a:t>
            </a:r>
            <a:r>
              <a:rPr lang="nb-NO" sz="1200" dirty="0" smtClean="0"/>
              <a:t>01</a:t>
            </a:r>
            <a:r>
              <a:rPr lang="pl-PL" sz="1200" dirty="0" smtClean="0"/>
              <a:t> </a:t>
            </a:r>
            <a:r>
              <a:rPr lang="pl-PL" sz="1200" dirty="0"/>
              <a:t>– </a:t>
            </a:r>
            <a:r>
              <a:rPr lang="nb-NO" sz="1200" dirty="0" smtClean="0"/>
              <a:t>Bridge</a:t>
            </a:r>
            <a:endParaRPr lang="pl-PL" sz="1200" dirty="0"/>
          </a:p>
          <a:p>
            <a:r>
              <a:rPr lang="pl-PL" sz="1200" dirty="0"/>
              <a:t>DPI </a:t>
            </a:r>
            <a:r>
              <a:rPr lang="pl-PL" sz="1200" dirty="0" smtClean="0"/>
              <a:t>1</a:t>
            </a:r>
            <a:r>
              <a:rPr lang="nb-NO" sz="1200" dirty="0" smtClean="0"/>
              <a:t>:</a:t>
            </a:r>
            <a:r>
              <a:rPr lang="pl-PL" sz="1200" dirty="0" smtClean="0"/>
              <a:t> </a:t>
            </a:r>
            <a:r>
              <a:rPr lang="nb-NO" sz="1200" dirty="0" smtClean="0"/>
              <a:t>N65 22.763 E021 17.885/17ft</a:t>
            </a:r>
            <a:r>
              <a:rPr lang="pl-PL" sz="1200" dirty="0" smtClean="0"/>
              <a:t>/</a:t>
            </a:r>
            <a:r>
              <a:rPr lang="nb-NO" sz="1200" dirty="0" smtClean="0"/>
              <a:t>2000 </a:t>
            </a:r>
            <a:r>
              <a:rPr lang="nb-NO" sz="1200" dirty="0"/>
              <a:t>Ibs bomb</a:t>
            </a:r>
            <a:endParaRPr lang="pl-PL" sz="1200" dirty="0"/>
          </a:p>
          <a:p>
            <a:pPr>
              <a:buFontTx/>
              <a:buChar char="-"/>
            </a:pPr>
            <a:endParaRPr lang="pl-PL" sz="1200" dirty="0"/>
          </a:p>
          <a:p>
            <a:endParaRPr lang="nb-NO" sz="1200" dirty="0"/>
          </a:p>
        </p:txBody>
      </p:sp>
      <p:sp>
        <p:nvSpPr>
          <p:cNvPr id="34" name="TekstSylinder 33"/>
          <p:cNvSpPr txBox="1"/>
          <p:nvPr/>
        </p:nvSpPr>
        <p:spPr>
          <a:xfrm>
            <a:off x="0" y="4199709"/>
            <a:ext cx="5726680" cy="820313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normAutofit/>
          </a:bodyPr>
          <a:lstStyle/>
          <a:p>
            <a:pPr>
              <a:buFontTx/>
              <a:buChar char="-"/>
            </a:pPr>
            <a:r>
              <a:rPr lang="pl-PL" sz="1200" dirty="0"/>
              <a:t> </a:t>
            </a:r>
            <a:r>
              <a:rPr lang="nb-NO" sz="1200" dirty="0" err="1" smtClean="0"/>
              <a:t>Residential</a:t>
            </a:r>
            <a:r>
              <a:rPr lang="nb-NO" sz="1200" dirty="0" smtClean="0"/>
              <a:t> area EAST </a:t>
            </a:r>
            <a:r>
              <a:rPr lang="nb-NO" sz="1200" dirty="0" err="1" smtClean="0"/>
              <a:t>of</a:t>
            </a:r>
            <a:r>
              <a:rPr lang="nb-NO" sz="1200" dirty="0" smtClean="0"/>
              <a:t> bridge.</a:t>
            </a:r>
            <a:endParaRPr lang="nb-NO" sz="1200" dirty="0"/>
          </a:p>
        </p:txBody>
      </p:sp>
      <p:grpSp>
        <p:nvGrpSpPr>
          <p:cNvPr id="41" name="Gruppe 40"/>
          <p:cNvGrpSpPr/>
          <p:nvPr/>
        </p:nvGrpSpPr>
        <p:grpSpPr>
          <a:xfrm>
            <a:off x="7562966" y="2369074"/>
            <a:ext cx="293365" cy="246221"/>
            <a:chOff x="7092280" y="2681858"/>
            <a:chExt cx="293365" cy="246221"/>
          </a:xfrm>
        </p:grpSpPr>
        <p:sp>
          <p:nvSpPr>
            <p:cNvPr id="42" name="TekstSylinder 41"/>
            <p:cNvSpPr txBox="1"/>
            <p:nvPr/>
          </p:nvSpPr>
          <p:spPr>
            <a:xfrm>
              <a:off x="7169621" y="2681858"/>
              <a:ext cx="21602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0000"/>
                  </a:solidFill>
                  <a:latin typeface="Arial Black" pitchFamily="34" charset="0"/>
                </a:rPr>
                <a:t>1</a:t>
              </a:r>
            </a:p>
          </p:txBody>
        </p:sp>
        <p:sp>
          <p:nvSpPr>
            <p:cNvPr id="43" name="Stjerne med 4 tagger 42"/>
            <p:cNvSpPr/>
            <p:nvPr/>
          </p:nvSpPr>
          <p:spPr>
            <a:xfrm>
              <a:off x="7092280" y="2715766"/>
              <a:ext cx="136540" cy="150584"/>
            </a:xfrm>
            <a:prstGeom prst="star4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5686</TotalTime>
  <Words>40</Words>
  <Application>Microsoft Office PowerPoint</Application>
  <PresentationFormat>Skjermfremvisning (16:9)</PresentationFormat>
  <Paragraphs>10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Lysbildetitler</vt:lpstr>
      </vt:variant>
      <vt:variant>
        <vt:i4>1</vt:i4>
      </vt:variant>
    </vt:vector>
  </HeadingPairs>
  <TitlesOfParts>
    <vt:vector size="2" baseType="lpstr">
      <vt:lpstr>Kontortema</vt:lpstr>
      <vt:lpstr>TRMATGT001  Bridge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TRMATGT001 Brigde</dc:title>
  <dc:creator>132nd Virtual Wing;VIS</dc:creator>
  <cp:lastModifiedBy>Neck</cp:lastModifiedBy>
  <cp:revision>401</cp:revision>
  <dcterms:created xsi:type="dcterms:W3CDTF">2019-03-12T22:01:00Z</dcterms:created>
  <dcterms:modified xsi:type="dcterms:W3CDTF">2024-09-06T17:32:49Z</dcterms:modified>
</cp:coreProperties>
</file>