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5143500" type="screen16x9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- aks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2" d="100"/>
          <a:sy n="14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BB56636F-9E64-48A9-A0E8-D6911EA208CE}" type="datetimeFigureOut">
              <a:rPr lang="nb-NO" smtClean="0"/>
              <a:pPr/>
              <a:t>07.10.2024</a:t>
            </a:fld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12;p17" descr="PPT template.jpg"/>
          <p:cNvPicPr preferRelativeResize="0"/>
          <p:nvPr userDrawn="1"/>
        </p:nvPicPr>
        <p:blipFill rotWithShape="1">
          <a:blip r:embed="rId13" cstate="print">
            <a:alphaModFix/>
          </a:blip>
          <a:srcRect t="6817" b="7335"/>
          <a:stretch/>
        </p:blipFill>
        <p:spPr>
          <a:xfrm>
            <a:off x="0" y="0"/>
            <a:ext cx="9144000" cy="648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3;p17" descr="PPT template.jpg"/>
          <p:cNvPicPr preferRelativeResize="0"/>
          <p:nvPr userDrawn="1"/>
        </p:nvPicPr>
        <p:blipFill rotWithShape="1">
          <a:blip r:embed="rId13" cstate="print">
            <a:alphaModFix/>
          </a:blip>
          <a:srcRect l="30033" t="66906"/>
          <a:stretch/>
        </p:blipFill>
        <p:spPr>
          <a:xfrm>
            <a:off x="0" y="4999484"/>
            <a:ext cx="9144000" cy="14401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 3"/>
          <p:cNvGraphicFramePr>
            <a:graphicFrameLocks noGrp="1"/>
          </p:cNvGraphicFramePr>
          <p:nvPr/>
        </p:nvGraphicFramePr>
        <p:xfrm>
          <a:off x="4860032" y="1635646"/>
          <a:ext cx="3312369" cy="162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659"/>
                <a:gridCol w="683505"/>
                <a:gridCol w="920102"/>
                <a:gridCol w="920103"/>
              </a:tblGrid>
              <a:tr h="37084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500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2000 IBS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1x Bomb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2x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4x Bombs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</a:tr>
            </a:tbl>
          </a:graphicData>
        </a:graphic>
      </p:graphicFrame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1563638"/>
            <a:ext cx="3593693" cy="1728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</TotalTime>
  <Words>12</Words>
  <Application>Microsoft Office PowerPoint</Application>
  <PresentationFormat>Skjermfremvisning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2" baseType="lpstr">
      <vt:lpstr>Kontortema</vt:lpstr>
      <vt:lpstr>Lysbilde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Lysbilde 1</dc:title>
  <dc:creator>Sjefen</dc:creator>
  <cp:lastModifiedBy>Neck</cp:lastModifiedBy>
  <cp:revision>93</cp:revision>
  <dcterms:created xsi:type="dcterms:W3CDTF">2022-06-14T12:24:02Z</dcterms:created>
  <dcterms:modified xsi:type="dcterms:W3CDTF">2024-10-07T17:36:08Z</dcterms:modified>
</cp:coreProperties>
</file>