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FC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471" autoAdjust="0"/>
  </p:normalViewPr>
  <p:slideViewPr>
    <p:cSldViewPr>
      <p:cViewPr>
        <p:scale>
          <a:sx n="184" d="100"/>
          <a:sy n="184" d="100"/>
        </p:scale>
        <p:origin x="-1398" y="-4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5800"/>
            <a:ext cx="570895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6680" y="771550"/>
            <a:ext cx="3405656" cy="17847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TRMATGT0</a:t>
            </a:r>
            <a:r>
              <a:rPr lang="nb-NO" dirty="0" smtClean="0"/>
              <a:t>03</a:t>
            </a:r>
            <a:r>
              <a:rPr lang="en-US" dirty="0" smtClean="0"/>
              <a:t> </a:t>
            </a:r>
            <a:r>
              <a:rPr lang="pl-PL" dirty="0" smtClean="0"/>
              <a:t> </a:t>
            </a:r>
            <a:r>
              <a:rPr lang="nb-NO" dirty="0" err="1" smtClean="0"/>
              <a:t>Military</a:t>
            </a:r>
            <a:r>
              <a:rPr lang="nb-NO" dirty="0" smtClean="0"/>
              <a:t> </a:t>
            </a:r>
            <a:r>
              <a:rPr lang="nb-NO" dirty="0" smtClean="0"/>
              <a:t>Research </a:t>
            </a:r>
            <a:r>
              <a:rPr lang="nb-NO" dirty="0" err="1" smtClean="0"/>
              <a:t>Facility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0006" y="2576339"/>
            <a:ext cx="3423994" cy="244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nb-NO" sz="1200" dirty="0"/>
              <a:t>DESCRIPTION OF THE DESIRED POINTS OF IMPACT WITH WPN TYPE:</a:t>
            </a:r>
            <a:endParaRPr lang="pl-PL" sz="1200" dirty="0"/>
          </a:p>
          <a:p>
            <a:r>
              <a:rPr lang="en-US" sz="1200" dirty="0" smtClean="0"/>
              <a:t>(TLE CAT 1 Coordinates)</a:t>
            </a:r>
            <a:endParaRPr lang="en-US" sz="1200" dirty="0" smtClean="0"/>
          </a:p>
          <a:p>
            <a:r>
              <a:rPr lang="en-US" sz="1200" dirty="0" smtClean="0"/>
              <a:t>TRMATGT0</a:t>
            </a:r>
            <a:r>
              <a:rPr lang="nb-NO" sz="1200" dirty="0" smtClean="0"/>
              <a:t>03A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</a:t>
            </a:r>
            <a:r>
              <a:rPr lang="nb-NO" sz="1200" dirty="0" smtClean="0"/>
              <a:t>Research </a:t>
            </a:r>
            <a:r>
              <a:rPr lang="nb-NO" sz="1200" dirty="0" err="1" smtClean="0"/>
              <a:t>Facility</a:t>
            </a:r>
            <a:endParaRPr lang="pl-PL" sz="1200" dirty="0"/>
          </a:p>
          <a:p>
            <a:r>
              <a:rPr lang="pl-PL" sz="1200" dirty="0"/>
              <a:t>DPI </a:t>
            </a:r>
            <a:r>
              <a:rPr lang="pl-PL" sz="1200" dirty="0" smtClean="0"/>
              <a:t>1</a:t>
            </a:r>
            <a:r>
              <a:rPr lang="nb-NO" sz="1200" dirty="0" smtClean="0"/>
              <a:t>:</a:t>
            </a:r>
            <a:r>
              <a:rPr lang="pl-PL" sz="1200" dirty="0" smtClean="0"/>
              <a:t> </a:t>
            </a:r>
            <a:r>
              <a:rPr lang="nb-NO" sz="1200" dirty="0" smtClean="0"/>
              <a:t>N65 45.779 E024 10.347</a:t>
            </a:r>
            <a:r>
              <a:rPr lang="pl-PL" sz="1200" dirty="0" smtClean="0"/>
              <a:t>/</a:t>
            </a:r>
            <a:r>
              <a:rPr lang="nb-NO" sz="1200" dirty="0" smtClean="0"/>
              <a:t> </a:t>
            </a:r>
            <a:r>
              <a:rPr lang="nb-NO" sz="1200" dirty="0" err="1" smtClean="0"/>
              <a:t>Elevation</a:t>
            </a:r>
            <a:r>
              <a:rPr lang="nb-NO" sz="1200" dirty="0" smtClean="0"/>
              <a:t>: </a:t>
            </a:r>
            <a:r>
              <a:rPr lang="nb-NO" sz="1200" dirty="0" smtClean="0"/>
              <a:t>29</a:t>
            </a:r>
            <a:r>
              <a:rPr lang="nb-NO" sz="1200" dirty="0" smtClean="0"/>
              <a:t>ft</a:t>
            </a:r>
          </a:p>
          <a:p>
            <a:r>
              <a:rPr lang="en-US" sz="1200" dirty="0" smtClean="0"/>
              <a:t>TRMATGT0</a:t>
            </a:r>
            <a:r>
              <a:rPr lang="nb-NO" sz="1200" dirty="0" smtClean="0"/>
              <a:t>03B</a:t>
            </a:r>
            <a:r>
              <a:rPr lang="pl-PL" sz="1200" dirty="0" smtClean="0"/>
              <a:t> </a:t>
            </a:r>
            <a:r>
              <a:rPr lang="pl-PL" sz="1200" dirty="0" smtClean="0"/>
              <a:t>–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Research </a:t>
            </a:r>
            <a:r>
              <a:rPr lang="nb-NO" sz="1200" dirty="0" err="1" smtClean="0"/>
              <a:t>Facility</a:t>
            </a:r>
            <a:endParaRPr lang="pl-PL" sz="1200" dirty="0" smtClean="0"/>
          </a:p>
          <a:p>
            <a:r>
              <a:rPr lang="pl-PL" sz="1200" dirty="0" smtClean="0"/>
              <a:t>DPI 1</a:t>
            </a:r>
            <a:r>
              <a:rPr lang="nb-NO" sz="1200" dirty="0" smtClean="0"/>
              <a:t>:</a:t>
            </a:r>
            <a:r>
              <a:rPr lang="pl-PL" sz="1200" dirty="0" smtClean="0"/>
              <a:t> </a:t>
            </a:r>
            <a:r>
              <a:rPr lang="nb-NO" sz="1200" dirty="0" smtClean="0"/>
              <a:t>N65 45.778 E024 10.899</a:t>
            </a:r>
            <a:r>
              <a:rPr lang="pl-PL" sz="1200" dirty="0" smtClean="0"/>
              <a:t>/</a:t>
            </a:r>
            <a:r>
              <a:rPr lang="nb-NO" sz="1200" dirty="0" smtClean="0"/>
              <a:t> </a:t>
            </a:r>
            <a:r>
              <a:rPr lang="nb-NO" sz="1200" dirty="0" err="1" smtClean="0"/>
              <a:t>Elevation</a:t>
            </a:r>
            <a:r>
              <a:rPr lang="nb-NO" sz="1200" dirty="0" smtClean="0"/>
              <a:t>: </a:t>
            </a:r>
            <a:r>
              <a:rPr lang="nb-NO" sz="1200" dirty="0" smtClean="0"/>
              <a:t>17ft</a:t>
            </a:r>
            <a:endParaRPr lang="nb-NO" sz="1200" dirty="0" smtClean="0"/>
          </a:p>
          <a:p>
            <a:r>
              <a:rPr lang="en-US" sz="1200" dirty="0" smtClean="0"/>
              <a:t>TRMATGT0</a:t>
            </a:r>
            <a:r>
              <a:rPr lang="nb-NO" sz="1200" dirty="0" smtClean="0"/>
              <a:t>03C</a:t>
            </a:r>
            <a:r>
              <a:rPr lang="pl-PL" sz="1200" dirty="0" smtClean="0"/>
              <a:t> </a:t>
            </a:r>
            <a:r>
              <a:rPr lang="pl-PL" sz="1200" dirty="0" smtClean="0"/>
              <a:t>–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Research </a:t>
            </a:r>
            <a:r>
              <a:rPr lang="nb-NO" sz="1200" dirty="0" err="1" smtClean="0"/>
              <a:t>Facility</a:t>
            </a:r>
            <a:endParaRPr lang="pl-PL" sz="1200" dirty="0" smtClean="0"/>
          </a:p>
          <a:p>
            <a:r>
              <a:rPr lang="pl-PL" sz="1200" dirty="0" smtClean="0"/>
              <a:t>DPI 1</a:t>
            </a:r>
            <a:r>
              <a:rPr lang="nb-NO" sz="1200" dirty="0" smtClean="0"/>
              <a:t>:</a:t>
            </a:r>
            <a:r>
              <a:rPr lang="pl-PL" sz="1200" dirty="0" smtClean="0"/>
              <a:t> </a:t>
            </a:r>
            <a:r>
              <a:rPr lang="nb-NO" sz="1200" dirty="0" smtClean="0"/>
              <a:t>N65 45.864 E024 10.484</a:t>
            </a:r>
            <a:r>
              <a:rPr lang="pl-PL" sz="1200" dirty="0" smtClean="0"/>
              <a:t>/</a:t>
            </a:r>
            <a:r>
              <a:rPr lang="nb-NO" sz="1200" dirty="0" smtClean="0"/>
              <a:t> </a:t>
            </a:r>
            <a:r>
              <a:rPr lang="nb-NO" sz="1200" dirty="0" err="1" smtClean="0"/>
              <a:t>Elevation</a:t>
            </a:r>
            <a:r>
              <a:rPr lang="nb-NO" sz="1200" dirty="0" smtClean="0"/>
              <a:t>: </a:t>
            </a:r>
            <a:r>
              <a:rPr lang="nb-NO" sz="1200" dirty="0" smtClean="0"/>
              <a:t>28ft</a:t>
            </a:r>
            <a:endParaRPr lang="nb-NO" sz="1200" dirty="0" smtClean="0"/>
          </a:p>
          <a:p>
            <a:r>
              <a:rPr lang="en-US" sz="1200" dirty="0" smtClean="0"/>
              <a:t>TRMATGT0</a:t>
            </a:r>
            <a:r>
              <a:rPr lang="nb-NO" sz="1200" dirty="0" smtClean="0"/>
              <a:t>03D</a:t>
            </a:r>
            <a:r>
              <a:rPr lang="pl-PL" sz="1200" dirty="0" smtClean="0"/>
              <a:t> </a:t>
            </a:r>
            <a:r>
              <a:rPr lang="pl-PL" sz="1200" dirty="0" smtClean="0"/>
              <a:t>–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Research </a:t>
            </a:r>
            <a:r>
              <a:rPr lang="nb-NO" sz="1200" dirty="0" err="1" smtClean="0"/>
              <a:t>Facility</a:t>
            </a:r>
            <a:endParaRPr lang="pl-PL" sz="1200" dirty="0" smtClean="0"/>
          </a:p>
          <a:p>
            <a:r>
              <a:rPr lang="pl-PL" sz="1200" dirty="0" smtClean="0"/>
              <a:t>DPI 1</a:t>
            </a:r>
            <a:r>
              <a:rPr lang="nb-NO" sz="1200" dirty="0" smtClean="0"/>
              <a:t>:</a:t>
            </a:r>
            <a:r>
              <a:rPr lang="pl-PL" sz="1200" dirty="0" smtClean="0"/>
              <a:t> </a:t>
            </a:r>
            <a:r>
              <a:rPr lang="nb-NO" sz="1200" dirty="0" smtClean="0"/>
              <a:t>N65 45.862 E024 11.035</a:t>
            </a:r>
            <a:r>
              <a:rPr lang="pl-PL" sz="1200" dirty="0" smtClean="0"/>
              <a:t>/</a:t>
            </a:r>
            <a:r>
              <a:rPr lang="nb-NO" sz="1200" dirty="0" smtClean="0"/>
              <a:t> </a:t>
            </a:r>
            <a:r>
              <a:rPr lang="nb-NO" sz="1200" dirty="0" err="1" smtClean="0"/>
              <a:t>Elevation</a:t>
            </a:r>
            <a:r>
              <a:rPr lang="nb-NO" sz="1200" dirty="0" smtClean="0"/>
              <a:t>: </a:t>
            </a:r>
            <a:r>
              <a:rPr lang="nb-NO" sz="1200" dirty="0" smtClean="0"/>
              <a:t>27ft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nb-NO" sz="1200" dirty="0" err="1" smtClean="0"/>
              <a:t>Weaponeering</a:t>
            </a:r>
            <a:r>
              <a:rPr lang="nb-NO" sz="1200" dirty="0" smtClean="0"/>
              <a:t>: </a:t>
            </a:r>
          </a:p>
          <a:p>
            <a:r>
              <a:rPr lang="nb-NO" sz="1200" dirty="0" smtClean="0"/>
              <a:t>1</a:t>
            </a:r>
            <a:r>
              <a:rPr lang="nb-NO" sz="1200" dirty="0" smtClean="0"/>
              <a:t>x </a:t>
            </a:r>
            <a:r>
              <a:rPr lang="nb-NO" sz="1200" dirty="0" smtClean="0"/>
              <a:t>GBU 31(V)3/B </a:t>
            </a:r>
            <a:r>
              <a:rPr lang="nb-NO" sz="1200" dirty="0" err="1" smtClean="0"/>
              <a:t>Penetrator</a:t>
            </a:r>
            <a:r>
              <a:rPr lang="nb-NO" sz="1200" dirty="0" smtClean="0"/>
              <a:t> bomb. </a:t>
            </a:r>
          </a:p>
          <a:p>
            <a:r>
              <a:rPr lang="nb-NO" sz="1200" dirty="0" err="1" smtClean="0"/>
              <a:t>Function</a:t>
            </a:r>
            <a:r>
              <a:rPr lang="nb-NO" sz="1200" dirty="0" smtClean="0"/>
              <a:t> </a:t>
            </a:r>
            <a:r>
              <a:rPr lang="nb-NO" sz="1200" dirty="0" err="1" smtClean="0"/>
              <a:t>delay</a:t>
            </a:r>
            <a:r>
              <a:rPr lang="nb-NO" sz="1200" dirty="0" smtClean="0"/>
              <a:t>: 60ms</a:t>
            </a:r>
            <a:endParaRPr lang="nb-NO" sz="1200" dirty="0" smtClean="0"/>
          </a:p>
          <a:p>
            <a:endParaRPr lang="nb-NO" sz="1200" dirty="0" smtClean="0"/>
          </a:p>
          <a:p>
            <a:r>
              <a:rPr lang="nb-NO" sz="1200" dirty="0" smtClean="0"/>
              <a:t>In order to </a:t>
            </a:r>
            <a:r>
              <a:rPr lang="nb-NO" sz="1200" dirty="0" err="1" smtClean="0"/>
              <a:t>completely</a:t>
            </a:r>
            <a:r>
              <a:rPr lang="nb-NO" sz="1200" dirty="0" smtClean="0"/>
              <a:t> </a:t>
            </a:r>
            <a:r>
              <a:rPr lang="nb-NO" sz="1200" dirty="0" err="1" smtClean="0"/>
              <a:t>destroy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servers </a:t>
            </a:r>
            <a:r>
              <a:rPr lang="nb-NO" sz="1200" dirty="0" err="1" smtClean="0"/>
              <a:t>stored</a:t>
            </a:r>
            <a:r>
              <a:rPr lang="nb-NO" sz="1200" dirty="0" smtClean="0"/>
              <a:t> in </a:t>
            </a:r>
            <a:r>
              <a:rPr lang="nb-NO" sz="1200" dirty="0" err="1" smtClean="0"/>
              <a:t>hardened</a:t>
            </a:r>
            <a:r>
              <a:rPr lang="nb-NO" sz="1200" dirty="0" smtClean="0"/>
              <a:t> </a:t>
            </a:r>
            <a:r>
              <a:rPr lang="nb-NO" sz="1200" dirty="0" err="1" smtClean="0"/>
              <a:t>facilities</a:t>
            </a:r>
            <a:r>
              <a:rPr lang="nb-NO" sz="1200" dirty="0" smtClean="0"/>
              <a:t> </a:t>
            </a:r>
            <a:r>
              <a:rPr lang="nb-NO" sz="1200" dirty="0" err="1" smtClean="0"/>
              <a:t>underground</a:t>
            </a:r>
            <a:r>
              <a:rPr lang="nb-NO" sz="1200" dirty="0" smtClean="0"/>
              <a:t>, </a:t>
            </a:r>
            <a:r>
              <a:rPr lang="nb-NO" sz="1200" dirty="0" err="1" smtClean="0"/>
              <a:t>the</a:t>
            </a:r>
            <a:r>
              <a:rPr lang="nb-NO" sz="1200" dirty="0" smtClean="0"/>
              <a:t> </a:t>
            </a:r>
            <a:r>
              <a:rPr lang="nb-NO" sz="1200" dirty="0" err="1" smtClean="0"/>
              <a:t>penetrator</a:t>
            </a:r>
            <a:r>
              <a:rPr lang="nb-NO" sz="1200" dirty="0" smtClean="0"/>
              <a:t> bomb is </a:t>
            </a:r>
            <a:r>
              <a:rPr lang="nb-NO" sz="1200" dirty="0" err="1" smtClean="0"/>
              <a:t>needed</a:t>
            </a:r>
            <a:r>
              <a:rPr lang="nb-NO" sz="1200" dirty="0" smtClean="0"/>
              <a:t> </a:t>
            </a:r>
            <a:r>
              <a:rPr lang="nb-NO" sz="1200" dirty="0" err="1" smtClean="0"/>
              <a:t>with</a:t>
            </a:r>
            <a:r>
              <a:rPr lang="nb-NO" sz="1200" dirty="0" smtClean="0"/>
              <a:t> a </a:t>
            </a:r>
            <a:r>
              <a:rPr lang="nb-NO" sz="1200" dirty="0" err="1" smtClean="0"/>
              <a:t>delay</a:t>
            </a:r>
            <a:r>
              <a:rPr lang="nb-NO" sz="1200" dirty="0" smtClean="0"/>
              <a:t> </a:t>
            </a:r>
            <a:r>
              <a:rPr lang="nb-NO" sz="1200" dirty="0" err="1" smtClean="0"/>
              <a:t>of</a:t>
            </a:r>
            <a:r>
              <a:rPr lang="nb-NO" sz="1200" dirty="0" smtClean="0"/>
              <a:t> 60ms.</a:t>
            </a:r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199709"/>
            <a:ext cx="5726680" cy="820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pPr>
              <a:buFontTx/>
              <a:buChar char="-"/>
            </a:pPr>
            <a:r>
              <a:rPr lang="nb-NO" sz="1200" dirty="0" smtClean="0"/>
              <a:t>TRMATGT003 </a:t>
            </a:r>
            <a:r>
              <a:rPr lang="nb-NO" sz="1200" dirty="0" err="1" smtClean="0"/>
              <a:t>Military</a:t>
            </a:r>
            <a:r>
              <a:rPr lang="nb-NO" sz="1200" dirty="0" smtClean="0"/>
              <a:t> </a:t>
            </a:r>
            <a:r>
              <a:rPr lang="nb-NO" sz="1200" dirty="0" smtClean="0"/>
              <a:t>Research </a:t>
            </a:r>
            <a:r>
              <a:rPr lang="nb-NO" sz="1200" dirty="0" err="1" smtClean="0"/>
              <a:t>Facility</a:t>
            </a:r>
            <a:r>
              <a:rPr lang="nb-NO" sz="1200" dirty="0" smtClean="0"/>
              <a:t> </a:t>
            </a:r>
            <a:r>
              <a:rPr lang="nb-NO" sz="1200" dirty="0" smtClean="0"/>
              <a:t>is a </a:t>
            </a:r>
            <a:r>
              <a:rPr lang="nb-NO" sz="1200" dirty="0" err="1" smtClean="0"/>
              <a:t>covert</a:t>
            </a:r>
            <a:r>
              <a:rPr lang="nb-NO" sz="1200" dirty="0" smtClean="0"/>
              <a:t> </a:t>
            </a:r>
            <a:r>
              <a:rPr lang="nb-NO" sz="1200" dirty="0" err="1" smtClean="0"/>
              <a:t>researcg</a:t>
            </a:r>
            <a:r>
              <a:rPr lang="nb-NO" sz="1200" dirty="0" smtClean="0"/>
              <a:t> </a:t>
            </a:r>
            <a:r>
              <a:rPr lang="nb-NO" sz="1200" dirty="0" err="1" smtClean="0"/>
              <a:t>facility</a:t>
            </a:r>
            <a:r>
              <a:rPr lang="nb-NO" sz="1200" dirty="0" smtClean="0"/>
              <a:t> for REDLAND </a:t>
            </a:r>
            <a:r>
              <a:rPr lang="nb-NO" sz="1200" dirty="0" smtClean="0"/>
              <a:t>Chemical </a:t>
            </a:r>
            <a:r>
              <a:rPr lang="nb-NO" sz="1200" dirty="0" err="1" smtClean="0"/>
              <a:t>Weapon</a:t>
            </a:r>
            <a:r>
              <a:rPr lang="nb-NO" sz="1200" dirty="0" smtClean="0"/>
              <a:t> program. </a:t>
            </a:r>
            <a:endParaRPr lang="nb-NO" sz="1200" dirty="0" smtClean="0"/>
          </a:p>
          <a:p>
            <a:pPr>
              <a:buFontTx/>
              <a:buChar char="-"/>
            </a:pPr>
            <a:r>
              <a:rPr lang="nb-NO" sz="1200" dirty="0" smtClean="0"/>
              <a:t>Target </a:t>
            </a:r>
            <a:r>
              <a:rPr lang="nb-NO" sz="1200" dirty="0" smtClean="0"/>
              <a:t>3A, 3B,3C and 3D must </a:t>
            </a:r>
            <a:r>
              <a:rPr lang="nb-NO" sz="1200" dirty="0" smtClean="0"/>
              <a:t>be </a:t>
            </a:r>
            <a:r>
              <a:rPr lang="nb-NO" sz="1200" dirty="0" err="1" smtClean="0"/>
              <a:t>attacked</a:t>
            </a:r>
            <a:r>
              <a:rPr lang="nb-NO" sz="1200" dirty="0" smtClean="0"/>
              <a:t> at </a:t>
            </a:r>
            <a:r>
              <a:rPr lang="nb-NO" sz="1200" dirty="0" err="1" smtClean="0"/>
              <a:t>the</a:t>
            </a:r>
            <a:r>
              <a:rPr lang="nb-NO" sz="1200" dirty="0" smtClean="0"/>
              <a:t> same time due to risk </a:t>
            </a:r>
            <a:r>
              <a:rPr lang="nb-NO" sz="1200" dirty="0" err="1" smtClean="0"/>
              <a:t>enemy</a:t>
            </a:r>
            <a:r>
              <a:rPr lang="nb-NO" sz="1200" dirty="0" smtClean="0"/>
              <a:t> </a:t>
            </a:r>
            <a:r>
              <a:rPr lang="nb-NO" sz="1200" dirty="0" err="1" smtClean="0"/>
              <a:t>beeing</a:t>
            </a:r>
            <a:r>
              <a:rPr lang="nb-NO" sz="1200" dirty="0" smtClean="0"/>
              <a:t> </a:t>
            </a:r>
            <a:r>
              <a:rPr lang="nb-NO" sz="1200" dirty="0" err="1" smtClean="0"/>
              <a:t>able</a:t>
            </a:r>
            <a:r>
              <a:rPr lang="nb-NO" sz="1200" dirty="0" smtClean="0"/>
              <a:t> to </a:t>
            </a:r>
            <a:r>
              <a:rPr lang="nb-NO" sz="1200" dirty="0" err="1" smtClean="0"/>
              <a:t>flee</a:t>
            </a:r>
            <a:r>
              <a:rPr lang="nb-NO" sz="1200" dirty="0" smtClean="0"/>
              <a:t> </a:t>
            </a:r>
            <a:r>
              <a:rPr lang="nb-NO" sz="1200" dirty="0" err="1" smtClean="0"/>
              <a:t>the</a:t>
            </a:r>
            <a:r>
              <a:rPr lang="nb-NO" sz="1200" dirty="0" smtClean="0"/>
              <a:t> targets and </a:t>
            </a:r>
            <a:r>
              <a:rPr lang="nb-NO" sz="1200" dirty="0" err="1" smtClean="0"/>
              <a:t>recover</a:t>
            </a:r>
            <a:r>
              <a:rPr lang="nb-NO" sz="1200" dirty="0" smtClean="0"/>
              <a:t> harddrives </a:t>
            </a:r>
            <a:r>
              <a:rPr lang="nb-NO" sz="1200" dirty="0" err="1" smtClean="0"/>
              <a:t>with</a:t>
            </a:r>
            <a:r>
              <a:rPr lang="nb-NO" sz="1200" dirty="0" smtClean="0"/>
              <a:t> </a:t>
            </a:r>
            <a:r>
              <a:rPr lang="nb-NO" sz="1200" dirty="0" err="1" smtClean="0"/>
              <a:t>information</a:t>
            </a:r>
            <a:r>
              <a:rPr lang="nb-NO" sz="1200" dirty="0" smtClean="0"/>
              <a:t> from </a:t>
            </a:r>
            <a:r>
              <a:rPr lang="nb-NO" sz="1200" dirty="0" err="1" smtClean="0"/>
              <a:t>the</a:t>
            </a:r>
            <a:r>
              <a:rPr lang="nb-NO" sz="1200" dirty="0" smtClean="0"/>
              <a:t> CW program.</a:t>
            </a:r>
            <a:endParaRPr lang="nb-NO" sz="1200" dirty="0"/>
          </a:p>
        </p:txBody>
      </p:sp>
      <p:grpSp>
        <p:nvGrpSpPr>
          <p:cNvPr id="41" name="Gruppe 40"/>
          <p:cNvGrpSpPr/>
          <p:nvPr/>
        </p:nvGrpSpPr>
        <p:grpSpPr>
          <a:xfrm>
            <a:off x="8058174" y="2185985"/>
            <a:ext cx="513581" cy="246221"/>
            <a:chOff x="7092280" y="2681858"/>
            <a:chExt cx="513581" cy="246221"/>
          </a:xfrm>
        </p:grpSpPr>
        <p:sp>
          <p:nvSpPr>
            <p:cNvPr id="42" name="TekstSylinder 41"/>
            <p:cNvSpPr txBox="1"/>
            <p:nvPr/>
          </p:nvSpPr>
          <p:spPr>
            <a:xfrm>
              <a:off x="7169621" y="2681858"/>
              <a:ext cx="436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003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3" name="Stjerne med 4 tagger 4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22" name="TekstSylinder 21"/>
          <p:cNvSpPr txBox="1"/>
          <p:nvPr/>
        </p:nvSpPr>
        <p:spPr>
          <a:xfrm>
            <a:off x="857224" y="3286130"/>
            <a:ext cx="720080" cy="1958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FF0000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TRMATG003A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24" name="Rett pil 23"/>
          <p:cNvCxnSpPr>
            <a:stCxn id="22" idx="3"/>
            <a:endCxn id="27" idx="2"/>
          </p:cNvCxnSpPr>
          <p:nvPr/>
        </p:nvCxnSpPr>
        <p:spPr>
          <a:xfrm flipV="1">
            <a:off x="1577304" y="2719385"/>
            <a:ext cx="672961" cy="66465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/>
          <p:cNvSpPr/>
          <p:nvPr/>
        </p:nvSpPr>
        <p:spPr>
          <a:xfrm>
            <a:off x="2893298" y="2601686"/>
            <a:ext cx="214314" cy="101600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ktangel 24"/>
          <p:cNvSpPr/>
          <p:nvPr/>
        </p:nvSpPr>
        <p:spPr>
          <a:xfrm>
            <a:off x="2396199" y="2285998"/>
            <a:ext cx="89372" cy="214314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ktangel 25"/>
          <p:cNvSpPr/>
          <p:nvPr/>
        </p:nvSpPr>
        <p:spPr>
          <a:xfrm>
            <a:off x="3132353" y="2282369"/>
            <a:ext cx="89372" cy="214314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ihåndsform 35"/>
          <p:cNvSpPr/>
          <p:nvPr/>
        </p:nvSpPr>
        <p:spPr>
          <a:xfrm>
            <a:off x="1817914" y="1211943"/>
            <a:ext cx="2129972" cy="1703383"/>
          </a:xfrm>
          <a:custGeom>
            <a:avLst/>
            <a:gdLst>
              <a:gd name="connsiteX0" fmla="*/ 47172 w 2129972"/>
              <a:gd name="connsiteY0" fmla="*/ 61686 h 1703383"/>
              <a:gd name="connsiteX1" fmla="*/ 1937657 w 2129972"/>
              <a:gd name="connsiteY1" fmla="*/ 0 h 1703383"/>
              <a:gd name="connsiteX2" fmla="*/ 1966686 w 2129972"/>
              <a:gd name="connsiteY2" fmla="*/ 108857 h 1703383"/>
              <a:gd name="connsiteX3" fmla="*/ 2093686 w 2129972"/>
              <a:gd name="connsiteY3" fmla="*/ 112486 h 1703383"/>
              <a:gd name="connsiteX4" fmla="*/ 2129972 w 2129972"/>
              <a:gd name="connsiteY4" fmla="*/ 1270000 h 1703383"/>
              <a:gd name="connsiteX5" fmla="*/ 1825172 w 2129972"/>
              <a:gd name="connsiteY5" fmla="*/ 1277257 h 1703383"/>
              <a:gd name="connsiteX6" fmla="*/ 1803400 w 2129972"/>
              <a:gd name="connsiteY6" fmla="*/ 1621971 h 1703383"/>
              <a:gd name="connsiteX7" fmla="*/ 286657 w 2129972"/>
              <a:gd name="connsiteY7" fmla="*/ 1698171 h 1703383"/>
              <a:gd name="connsiteX8" fmla="*/ 0 w 2129972"/>
              <a:gd name="connsiteY8" fmla="*/ 1571171 h 1703383"/>
              <a:gd name="connsiteX9" fmla="*/ 47172 w 2129972"/>
              <a:gd name="connsiteY9" fmla="*/ 61686 h 170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9972" h="1703383">
                <a:moveTo>
                  <a:pt x="47172" y="61686"/>
                </a:moveTo>
                <a:lnTo>
                  <a:pt x="1937657" y="0"/>
                </a:lnTo>
                <a:lnTo>
                  <a:pt x="1966686" y="108857"/>
                </a:lnTo>
                <a:lnTo>
                  <a:pt x="2093686" y="112486"/>
                </a:lnTo>
                <a:lnTo>
                  <a:pt x="2129972" y="1270000"/>
                </a:lnTo>
                <a:lnTo>
                  <a:pt x="1825172" y="1277257"/>
                </a:lnTo>
                <a:cubicBezTo>
                  <a:pt x="1819184" y="1392235"/>
                  <a:pt x="1884812" y="1703383"/>
                  <a:pt x="1803400" y="1621971"/>
                </a:cubicBezTo>
                <a:lnTo>
                  <a:pt x="286657" y="1698171"/>
                </a:lnTo>
                <a:lnTo>
                  <a:pt x="0" y="1571171"/>
                </a:lnTo>
                <a:lnTo>
                  <a:pt x="47172" y="61686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/>
          <p:cNvSpPr/>
          <p:nvPr/>
        </p:nvSpPr>
        <p:spPr>
          <a:xfrm>
            <a:off x="2143108" y="2617785"/>
            <a:ext cx="214314" cy="101600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kstSylinder 36"/>
          <p:cNvSpPr txBox="1"/>
          <p:nvPr/>
        </p:nvSpPr>
        <p:spPr>
          <a:xfrm>
            <a:off x="3929058" y="3357568"/>
            <a:ext cx="720080" cy="1958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FF0000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TRMATG003B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0" name="TekstSylinder 39"/>
          <p:cNvSpPr txBox="1"/>
          <p:nvPr/>
        </p:nvSpPr>
        <p:spPr>
          <a:xfrm>
            <a:off x="428596" y="2000246"/>
            <a:ext cx="720080" cy="1958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FF0000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TRMATG003C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4" name="TekstSylinder 43"/>
          <p:cNvSpPr txBox="1"/>
          <p:nvPr/>
        </p:nvSpPr>
        <p:spPr>
          <a:xfrm>
            <a:off x="4429124" y="2357436"/>
            <a:ext cx="720080" cy="1958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rgbClr val="FF0000"/>
            </a:solidFill>
            <a:prstDash val="sys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dirty="0" smtClean="0">
                <a:solidFill>
                  <a:srgbClr val="FF0000"/>
                </a:solidFill>
              </a:rPr>
              <a:t>TRMATG003D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45" name="Rett pil 44"/>
          <p:cNvCxnSpPr>
            <a:stCxn id="37" idx="1"/>
          </p:cNvCxnSpPr>
          <p:nvPr/>
        </p:nvCxnSpPr>
        <p:spPr>
          <a:xfrm rot="10800000">
            <a:off x="3000364" y="2714627"/>
            <a:ext cx="928694" cy="740849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tt pil 45"/>
          <p:cNvCxnSpPr>
            <a:stCxn id="44" idx="1"/>
          </p:cNvCxnSpPr>
          <p:nvPr/>
        </p:nvCxnSpPr>
        <p:spPr>
          <a:xfrm rot="10800000">
            <a:off x="3214678" y="2357437"/>
            <a:ext cx="1214446" cy="979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 46"/>
          <p:cNvCxnSpPr>
            <a:stCxn id="40" idx="3"/>
          </p:cNvCxnSpPr>
          <p:nvPr/>
        </p:nvCxnSpPr>
        <p:spPr>
          <a:xfrm>
            <a:off x="1148676" y="2098153"/>
            <a:ext cx="1280184" cy="25928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TRMATGT0</a:t>
            </a:r>
            <a:r>
              <a:rPr lang="nb-NO" dirty="0" smtClean="0"/>
              <a:t>03</a:t>
            </a:r>
            <a:r>
              <a:rPr lang="en-US" dirty="0" smtClean="0"/>
              <a:t> </a:t>
            </a:r>
            <a:r>
              <a:rPr lang="nb-NO" dirty="0" err="1" smtClean="0"/>
              <a:t>Military</a:t>
            </a:r>
            <a:r>
              <a:rPr lang="nb-NO" dirty="0" smtClean="0"/>
              <a:t> Research </a:t>
            </a:r>
            <a:r>
              <a:rPr lang="nb-NO" dirty="0" err="1" smtClean="0"/>
              <a:t>Facility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8783960" y="85723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85800"/>
            <a:ext cx="6500858" cy="417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ektangel 24"/>
          <p:cNvSpPr/>
          <p:nvPr/>
        </p:nvSpPr>
        <p:spPr>
          <a:xfrm>
            <a:off x="2733662" y="4033848"/>
            <a:ext cx="357190" cy="214314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ihåndsform 25"/>
          <p:cNvSpPr/>
          <p:nvPr/>
        </p:nvSpPr>
        <p:spPr>
          <a:xfrm>
            <a:off x="1962150" y="1000125"/>
            <a:ext cx="4591050" cy="3638550"/>
          </a:xfrm>
          <a:custGeom>
            <a:avLst/>
            <a:gdLst>
              <a:gd name="connsiteX0" fmla="*/ 0 w 4591050"/>
              <a:gd name="connsiteY0" fmla="*/ 3343275 h 3638550"/>
              <a:gd name="connsiteX1" fmla="*/ 142875 w 4591050"/>
              <a:gd name="connsiteY1" fmla="*/ 66675 h 3638550"/>
              <a:gd name="connsiteX2" fmla="*/ 4152900 w 4591050"/>
              <a:gd name="connsiteY2" fmla="*/ 0 h 3638550"/>
              <a:gd name="connsiteX3" fmla="*/ 4267200 w 4591050"/>
              <a:gd name="connsiteY3" fmla="*/ 266700 h 3638550"/>
              <a:gd name="connsiteX4" fmla="*/ 4514850 w 4591050"/>
              <a:gd name="connsiteY4" fmla="*/ 304800 h 3638550"/>
              <a:gd name="connsiteX5" fmla="*/ 4591050 w 4591050"/>
              <a:gd name="connsiteY5" fmla="*/ 2724150 h 3638550"/>
              <a:gd name="connsiteX6" fmla="*/ 3962400 w 4591050"/>
              <a:gd name="connsiteY6" fmla="*/ 2762250 h 3638550"/>
              <a:gd name="connsiteX7" fmla="*/ 3895725 w 4591050"/>
              <a:gd name="connsiteY7" fmla="*/ 3467100 h 3638550"/>
              <a:gd name="connsiteX8" fmla="*/ 647700 w 4591050"/>
              <a:gd name="connsiteY8" fmla="*/ 3638550 h 3638550"/>
              <a:gd name="connsiteX9" fmla="*/ 0 w 4591050"/>
              <a:gd name="connsiteY9" fmla="*/ 3343275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1050" h="3638550">
                <a:moveTo>
                  <a:pt x="0" y="3343275"/>
                </a:moveTo>
                <a:lnTo>
                  <a:pt x="142875" y="66675"/>
                </a:lnTo>
                <a:lnTo>
                  <a:pt x="4152900" y="0"/>
                </a:lnTo>
                <a:lnTo>
                  <a:pt x="4267200" y="266700"/>
                </a:lnTo>
                <a:lnTo>
                  <a:pt x="4514850" y="304800"/>
                </a:lnTo>
                <a:lnTo>
                  <a:pt x="4591050" y="2724150"/>
                </a:lnTo>
                <a:lnTo>
                  <a:pt x="3962400" y="2762250"/>
                </a:lnTo>
                <a:cubicBezTo>
                  <a:pt x="3937034" y="2996882"/>
                  <a:pt x="3659726" y="3467100"/>
                  <a:pt x="3895725" y="3467100"/>
                </a:cubicBezTo>
                <a:lnTo>
                  <a:pt x="647700" y="3638550"/>
                </a:lnTo>
                <a:lnTo>
                  <a:pt x="0" y="3343275"/>
                </a:lnTo>
                <a:close/>
              </a:path>
            </a:pathLst>
          </a:custGeom>
          <a:solidFill>
            <a:srgbClr val="FFFF00">
              <a:alpha val="10000"/>
            </a:srgbClr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Rektangel 26"/>
          <p:cNvSpPr/>
          <p:nvPr/>
        </p:nvSpPr>
        <p:spPr>
          <a:xfrm>
            <a:off x="4314823" y="4000510"/>
            <a:ext cx="357190" cy="214314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ktangel 27"/>
          <p:cNvSpPr/>
          <p:nvPr/>
        </p:nvSpPr>
        <p:spPr>
          <a:xfrm rot="16200000" flipV="1">
            <a:off x="4702969" y="3459963"/>
            <a:ext cx="357190" cy="152400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ktangel 28"/>
          <p:cNvSpPr/>
          <p:nvPr/>
        </p:nvSpPr>
        <p:spPr>
          <a:xfrm rot="16200000" flipV="1">
            <a:off x="3145621" y="3459963"/>
            <a:ext cx="357190" cy="152400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pe 7"/>
          <p:cNvGrpSpPr/>
          <p:nvPr/>
        </p:nvGrpSpPr>
        <p:grpSpPr>
          <a:xfrm>
            <a:off x="4376736" y="4000510"/>
            <a:ext cx="504054" cy="246221"/>
            <a:chOff x="7092281" y="2681858"/>
            <a:chExt cx="293364" cy="246221"/>
          </a:xfrm>
        </p:grpSpPr>
        <p:sp>
          <p:nvSpPr>
            <p:cNvPr id="32" name="TekstSylinder 3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3B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3" name="Stjerne med 4 tagger 32"/>
            <p:cNvSpPr/>
            <p:nvPr/>
          </p:nvSpPr>
          <p:spPr>
            <a:xfrm>
              <a:off x="7092281" y="2715766"/>
              <a:ext cx="125728" cy="182116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6" name="Gruppe 7"/>
          <p:cNvGrpSpPr/>
          <p:nvPr/>
        </p:nvGrpSpPr>
        <p:grpSpPr>
          <a:xfrm>
            <a:off x="3209916" y="3429006"/>
            <a:ext cx="504054" cy="246221"/>
            <a:chOff x="7092281" y="2681858"/>
            <a:chExt cx="293364" cy="246221"/>
          </a:xfrm>
        </p:grpSpPr>
        <p:sp>
          <p:nvSpPr>
            <p:cNvPr id="37" name="TekstSylinder 36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3C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0" name="Stjerne med 4 tagger 39"/>
            <p:cNvSpPr/>
            <p:nvPr/>
          </p:nvSpPr>
          <p:spPr>
            <a:xfrm>
              <a:off x="7092281" y="2715766"/>
              <a:ext cx="125728" cy="182116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uppe 7"/>
          <p:cNvGrpSpPr/>
          <p:nvPr/>
        </p:nvGrpSpPr>
        <p:grpSpPr>
          <a:xfrm>
            <a:off x="4791077" y="3424244"/>
            <a:ext cx="504054" cy="246221"/>
            <a:chOff x="7092281" y="2681858"/>
            <a:chExt cx="293364" cy="246221"/>
          </a:xfrm>
        </p:grpSpPr>
        <p:sp>
          <p:nvSpPr>
            <p:cNvPr id="44" name="TekstSylinder 43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3D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5" name="Stjerne med 4 tagger 44"/>
            <p:cNvSpPr/>
            <p:nvPr/>
          </p:nvSpPr>
          <p:spPr>
            <a:xfrm>
              <a:off x="7092281" y="2715766"/>
              <a:ext cx="125728" cy="182116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" name="Gruppe 7"/>
          <p:cNvGrpSpPr/>
          <p:nvPr/>
        </p:nvGrpSpPr>
        <p:grpSpPr>
          <a:xfrm>
            <a:off x="2824150" y="4010035"/>
            <a:ext cx="504054" cy="246221"/>
            <a:chOff x="7092281" y="2681858"/>
            <a:chExt cx="293364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A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1" y="2715766"/>
              <a:ext cx="125728" cy="182116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190</Words>
  <Application>Microsoft Office PowerPoint</Application>
  <PresentationFormat>Skjermfremvisning (16:9)</PresentationFormat>
  <Paragraphs>31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TRMATGT003  Military Research Facility</vt:lpstr>
      <vt:lpstr>TRMATGT003 Military Research Facility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TRMATGT002_Military_storage</dc:title>
  <dc:creator>132nd Virtual Wing;VIS</dc:creator>
  <cp:lastModifiedBy>Frode Nakken</cp:lastModifiedBy>
  <cp:revision>407</cp:revision>
  <dcterms:created xsi:type="dcterms:W3CDTF">2019-03-12T22:01:00Z</dcterms:created>
  <dcterms:modified xsi:type="dcterms:W3CDTF">2024-10-27T18:11:19Z</dcterms:modified>
</cp:coreProperties>
</file>