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209" d="100"/>
          <a:sy n="209" d="100"/>
        </p:scale>
        <p:origin x="-714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27.10.2024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;p17" descr="PPT template.jpg"/>
          <p:cNvPicPr preferRelativeResize="0"/>
          <p:nvPr userDrawn="1"/>
        </p:nvPicPr>
        <p:blipFill rotWithShape="1">
          <a:blip r:embed="rId13" cstate="print">
            <a:alphaModFix/>
          </a:blip>
          <a:srcRect t="6817" b="7335"/>
          <a:stretch/>
        </p:blipFill>
        <p:spPr>
          <a:xfrm>
            <a:off x="0" y="0"/>
            <a:ext cx="9144000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;p17" descr="PPT template.jpg"/>
          <p:cNvPicPr preferRelativeResize="0"/>
          <p:nvPr userDrawn="1"/>
        </p:nvPicPr>
        <p:blipFill rotWithShape="1">
          <a:blip r:embed="rId13" cstate="print">
            <a:alphaModFix/>
          </a:blip>
          <a:srcRect l="30033" t="66906"/>
          <a:stretch/>
        </p:blipFill>
        <p:spPr>
          <a:xfrm>
            <a:off x="0" y="4999484"/>
            <a:ext cx="9144000" cy="1440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63638"/>
            <a:ext cx="359369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1500180"/>
            <a:ext cx="3457572" cy="2005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643056"/>
            <a:ext cx="41624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928676"/>
            <a:ext cx="3290889" cy="1871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3071816"/>
            <a:ext cx="3271838" cy="1684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6"/>
            <a:ext cx="3511535" cy="2044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14494"/>
            <a:ext cx="3309941" cy="1340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357304"/>
            <a:ext cx="3867158" cy="19500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80"/>
            <a:ext cx="3005143" cy="1476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1857370"/>
            <a:ext cx="1628771" cy="1346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120</Words>
  <Application>Microsoft Office PowerPoint</Application>
  <PresentationFormat>Skjermfremvisning (16:9)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10</vt:i4>
      </vt:variant>
    </vt:vector>
  </HeadingPairs>
  <TitlesOfParts>
    <vt:vector size="11" baseType="lpstr">
      <vt:lpstr>Kontortema</vt:lpstr>
      <vt:lpstr>Lysbilde 1</vt:lpstr>
      <vt:lpstr>Lysbilde 2</vt:lpstr>
      <vt:lpstr>Lysbilde 3</vt:lpstr>
      <vt:lpstr>Lysbilde 4</vt:lpstr>
      <vt:lpstr>Lysbilde 5</vt:lpstr>
      <vt:lpstr>Lysbilde 6</vt:lpstr>
      <vt:lpstr>Lysbilde 7</vt:lpstr>
      <vt:lpstr>Lysbilde 8</vt:lpstr>
      <vt:lpstr>Lysbilde 9</vt:lpstr>
      <vt:lpstr>Lysbilde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Sjefen</dc:creator>
  <cp:lastModifiedBy>Frode Nakken</cp:lastModifiedBy>
  <cp:revision>101</cp:revision>
  <dcterms:created xsi:type="dcterms:W3CDTF">2022-06-14T12:24:02Z</dcterms:created>
  <dcterms:modified xsi:type="dcterms:W3CDTF">2024-10-27T14:56:31Z</dcterms:modified>
</cp:coreProperties>
</file>