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sldIdLst>
    <p:sldId id="366" r:id="rId2"/>
  </p:sldIdLst>
  <p:sldSz cx="9144000" cy="5143500" type="screen16x9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D0D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- aks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ddels sti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241" autoAdjust="0"/>
  </p:normalViewPr>
  <p:slideViewPr>
    <p:cSldViewPr>
      <p:cViewPr varScale="1">
        <p:scale>
          <a:sx n="120" d="100"/>
          <a:sy n="120" d="100"/>
        </p:scale>
        <p:origin x="-96" y="-3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637A30-8EE1-4060-9976-8832FC89EE34}" type="datetimeFigureOut">
              <a:rPr lang="nb-NO" smtClean="0"/>
              <a:pPr/>
              <a:t>02.12.2020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E5D362-086D-44A2-94F5-03EC7FA42488}" type="slidenum">
              <a:rPr lang="nb-NO" smtClean="0"/>
              <a:pPr/>
              <a:t>‹#›</a:t>
            </a:fld>
            <a:endParaRPr lang="nb-N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2" y="1597820"/>
            <a:ext cx="7772400" cy="1102519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399" y="205979"/>
            <a:ext cx="2057401" cy="4388644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1" cy="4388644"/>
          </a:xfrm>
        </p:spPr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93473"/>
            <a:ext cx="9144000" cy="283532"/>
          </a:xfrm>
        </p:spPr>
        <p:txBody>
          <a:bodyPr/>
          <a:lstStyle>
            <a:lvl1pPr>
              <a:defRPr sz="2400"/>
            </a:lvl1pPr>
          </a:lstStyle>
          <a:p>
            <a:r>
              <a:rPr lang="nb-NO" dirty="0" smtClean="0"/>
              <a:t>Klikk for å redigere tittelstil</a:t>
            </a:r>
            <a:endParaRPr lang="nb-NO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2994"/>
            <a:ext cx="9144000" cy="648073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0" y="992075"/>
            <a:ext cx="9144000" cy="4027947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4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4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bg>
      <p:bgPr>
        <a:blipFill dpi="0" rotWithShape="1">
          <a:blip r:embed="rId2" cstate="print">
            <a:lum/>
          </a:blip>
          <a:srcRect/>
          <a:stretch>
            <a:fillRect t="-45000" b="-4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>
          <a:xfrm>
            <a:off x="8540441" y="5042524"/>
            <a:ext cx="603559" cy="100976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2" y="204789"/>
            <a:ext cx="5111749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0" y="262994"/>
            <a:ext cx="9144000" cy="6480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b-NO" dirty="0" smtClean="0"/>
              <a:t>Klikk for å redigere tittelstil</a:t>
            </a:r>
            <a:endParaRPr lang="nb-NO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0" y="1113588"/>
            <a:ext cx="9144000" cy="3906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 smtClean="0"/>
              <a:t>Klikk for å redigere tekststiler i malen</a:t>
            </a:r>
          </a:p>
          <a:p>
            <a:pPr lvl="1"/>
            <a:r>
              <a:rPr lang="nb-NO" dirty="0" smtClean="0"/>
              <a:t>Andre nivå</a:t>
            </a:r>
          </a:p>
          <a:p>
            <a:pPr lvl="2"/>
            <a:r>
              <a:rPr lang="nb-NO" dirty="0" smtClean="0"/>
              <a:t>Tredje nivå</a:t>
            </a:r>
          </a:p>
          <a:p>
            <a:pPr lvl="3"/>
            <a:r>
              <a:rPr lang="nb-NO" dirty="0" smtClean="0"/>
              <a:t>Fjerde nivå</a:t>
            </a:r>
          </a:p>
          <a:p>
            <a:pPr lvl="4"/>
            <a:r>
              <a:rPr lang="nb-NO" dirty="0" smtClean="0"/>
              <a:t>Femte nivå</a:t>
            </a:r>
            <a:endParaRPr lang="nb-NO" dirty="0"/>
          </a:p>
        </p:txBody>
      </p:sp>
      <p:sp>
        <p:nvSpPr>
          <p:cNvPr id="9" name="Rektangel 8"/>
          <p:cNvSpPr/>
          <p:nvPr/>
        </p:nvSpPr>
        <p:spPr>
          <a:xfrm>
            <a:off x="0" y="0"/>
            <a:ext cx="9144000" cy="26299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6" name="Picture 6" descr="https://cdn.discordapp.com/attachments/287519461894782976/627802676905771009/Virtual_Intelligence_Service_only_logo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5497" y="1"/>
            <a:ext cx="288031" cy="267494"/>
          </a:xfrm>
          <a:prstGeom prst="rect">
            <a:avLst/>
          </a:prstGeom>
          <a:noFill/>
        </p:spPr>
      </p:pic>
      <p:sp>
        <p:nvSpPr>
          <p:cNvPr id="10" name="Rektangel 9"/>
          <p:cNvSpPr/>
          <p:nvPr/>
        </p:nvSpPr>
        <p:spPr>
          <a:xfrm>
            <a:off x="0" y="5020022"/>
            <a:ext cx="9144000" cy="1234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TekstSylinder 10"/>
          <p:cNvSpPr txBox="1"/>
          <p:nvPr/>
        </p:nvSpPr>
        <p:spPr>
          <a:xfrm>
            <a:off x="251520" y="21273"/>
            <a:ext cx="62726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0" dirty="0" err="1" smtClean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Virtual</a:t>
            </a:r>
            <a:r>
              <a:rPr lang="nb-NO" sz="1000" b="0" dirty="0" smtClean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 </a:t>
            </a:r>
            <a:r>
              <a:rPr lang="nb-NO" sz="1000" b="0" dirty="0" err="1" smtClean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Intelligence</a:t>
            </a:r>
            <a:r>
              <a:rPr lang="nb-NO" sz="1000" b="0" dirty="0" smtClean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 Service</a:t>
            </a:r>
            <a:endParaRPr lang="nb-NO" sz="1000" b="0" dirty="0">
              <a:solidFill>
                <a:schemeClr val="tx1"/>
              </a:solidFill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12" name="TekstSylinder 11"/>
          <p:cNvSpPr txBox="1"/>
          <p:nvPr/>
        </p:nvSpPr>
        <p:spPr>
          <a:xfrm>
            <a:off x="0" y="5028547"/>
            <a:ext cx="914400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nb-NO" sz="700" b="1" dirty="0" smtClean="0">
                <a:solidFill>
                  <a:schemeClr val="bg1"/>
                </a:solidFill>
                <a:latin typeface="Arial Black" pitchFamily="34" charset="0"/>
              </a:rPr>
              <a:t>Victoria</a:t>
            </a:r>
            <a:r>
              <a:rPr lang="nb-NO" sz="700" b="1" baseline="0" dirty="0" smtClean="0">
                <a:solidFill>
                  <a:schemeClr val="bg1"/>
                </a:solidFill>
                <a:latin typeface="Arial Black" pitchFamily="34" charset="0"/>
              </a:rPr>
              <a:t> Per </a:t>
            </a:r>
            <a:r>
              <a:rPr lang="nb-NO" sz="700" b="1" baseline="0" dirty="0" err="1" smtClean="0">
                <a:solidFill>
                  <a:schemeClr val="bg1"/>
                </a:solidFill>
                <a:latin typeface="Arial Black" pitchFamily="34" charset="0"/>
              </a:rPr>
              <a:t>Intellectum</a:t>
            </a:r>
            <a:endParaRPr lang="nb-NO" sz="700" b="1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13" name="Rektangel 1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Arial Black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 descr="Screen_201202_18245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059582"/>
            <a:ext cx="5886457" cy="3312368"/>
          </a:xfrm>
          <a:prstGeom prst="rect">
            <a:avLst/>
          </a:prstGeom>
        </p:spPr>
      </p:pic>
      <p:pic>
        <p:nvPicPr>
          <p:cNvPr id="1026" name="Picture 2" descr="C:\Users\HARDC\Saved Games\DCS.openbeta\ScreenShots\Screen_200824_212755.png"/>
          <p:cNvPicPr>
            <a:picLocks noChangeAspect="1" noChangeArrowheads="1"/>
          </p:cNvPicPr>
          <p:nvPr/>
        </p:nvPicPr>
        <p:blipFill>
          <a:blip r:embed="rId3" cstate="print"/>
          <a:srcRect l="18066" t="16894" r="16015" b="9862"/>
          <a:stretch>
            <a:fillRect/>
          </a:stretch>
        </p:blipFill>
        <p:spPr bwMode="auto">
          <a:xfrm>
            <a:off x="5715008" y="771550"/>
            <a:ext cx="3428992" cy="2143140"/>
          </a:xfrm>
          <a:prstGeom prst="rect">
            <a:avLst/>
          </a:prstGeom>
          <a:noFill/>
        </p:spPr>
      </p:pic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7494"/>
            <a:ext cx="9144000" cy="504055"/>
          </a:xfrm>
          <a:solidFill>
            <a:schemeClr val="bg2"/>
          </a:solidFill>
          <a:ln w="25400">
            <a:solidFill>
              <a:schemeClr val="tx1"/>
            </a:solidFill>
          </a:ln>
        </p:spPr>
        <p:txBody>
          <a:bodyPr/>
          <a:lstStyle/>
          <a:p>
            <a:r>
              <a:rPr lang="en-US" dirty="0" smtClean="0"/>
              <a:t>OPARTGT053 </a:t>
            </a:r>
            <a:r>
              <a:rPr lang="en-US" dirty="0" err="1" smtClean="0"/>
              <a:t>Marj</a:t>
            </a:r>
            <a:r>
              <a:rPr lang="en-US" dirty="0" smtClean="0"/>
              <a:t> </a:t>
            </a:r>
            <a:r>
              <a:rPr lang="en-US" dirty="0" err="1" smtClean="0"/>
              <a:t>Ruhayyil</a:t>
            </a:r>
            <a:r>
              <a:rPr lang="en-US" dirty="0" smtClean="0"/>
              <a:t> Airbase </a:t>
            </a:r>
            <a:endParaRPr lang="en-US" dirty="0"/>
          </a:p>
        </p:txBody>
      </p:sp>
      <p:sp>
        <p:nvSpPr>
          <p:cNvPr id="3" name="Pil opp 2"/>
          <p:cNvSpPr/>
          <p:nvPr/>
        </p:nvSpPr>
        <p:spPr>
          <a:xfrm rot="4320691">
            <a:off x="5131444" y="1268767"/>
            <a:ext cx="360040" cy="270030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N</a:t>
            </a:r>
            <a:endParaRPr lang="nb-NO" dirty="0"/>
          </a:p>
        </p:txBody>
      </p:sp>
      <p:sp>
        <p:nvSpPr>
          <p:cNvPr id="4" name="Stjerne med 4 tagger 3"/>
          <p:cNvSpPr/>
          <p:nvPr/>
        </p:nvSpPr>
        <p:spPr>
          <a:xfrm>
            <a:off x="7615388" y="2461075"/>
            <a:ext cx="136540" cy="150584"/>
          </a:xfrm>
          <a:prstGeom prst="star4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" name="TekstSylinder 4"/>
          <p:cNvSpPr txBox="1"/>
          <p:nvPr/>
        </p:nvSpPr>
        <p:spPr>
          <a:xfrm>
            <a:off x="7524328" y="2499742"/>
            <a:ext cx="642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>
                <a:solidFill>
                  <a:srgbClr val="FF0000"/>
                </a:solidFill>
                <a:latin typeface="Arial Black" pitchFamily="34" charset="0"/>
              </a:rPr>
              <a:t>53</a:t>
            </a:r>
            <a:endParaRPr lang="en-US" sz="1400" dirty="0">
              <a:solidFill>
                <a:srgbClr val="FF0000"/>
              </a:solidFill>
              <a:latin typeface="Arial Black" pitchFamily="34" charset="0"/>
            </a:endParaRPr>
          </a:p>
        </p:txBody>
      </p:sp>
      <p:grpSp>
        <p:nvGrpSpPr>
          <p:cNvPr id="15" name="Gruppe 14"/>
          <p:cNvGrpSpPr/>
          <p:nvPr/>
        </p:nvGrpSpPr>
        <p:grpSpPr>
          <a:xfrm>
            <a:off x="9324528" y="3867894"/>
            <a:ext cx="293365" cy="246221"/>
            <a:chOff x="7092280" y="2681858"/>
            <a:chExt cx="293365" cy="246221"/>
          </a:xfrm>
        </p:grpSpPr>
        <p:sp>
          <p:nvSpPr>
            <p:cNvPr id="16" name="TekstSylinder 15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FF0000"/>
                  </a:solidFill>
                  <a:latin typeface="Arial Black" pitchFamily="34" charset="0"/>
                </a:rPr>
                <a:t>4</a:t>
              </a:r>
              <a:endParaRPr lang="en-US" sz="1000" dirty="0">
                <a:solidFill>
                  <a:srgbClr val="FF0000"/>
                </a:solidFill>
                <a:latin typeface="Arial Black" pitchFamily="34" charset="0"/>
              </a:endParaRPr>
            </a:p>
          </p:txBody>
        </p:sp>
        <p:sp>
          <p:nvSpPr>
            <p:cNvPr id="17" name="Stjerne med 4 tagger 16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8" name="Gruppe 17"/>
          <p:cNvGrpSpPr/>
          <p:nvPr/>
        </p:nvGrpSpPr>
        <p:grpSpPr>
          <a:xfrm>
            <a:off x="9324528" y="4155926"/>
            <a:ext cx="293365" cy="246221"/>
            <a:chOff x="7092280" y="2681858"/>
            <a:chExt cx="293365" cy="246221"/>
          </a:xfrm>
        </p:grpSpPr>
        <p:sp>
          <p:nvSpPr>
            <p:cNvPr id="19" name="TekstSylinder 18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FF0000"/>
                  </a:solidFill>
                  <a:latin typeface="Arial Black" pitchFamily="34" charset="0"/>
                </a:rPr>
                <a:t>5</a:t>
              </a:r>
              <a:endParaRPr lang="en-US" sz="1000" dirty="0">
                <a:solidFill>
                  <a:srgbClr val="FF0000"/>
                </a:solidFill>
                <a:latin typeface="Arial Black" pitchFamily="34" charset="0"/>
              </a:endParaRPr>
            </a:p>
          </p:txBody>
        </p:sp>
        <p:sp>
          <p:nvSpPr>
            <p:cNvPr id="20" name="Stjerne med 4 tagger 19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1" name="Gruppe 20"/>
          <p:cNvGrpSpPr/>
          <p:nvPr/>
        </p:nvGrpSpPr>
        <p:grpSpPr>
          <a:xfrm>
            <a:off x="9324528" y="4443958"/>
            <a:ext cx="293365" cy="246221"/>
            <a:chOff x="7092280" y="2681858"/>
            <a:chExt cx="293365" cy="246221"/>
          </a:xfrm>
        </p:grpSpPr>
        <p:sp>
          <p:nvSpPr>
            <p:cNvPr id="22" name="TekstSylinder 21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FF0000"/>
                  </a:solidFill>
                  <a:latin typeface="Arial Black" pitchFamily="34" charset="0"/>
                </a:rPr>
                <a:t>6</a:t>
              </a:r>
              <a:endParaRPr lang="en-US" sz="1000" dirty="0">
                <a:solidFill>
                  <a:srgbClr val="FF0000"/>
                </a:solidFill>
                <a:latin typeface="Arial Black" pitchFamily="34" charset="0"/>
              </a:endParaRPr>
            </a:p>
          </p:txBody>
        </p:sp>
        <p:sp>
          <p:nvSpPr>
            <p:cNvPr id="23" name="Stjerne med 4 tagger 22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4" name="Gruppe 23"/>
          <p:cNvGrpSpPr/>
          <p:nvPr/>
        </p:nvGrpSpPr>
        <p:grpSpPr>
          <a:xfrm>
            <a:off x="9324528" y="4659982"/>
            <a:ext cx="293365" cy="246221"/>
            <a:chOff x="7092280" y="2681858"/>
            <a:chExt cx="293365" cy="246221"/>
          </a:xfrm>
        </p:grpSpPr>
        <p:sp>
          <p:nvSpPr>
            <p:cNvPr id="25" name="TekstSylinder 24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FF0000"/>
                  </a:solidFill>
                  <a:latin typeface="Arial Black" pitchFamily="34" charset="0"/>
                </a:rPr>
                <a:t>7</a:t>
              </a:r>
              <a:endParaRPr lang="en-US" sz="1000" dirty="0">
                <a:solidFill>
                  <a:srgbClr val="FF0000"/>
                </a:solidFill>
                <a:latin typeface="Arial Black" pitchFamily="34" charset="0"/>
              </a:endParaRPr>
            </a:p>
          </p:txBody>
        </p:sp>
        <p:sp>
          <p:nvSpPr>
            <p:cNvPr id="26" name="Stjerne med 4 tagger 25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7" name="Gruppe 26"/>
          <p:cNvGrpSpPr/>
          <p:nvPr/>
        </p:nvGrpSpPr>
        <p:grpSpPr>
          <a:xfrm>
            <a:off x="9324528" y="4897279"/>
            <a:ext cx="293365" cy="246221"/>
            <a:chOff x="7092280" y="2681858"/>
            <a:chExt cx="293365" cy="246221"/>
          </a:xfrm>
        </p:grpSpPr>
        <p:sp>
          <p:nvSpPr>
            <p:cNvPr id="28" name="TekstSylinder 27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FF0000"/>
                  </a:solidFill>
                  <a:latin typeface="Arial Black" pitchFamily="34" charset="0"/>
                </a:rPr>
                <a:t>8</a:t>
              </a:r>
              <a:endParaRPr lang="en-US" sz="1000" dirty="0">
                <a:solidFill>
                  <a:srgbClr val="FF0000"/>
                </a:solidFill>
                <a:latin typeface="Arial Black" pitchFamily="34" charset="0"/>
              </a:endParaRPr>
            </a:p>
          </p:txBody>
        </p:sp>
        <p:sp>
          <p:nvSpPr>
            <p:cNvPr id="29" name="Stjerne med 4 tagger 28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sp>
        <p:nvSpPr>
          <p:cNvPr id="31" name="TekstSylinder 30"/>
          <p:cNvSpPr txBox="1"/>
          <p:nvPr/>
        </p:nvSpPr>
        <p:spPr>
          <a:xfrm>
            <a:off x="5724128" y="2859782"/>
            <a:ext cx="3419872" cy="216024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normAutofit lnSpcReduction="10000"/>
          </a:bodyPr>
          <a:lstStyle/>
          <a:p>
            <a:r>
              <a:rPr lang="nb-NO" sz="1200" dirty="0" smtClean="0"/>
              <a:t>DESCRIPTION OF THE DESIRED POINTS OF IMPACT WITH WPN TYPE: </a:t>
            </a:r>
            <a:endParaRPr lang="pl-PL" sz="1200" dirty="0" smtClean="0"/>
          </a:p>
          <a:p>
            <a:pPr algn="ctr"/>
            <a:r>
              <a:rPr lang="en-US" sz="1100" dirty="0" smtClean="0"/>
              <a:t>OPARTGT053</a:t>
            </a:r>
            <a:r>
              <a:rPr lang="pl-PL" sz="1100" b="1" dirty="0" smtClean="0"/>
              <a:t>A </a:t>
            </a:r>
            <a:r>
              <a:rPr lang="pl-PL" sz="1200" dirty="0" smtClean="0"/>
              <a:t>– </a:t>
            </a:r>
            <a:r>
              <a:rPr lang="en-GB" sz="1200" dirty="0" smtClean="0"/>
              <a:t>Southern Runway</a:t>
            </a:r>
            <a:endParaRPr lang="pl-PL" sz="1200" dirty="0" smtClean="0"/>
          </a:p>
          <a:p>
            <a:r>
              <a:rPr lang="pl-PL" sz="1100" dirty="0" smtClean="0"/>
              <a:t>DPI 1 N3</a:t>
            </a:r>
            <a:r>
              <a:rPr lang="en-GB" sz="1100" dirty="0" smtClean="0"/>
              <a:t>3 17.075 E036 27.568/2162</a:t>
            </a:r>
            <a:r>
              <a:rPr lang="pl-PL" sz="1100" dirty="0" smtClean="0"/>
              <a:t>ft/</a:t>
            </a:r>
            <a:r>
              <a:rPr lang="nb-NO" sz="1100" dirty="0" smtClean="0"/>
              <a:t>(500 Ibs </a:t>
            </a:r>
            <a:r>
              <a:rPr lang="nb-NO" sz="1100" dirty="0" smtClean="0"/>
              <a:t>bombs)</a:t>
            </a:r>
            <a:endParaRPr lang="pl-PL" sz="1100" dirty="0" smtClean="0"/>
          </a:p>
          <a:p>
            <a:endParaRPr lang="pl-PL" sz="1100" dirty="0" smtClean="0"/>
          </a:p>
          <a:p>
            <a:pPr algn="ctr"/>
            <a:r>
              <a:rPr lang="en-US" sz="1100" dirty="0" smtClean="0"/>
              <a:t>OPARTGT0</a:t>
            </a:r>
            <a:r>
              <a:rPr lang="en-GB" sz="1100" dirty="0" smtClean="0"/>
              <a:t>53</a:t>
            </a:r>
            <a:r>
              <a:rPr lang="pl-PL" sz="1100" b="1" dirty="0" smtClean="0"/>
              <a:t>B </a:t>
            </a:r>
            <a:r>
              <a:rPr lang="pl-PL" sz="1100" dirty="0" smtClean="0"/>
              <a:t>– </a:t>
            </a:r>
            <a:r>
              <a:rPr lang="en-GB" sz="1100" dirty="0" smtClean="0"/>
              <a:t>Northern Runway</a:t>
            </a:r>
            <a:endParaRPr lang="pl-PL" sz="1100" dirty="0" smtClean="0"/>
          </a:p>
          <a:p>
            <a:r>
              <a:rPr lang="pl-PL" sz="1100" dirty="0" smtClean="0"/>
              <a:t>DPI </a:t>
            </a:r>
            <a:r>
              <a:rPr lang="en-GB" sz="1100" dirty="0" smtClean="0"/>
              <a:t>2</a:t>
            </a:r>
            <a:r>
              <a:rPr lang="pl-PL" sz="1100" dirty="0" smtClean="0"/>
              <a:t> </a:t>
            </a:r>
            <a:r>
              <a:rPr lang="en-GB" sz="1100" dirty="0" smtClean="0"/>
              <a:t>N33 17.344 E036 27.364/2161ft</a:t>
            </a:r>
            <a:r>
              <a:rPr lang="pl-PL" sz="1100" dirty="0" smtClean="0"/>
              <a:t>/</a:t>
            </a:r>
            <a:r>
              <a:rPr lang="nb-NO" sz="1100" dirty="0" smtClean="0"/>
              <a:t>(500 Ibs </a:t>
            </a:r>
            <a:r>
              <a:rPr lang="nb-NO" sz="1100" dirty="0" smtClean="0"/>
              <a:t>bombs)</a:t>
            </a:r>
            <a:endParaRPr lang="pl-PL" sz="1100" dirty="0" smtClean="0"/>
          </a:p>
          <a:p>
            <a:endParaRPr lang="pl-PL" sz="1100" dirty="0" smtClean="0"/>
          </a:p>
          <a:p>
            <a:pPr algn="ctr"/>
            <a:r>
              <a:rPr lang="en-US" sz="1100" dirty="0" smtClean="0"/>
              <a:t>OPARTGT0</a:t>
            </a:r>
            <a:r>
              <a:rPr lang="en-GB" sz="1100" dirty="0" smtClean="0"/>
              <a:t>53</a:t>
            </a:r>
            <a:r>
              <a:rPr lang="pl-PL" sz="1100" b="1" dirty="0" smtClean="0"/>
              <a:t>C </a:t>
            </a:r>
            <a:r>
              <a:rPr lang="pl-PL" sz="1100" dirty="0" smtClean="0"/>
              <a:t>– </a:t>
            </a:r>
            <a:r>
              <a:rPr lang="en-GB" sz="1100" dirty="0" smtClean="0"/>
              <a:t>Central Taxiway</a:t>
            </a:r>
            <a:endParaRPr lang="pl-PL" sz="1100" dirty="0" smtClean="0"/>
          </a:p>
          <a:p>
            <a:r>
              <a:rPr lang="pl-PL" sz="1100" dirty="0" smtClean="0"/>
              <a:t>DPI </a:t>
            </a:r>
            <a:r>
              <a:rPr lang="en-GB" sz="1100" dirty="0" smtClean="0"/>
              <a:t>3</a:t>
            </a:r>
            <a:r>
              <a:rPr lang="pl-PL" sz="1100" dirty="0" smtClean="0"/>
              <a:t> </a:t>
            </a:r>
            <a:r>
              <a:rPr lang="en-GB" sz="1100" dirty="0" smtClean="0"/>
              <a:t>N33 17.217 E036 27.484/2162ft</a:t>
            </a:r>
            <a:r>
              <a:rPr lang="pl-PL" sz="1100" dirty="0" smtClean="0"/>
              <a:t>/</a:t>
            </a:r>
            <a:r>
              <a:rPr lang="nb-NO" sz="1100" dirty="0" smtClean="0"/>
              <a:t>(500 Ibs </a:t>
            </a:r>
            <a:r>
              <a:rPr lang="nb-NO" sz="1100" dirty="0" smtClean="0"/>
              <a:t>bombs)</a:t>
            </a:r>
            <a:endParaRPr lang="nb-NO" sz="1100" dirty="0" smtClean="0"/>
          </a:p>
          <a:p>
            <a:endParaRPr lang="nb-NO" sz="1100" dirty="0" smtClean="0"/>
          </a:p>
          <a:p>
            <a:r>
              <a:rPr lang="nb-NO" sz="1100" dirty="0" smtClean="0"/>
              <a:t>Suggested </a:t>
            </a:r>
            <a:r>
              <a:rPr lang="nb-NO" sz="1100" dirty="0" smtClean="0"/>
              <a:t>weapons: </a:t>
            </a:r>
            <a:r>
              <a:rPr lang="nb-NO" sz="1100" dirty="0" smtClean="0"/>
              <a:t>M</a:t>
            </a:r>
            <a:r>
              <a:rPr lang="nb-NO" sz="1100" dirty="0" smtClean="0"/>
              <a:t>ultiple </a:t>
            </a:r>
            <a:r>
              <a:rPr lang="nb-NO" sz="1100" dirty="0" smtClean="0"/>
              <a:t>MK82AIR dispersed </a:t>
            </a:r>
            <a:r>
              <a:rPr lang="nb-NO" sz="1100" smtClean="0"/>
              <a:t>along </a:t>
            </a:r>
            <a:r>
              <a:rPr lang="nb-NO" sz="1100" smtClean="0"/>
              <a:t>the DPI’s </a:t>
            </a:r>
            <a:r>
              <a:rPr lang="nb-NO" sz="1100" dirty="0" smtClean="0"/>
              <a:t>to destroy or disable.</a:t>
            </a:r>
            <a:endParaRPr lang="pl-PL" sz="1100" dirty="0" smtClean="0"/>
          </a:p>
        </p:txBody>
      </p:sp>
      <p:sp>
        <p:nvSpPr>
          <p:cNvPr id="34" name="TekstSylinder 33"/>
          <p:cNvSpPr txBox="1"/>
          <p:nvPr/>
        </p:nvSpPr>
        <p:spPr>
          <a:xfrm>
            <a:off x="0" y="4659982"/>
            <a:ext cx="5724128" cy="36004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normAutofit/>
          </a:bodyPr>
          <a:lstStyle/>
          <a:p>
            <a:pPr>
              <a:buFontTx/>
              <a:buChar char="-"/>
            </a:pPr>
            <a:r>
              <a:rPr lang="pl-PL" sz="1200" dirty="0" smtClean="0"/>
              <a:t> </a:t>
            </a:r>
            <a:r>
              <a:rPr lang="en-GB" sz="1200" dirty="0" smtClean="0"/>
              <a:t>DPI’s relate to centre of infrastructure requiring destruction</a:t>
            </a:r>
            <a:r>
              <a:rPr lang="pl-PL" sz="1200" dirty="0" smtClean="0"/>
              <a:t>.</a:t>
            </a:r>
            <a:endParaRPr lang="nb-NO" sz="1200" dirty="0"/>
          </a:p>
        </p:txBody>
      </p:sp>
      <p:grpSp>
        <p:nvGrpSpPr>
          <p:cNvPr id="45" name="Gruppe 7"/>
          <p:cNvGrpSpPr/>
          <p:nvPr/>
        </p:nvGrpSpPr>
        <p:grpSpPr>
          <a:xfrm>
            <a:off x="2195736" y="3003798"/>
            <a:ext cx="494164" cy="323282"/>
            <a:chOff x="7020842" y="2715766"/>
            <a:chExt cx="494164" cy="323282"/>
          </a:xfrm>
        </p:grpSpPr>
        <p:sp>
          <p:nvSpPr>
            <p:cNvPr id="46" name="TekstSylinder 5"/>
            <p:cNvSpPr txBox="1"/>
            <p:nvPr/>
          </p:nvSpPr>
          <p:spPr>
            <a:xfrm>
              <a:off x="7020842" y="2792827"/>
              <a:ext cx="49416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FF0000"/>
                  </a:solidFill>
                  <a:latin typeface="Arial Black" pitchFamily="34" charset="0"/>
                </a:rPr>
                <a:t>1</a:t>
              </a:r>
              <a:endParaRPr lang="en-US" sz="1000" dirty="0">
                <a:solidFill>
                  <a:srgbClr val="FF0000"/>
                </a:solidFill>
                <a:latin typeface="Arial Black" pitchFamily="34" charset="0"/>
              </a:endParaRPr>
            </a:p>
          </p:txBody>
        </p:sp>
        <p:sp>
          <p:nvSpPr>
            <p:cNvPr id="47" name="Stjerne med 4 tagger 6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8" name="Gruppe 8"/>
          <p:cNvGrpSpPr/>
          <p:nvPr/>
        </p:nvGrpSpPr>
        <p:grpSpPr>
          <a:xfrm>
            <a:off x="3787184" y="2859782"/>
            <a:ext cx="447818" cy="400110"/>
            <a:chOff x="7092280" y="2585044"/>
            <a:chExt cx="447818" cy="400110"/>
          </a:xfrm>
        </p:grpSpPr>
        <p:sp>
          <p:nvSpPr>
            <p:cNvPr id="49" name="TekstSylinder 9"/>
            <p:cNvSpPr txBox="1"/>
            <p:nvPr/>
          </p:nvSpPr>
          <p:spPr>
            <a:xfrm>
              <a:off x="7117373" y="2585044"/>
              <a:ext cx="4227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 smtClean="0">
                  <a:solidFill>
                    <a:srgbClr val="FF0000"/>
                  </a:solidFill>
                  <a:latin typeface="Arial Black" pitchFamily="34" charset="0"/>
                </a:rPr>
                <a:t>2</a:t>
              </a:r>
            </a:p>
            <a:p>
              <a:pPr algn="ctr"/>
              <a:endParaRPr lang="en-US" sz="1000" dirty="0">
                <a:solidFill>
                  <a:srgbClr val="FF0000"/>
                </a:solidFill>
                <a:latin typeface="Arial Black" pitchFamily="34" charset="0"/>
              </a:endParaRPr>
            </a:p>
          </p:txBody>
        </p:sp>
        <p:sp>
          <p:nvSpPr>
            <p:cNvPr id="50" name="Stjerne med 4 tagger 10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51" name="Gruppe 11"/>
          <p:cNvGrpSpPr/>
          <p:nvPr/>
        </p:nvGrpSpPr>
        <p:grpSpPr>
          <a:xfrm>
            <a:off x="3059832" y="2859782"/>
            <a:ext cx="571503" cy="261713"/>
            <a:chOff x="7026970" y="2604637"/>
            <a:chExt cx="571503" cy="261713"/>
          </a:xfrm>
        </p:grpSpPr>
        <p:sp>
          <p:nvSpPr>
            <p:cNvPr id="52" name="TekstSylinder 12"/>
            <p:cNvSpPr txBox="1"/>
            <p:nvPr/>
          </p:nvSpPr>
          <p:spPr>
            <a:xfrm>
              <a:off x="7026970" y="2604637"/>
              <a:ext cx="57150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 smtClean="0">
                  <a:solidFill>
                    <a:srgbClr val="FF0000"/>
                  </a:solidFill>
                  <a:latin typeface="Arial Black" pitchFamily="34" charset="0"/>
                </a:rPr>
                <a:t>3</a:t>
              </a:r>
              <a:endParaRPr lang="en-US" sz="1000" dirty="0">
                <a:solidFill>
                  <a:srgbClr val="FF0000"/>
                </a:solidFill>
                <a:latin typeface="Arial Black" pitchFamily="34" charset="0"/>
              </a:endParaRPr>
            </a:p>
          </p:txBody>
        </p:sp>
        <p:sp>
          <p:nvSpPr>
            <p:cNvPr id="53" name="Stjerne med 4 tagger 13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5671</TotalTime>
  <Words>104</Words>
  <Application>Microsoft Office PowerPoint</Application>
  <PresentationFormat>On-screen Show (16:9)</PresentationFormat>
  <Paragraphs>23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Kontortema</vt:lpstr>
      <vt:lpstr>OPARTGT053 Marj Ruhayyil Airbase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 Target Folder Template</dc:title>
  <dc:creator>132nd Virtual Wing;VIS</dc:creator>
  <cp:lastModifiedBy>Mick</cp:lastModifiedBy>
  <cp:revision>397</cp:revision>
  <dcterms:created xsi:type="dcterms:W3CDTF">2019-03-12T22:01:00Z</dcterms:created>
  <dcterms:modified xsi:type="dcterms:W3CDTF">2020-12-02T20:01:21Z</dcterms:modified>
</cp:coreProperties>
</file>