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>
        <p:scale>
          <a:sx n="100" d="100"/>
          <a:sy n="100" d="100"/>
        </p:scale>
        <p:origin x="-474" y="-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23.08.2020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TARGET NUMBER &amp; TARGET NAME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9324528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1</a:t>
            </a:r>
            <a:endParaRPr lang="en-US" sz="1400" dirty="0">
              <a:latin typeface="Arial Black" pitchFamily="34" charset="0"/>
            </a:endParaRPr>
          </a:p>
        </p:txBody>
      </p:sp>
      <p:grpSp>
        <p:nvGrpSpPr>
          <p:cNvPr id="8" name="Gruppe 7"/>
          <p:cNvGrpSpPr/>
          <p:nvPr/>
        </p:nvGrpSpPr>
        <p:grpSpPr>
          <a:xfrm>
            <a:off x="9324528" y="3003798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324528" y="3291830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9324528" y="3579862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0" name="Rektangel 29"/>
          <p:cNvSpPr/>
          <p:nvPr/>
        </p:nvSpPr>
        <p:spPr>
          <a:xfrm>
            <a:off x="0" y="771550"/>
            <a:ext cx="5724128" cy="3888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INSERT </a:t>
            </a:r>
            <a:r>
              <a:rPr lang="nb-NO" dirty="0" smtClean="0"/>
              <a:t>PICTURE </a:t>
            </a:r>
            <a:r>
              <a:rPr lang="nb-NO" dirty="0" smtClean="0"/>
              <a:t>HERE</a:t>
            </a:r>
            <a:endParaRPr lang="nb-NO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nb-NO" sz="1200" dirty="0" smtClean="0"/>
              <a:t>DESCRIPTION OF THE DESIRED POINTS OF IMPACT WITH WPN TYPE: (</a:t>
            </a:r>
            <a:r>
              <a:rPr lang="nb-NO" sz="1200" dirty="0" err="1" smtClean="0"/>
              <a:t>one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following</a:t>
            </a:r>
            <a:r>
              <a:rPr lang="nb-NO" sz="1200" dirty="0" smtClean="0"/>
              <a:t>)</a:t>
            </a:r>
          </a:p>
          <a:p>
            <a:pPr>
              <a:buFontTx/>
              <a:buChar char="-"/>
            </a:pPr>
            <a:r>
              <a:rPr lang="nb-NO" sz="1200" dirty="0" smtClean="0"/>
              <a:t> 500Ibs (GBU-38/GBU-12)</a:t>
            </a:r>
          </a:p>
          <a:p>
            <a:pPr>
              <a:buFontTx/>
              <a:buChar char="-"/>
            </a:pPr>
            <a:r>
              <a:rPr lang="nb-NO" sz="1200" dirty="0" smtClean="0"/>
              <a:t>1000Ibs (GBU-32/GBU-16)</a:t>
            </a:r>
          </a:p>
          <a:p>
            <a:pPr>
              <a:buFontTx/>
              <a:buChar char="-"/>
            </a:pPr>
            <a:r>
              <a:rPr lang="nb-NO" sz="1200" dirty="0" smtClean="0"/>
              <a:t>2000Ibs (GBU-31/GBU-24)</a:t>
            </a:r>
          </a:p>
          <a:p>
            <a:pPr>
              <a:buFontTx/>
              <a:buChar char="-"/>
            </a:pPr>
            <a:r>
              <a:rPr lang="nb-NO" sz="1200" dirty="0" smtClean="0"/>
              <a:t>2000Ibs – </a:t>
            </a:r>
            <a:r>
              <a:rPr lang="nb-NO" sz="1200" dirty="0" err="1" smtClean="0"/>
              <a:t>delayed</a:t>
            </a:r>
            <a:r>
              <a:rPr lang="nb-NO" sz="1200" dirty="0" smtClean="0"/>
              <a:t> </a:t>
            </a:r>
            <a:r>
              <a:rPr lang="nb-NO" sz="1200" dirty="0" err="1" smtClean="0"/>
              <a:t>fuzing</a:t>
            </a:r>
            <a:r>
              <a:rPr lang="nb-NO" sz="1200" dirty="0" smtClean="0"/>
              <a:t> </a:t>
            </a:r>
            <a:r>
              <a:rPr lang="nb-NO" sz="1200" dirty="0" smtClean="0"/>
              <a:t>(GBU-31(V)3/B )</a:t>
            </a:r>
            <a:endParaRPr lang="nb-NO" sz="1200" dirty="0"/>
          </a:p>
        </p:txBody>
      </p:sp>
      <p:sp>
        <p:nvSpPr>
          <p:cNvPr id="32" name="Rektangel 31"/>
          <p:cNvSpPr/>
          <p:nvPr/>
        </p:nvSpPr>
        <p:spPr>
          <a:xfrm>
            <a:off x="5724128" y="771550"/>
            <a:ext cx="3419872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MAP / WHERE THE TGT IS LOCATED</a:t>
            </a:r>
            <a:endParaRPr lang="nb-NO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nb-NO" sz="1200" dirty="0" smtClean="0"/>
              <a:t>COLLATERAL ISSUES</a:t>
            </a:r>
            <a:endParaRPr lang="nb-NO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TARGET NUMBER &amp; TARGET NAME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9324528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1</a:t>
            </a:r>
            <a:endParaRPr lang="en-US" sz="1400" dirty="0">
              <a:latin typeface="Arial Black" pitchFamily="34" charset="0"/>
            </a:endParaRPr>
          </a:p>
        </p:txBody>
      </p:sp>
      <p:grpSp>
        <p:nvGrpSpPr>
          <p:cNvPr id="8" name="Gruppe 7"/>
          <p:cNvGrpSpPr/>
          <p:nvPr/>
        </p:nvGrpSpPr>
        <p:grpSpPr>
          <a:xfrm>
            <a:off x="9324528" y="3003798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324528" y="3291830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9324528" y="3579862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79</Words>
  <Application>Microsoft Office PowerPoint</Application>
  <PresentationFormat>Skjermfremvisning (16:9)</PresentationFormat>
  <Paragraphs>30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TARGET NUMBER &amp; TARGET NAME</vt:lpstr>
      <vt:lpstr>TARGET NUMBER &amp; TARGET 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Neck</cp:lastModifiedBy>
  <cp:revision>375</cp:revision>
  <dcterms:created xsi:type="dcterms:W3CDTF">2019-03-12T22:01:00Z</dcterms:created>
  <dcterms:modified xsi:type="dcterms:W3CDTF">2020-08-23T14:20:34Z</dcterms:modified>
</cp:coreProperties>
</file>