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7" r:id="rId2"/>
    <p:sldId id="366" r:id="rId3"/>
    <p:sldId id="370" r:id="rId4"/>
    <p:sldId id="362" r:id="rId5"/>
    <p:sldId id="371" r:id="rId6"/>
    <p:sldId id="372" r:id="rId7"/>
    <p:sldId id="369" r:id="rId8"/>
    <p:sldId id="368" r:id="rId9"/>
    <p:sldId id="367" r:id="rId10"/>
    <p:sldId id="365" r:id="rId11"/>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100" d="100"/>
          <a:sy n="100" d="100"/>
        </p:scale>
        <p:origin x="-1932" y="-9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18.07.2020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a:t>
            </a:r>
            <a:r>
              <a:rPr lang="nb-NO" sz="1400" dirty="0" smtClean="0">
                <a:latin typeface="Arial" pitchFamily="34" charset="0"/>
                <a:cs typeface="Arial" pitchFamily="34" charset="0"/>
              </a:rPr>
              <a:t>document describes how Syrian ground forces operate</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1763141" y="2737484"/>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3778751" y="3531143"/>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a:t>
            </a:r>
            <a:r>
              <a:rPr lang="nb-NO" sz="1100" dirty="0" smtClean="0">
                <a:latin typeface="Arial" pitchFamily="34" charset="0"/>
                <a:cs typeface="Arial" pitchFamily="34" charset="0"/>
              </a:rPr>
              <a:t>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endParaRPr lang="nb-NO" sz="1100" dirty="0" smtClean="0">
              <a:latin typeface="Arial" pitchFamily="34" charset="0"/>
              <a:cs typeface="Arial" pitchFamily="34" charset="0"/>
            </a:endParaRPr>
          </a:p>
        </p:txBody>
      </p:sp>
    </p:spTree>
    <p:extLst>
      <p:ext uri="{BB962C8B-B14F-4D97-AF65-F5344CB8AC3E}">
        <p14:creationId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r>
              <a:rPr lang="nb-NO" dirty="0" err="1" smtClean="0"/>
              <a:t>Resupply</a:t>
            </a:r>
            <a:endParaRPr lang="nb-NO" dirty="0" smtClean="0"/>
          </a:p>
          <a:p>
            <a:r>
              <a:rPr lang="nb-NO" dirty="0" smtClean="0"/>
              <a:t>Staging</a:t>
            </a:r>
          </a:p>
          <a:p>
            <a:r>
              <a:rPr lang="nb-NO" dirty="0" err="1" smtClean="0"/>
              <a:t>Shaping</a:t>
            </a:r>
            <a:endParaRPr lang="nb-NO" dirty="0" smtClean="0"/>
          </a:p>
          <a:p>
            <a:r>
              <a:rPr lang="nb-NO" dirty="0" err="1" smtClean="0"/>
              <a:t>Assault</a:t>
            </a:r>
            <a:endParaRPr lang="nb-NO" dirty="0" smtClean="0"/>
          </a:p>
          <a:p>
            <a:r>
              <a:rPr lang="nb-NO" dirty="0" err="1" smtClean="0"/>
              <a:t>Transition</a:t>
            </a:r>
            <a:r>
              <a:rPr lang="nb-NO" dirty="0" smtClean="0"/>
              <a:t> </a:t>
            </a:r>
            <a:r>
              <a:rPr lang="nb-NO" dirty="0" err="1" smtClean="0"/>
              <a:t>into</a:t>
            </a:r>
            <a:r>
              <a:rPr lang="nb-NO" dirty="0" smtClean="0"/>
              <a:t> defensive</a:t>
            </a:r>
          </a:p>
          <a:p>
            <a:r>
              <a:rPr lang="nb-NO" dirty="0" err="1" smtClean="0"/>
              <a:t>Recondition</a:t>
            </a:r>
            <a:r>
              <a:rPr lang="nb-NO" dirty="0" smtClean="0"/>
              <a:t>, </a:t>
            </a:r>
            <a:r>
              <a:rPr lang="nb-NO" dirty="0" err="1" smtClean="0"/>
              <a:t>rearm</a:t>
            </a:r>
            <a:r>
              <a:rPr lang="nb-NO" dirty="0" smtClean="0"/>
              <a:t>, </a:t>
            </a:r>
            <a:r>
              <a:rPr lang="nb-NO" dirty="0" err="1" smtClean="0"/>
              <a:t>reload</a:t>
            </a:r>
            <a:endParaRPr lang="nb-NO" dirty="0" smtClean="0"/>
          </a:p>
          <a:p>
            <a:endParaRPr lang="nb-NO" dirty="0" smtClean="0"/>
          </a:p>
          <a:p>
            <a:r>
              <a:rPr lang="nb-NO" dirty="0" smtClean="0"/>
              <a:t>(With </a:t>
            </a:r>
            <a:r>
              <a:rPr lang="nb-NO" dirty="0" err="1" smtClean="0"/>
              <a:t>indicators</a:t>
            </a:r>
            <a:r>
              <a:rPr lang="nb-NO" dirty="0" smtClean="0"/>
              <a:t> </a:t>
            </a:r>
            <a:r>
              <a:rPr lang="nb-NO" dirty="0" err="1" smtClean="0"/>
              <a:t>on</a:t>
            </a:r>
            <a:r>
              <a:rPr lang="nb-NO" dirty="0" smtClean="0"/>
              <a:t> </a:t>
            </a:r>
            <a:r>
              <a:rPr lang="nb-NO" dirty="0" err="1" smtClean="0"/>
              <a:t>each</a:t>
            </a:r>
            <a:r>
              <a:rPr lang="nb-NO" dirty="0" smtClean="0"/>
              <a:t> </a:t>
            </a:r>
            <a:r>
              <a:rPr lang="nb-NO" dirty="0" err="1" smtClean="0"/>
              <a:t>of</a:t>
            </a:r>
            <a:r>
              <a:rPr lang="nb-NO" dirty="0" smtClean="0"/>
              <a:t> </a:t>
            </a:r>
            <a:r>
              <a:rPr lang="nb-NO" dirty="0" err="1" smtClean="0"/>
              <a:t>the</a:t>
            </a:r>
            <a:r>
              <a:rPr lang="nb-NO" dirty="0" smtClean="0"/>
              <a:t> </a:t>
            </a:r>
            <a:r>
              <a:rPr lang="nb-NO" dirty="0" err="1" smtClean="0"/>
              <a:t>phases</a:t>
            </a:r>
            <a:r>
              <a:rPr lang="nb-NO" dirty="0" smtClean="0"/>
              <a:t> </a:t>
            </a:r>
            <a:r>
              <a:rPr lang="nb-NO" dirty="0" err="1" smtClean="0"/>
              <a:t>if</a:t>
            </a:r>
            <a:r>
              <a:rPr lang="nb-NO" dirty="0" smtClean="0"/>
              <a:t> </a:t>
            </a:r>
            <a:r>
              <a:rPr lang="nb-NO" dirty="0" err="1" smtClean="0"/>
              <a:t>possible</a:t>
            </a:r>
            <a:r>
              <a:rPr lang="nb-NO"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a:t>
            </a:r>
            <a:r>
              <a:rPr lang="en-US" dirty="0" smtClean="0"/>
              <a:t>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endParaRPr lang="nb-NO" dirty="0" smtClean="0"/>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p14="http://schemas.microsoft.com/office/powerpoint/2010/main"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a:t>
            </a:r>
            <a:r>
              <a:rPr lang="en-US" dirty="0" smtClean="0"/>
              <a:t>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693319"/>
          </a:xfrm>
          <a:prstGeom prst="rect">
            <a:avLst/>
          </a:prstGeom>
          <a:noFill/>
        </p:spPr>
        <p:txBody>
          <a:bodyPr wrap="square" rtlCol="0">
            <a:spAutoFit/>
          </a:bodyPr>
          <a:lstStyle/>
          <a:p>
            <a:r>
              <a:rPr lang="nb-NO" b="1" dirty="0" smtClean="0"/>
              <a:t>Purpose:</a:t>
            </a:r>
          </a:p>
          <a:p>
            <a:r>
              <a:rPr lang="nb-NO" dirty="0" smtClean="0"/>
              <a:t>Arrange combat units to required battle formation in preparation for the offensive</a:t>
            </a:r>
          </a:p>
          <a:p>
            <a:endParaRPr lang="nb-NO" dirty="0" smtClean="0"/>
          </a:p>
          <a:p>
            <a:r>
              <a:rPr lang="nb-NO" b="1" dirty="0" smtClean="0"/>
              <a:t>Activity:</a:t>
            </a:r>
          </a:p>
          <a:p>
            <a:pPr marL="285750" indent="-285750">
              <a:buFontTx/>
              <a:buChar char="-"/>
            </a:pPr>
            <a:r>
              <a:rPr lang="nb-NO" dirty="0" smtClean="0"/>
              <a:t>Combat vehicles assuming stations consistent with the offensive-formation (2-front/1-rear)</a:t>
            </a:r>
          </a:p>
          <a:p>
            <a:pPr marL="285750" indent="-285750">
              <a:buFontTx/>
              <a:buChar char="-"/>
            </a:pPr>
            <a:r>
              <a:rPr lang="nb-NO" dirty="0" smtClean="0"/>
              <a:t>Logistic BN vehicles are falling back to the rear</a:t>
            </a:r>
          </a:p>
          <a:p>
            <a:pPr marL="285750" indent="-285750">
              <a:buFontTx/>
              <a:buChar char="-"/>
            </a:pPr>
            <a:r>
              <a:rPr lang="nb-NO" dirty="0" smtClean="0"/>
              <a:t>ARTY taking positions to be ready to provide fire support</a:t>
            </a:r>
            <a:endParaRPr lang="nb-NO" dirty="0" smtClean="0"/>
          </a:p>
          <a:p>
            <a:endParaRPr lang="nb-NO" dirty="0" smtClean="0"/>
          </a:p>
          <a:p>
            <a:r>
              <a:rPr lang="nb-NO" b="1" dirty="0" smtClean="0"/>
              <a:t>Indicators:</a:t>
            </a:r>
          </a:p>
          <a:p>
            <a:pPr marL="285750" indent="-285750">
              <a:buFontTx/>
              <a:buChar char="-"/>
            </a:pPr>
            <a:r>
              <a:rPr lang="nb-NO" dirty="0" smtClean="0"/>
              <a:t>Logistics vehicles moving to the rear of the division area</a:t>
            </a:r>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p14="http://schemas.microsoft.com/office/powerpoint/2010/main"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USE OF SHOCK BATTALIONS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42924"/>
            <a:ext cx="8786842" cy="4286280"/>
          </a:xfrm>
          <a:prstGeom prst="rect">
            <a:avLst/>
          </a:prstGeom>
          <a:noFill/>
          <a:ln>
            <a:noFill/>
          </a:ln>
        </p:spPr>
        <p:txBody>
          <a:bodyPr wrap="square" rtlCol="0">
            <a:norm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Airborne</a:t>
            </a:r>
            <a:r>
              <a:rPr lang="nb-NO" sz="1200" dirty="0" smtClean="0"/>
              <a:t>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the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5804</TotalTime>
  <Words>759</Words>
  <Application>Microsoft Office PowerPoint</Application>
  <PresentationFormat>‫הצגה על המסך (16:9)</PresentationFormat>
  <Paragraphs>198</Paragraphs>
  <Slides>10</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10</vt:i4>
      </vt:variant>
    </vt:vector>
  </HeadingPairs>
  <TitlesOfParts>
    <vt:vector size="11" baseType="lpstr">
      <vt:lpstr>Kontortema</vt:lpstr>
      <vt:lpstr>מצגת של PowerPoint</vt:lpstr>
      <vt:lpstr>INTRODUCTION</vt:lpstr>
      <vt:lpstr>DIVISION OFFENSIVE</vt:lpstr>
      <vt:lpstr>PHASES IN AN OFFENSIVE OPERATION</vt:lpstr>
      <vt:lpstr>PHASES IN AN OFFENSIVE OPERATION:  RESUPPLY / STAGING</vt:lpstr>
      <vt:lpstr>PHASES IN AN OFFENSIVE OPERATION:  SHAPING</vt:lpstr>
      <vt:lpstr>DIVISION DEFENSIVE</vt:lpstr>
      <vt:lpstr>USE OF SHOCK BATTALIONS</vt:lpstr>
      <vt:lpstr>INDICATORS</vt:lpstr>
      <vt:lpstr>INTELLIGENCE GAPS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Berwald</cp:lastModifiedBy>
  <cp:revision>386</cp:revision>
  <dcterms:created xsi:type="dcterms:W3CDTF">2019-03-12T22:01:00Z</dcterms:created>
  <dcterms:modified xsi:type="dcterms:W3CDTF">2020-07-18T18:31:13Z</dcterms:modified>
</cp:coreProperties>
</file>