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
  </p:notesMasterIdLst>
  <p:sldIdLst>
    <p:sldId id="257" r:id="rId2"/>
    <p:sldId id="356" r:id="rId3"/>
  </p:sldIdLst>
  <p:sldSz cx="5143500" cy="91440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1" autoAdjust="0"/>
  </p:normalViewPr>
  <p:slideViewPr>
    <p:cSldViewPr>
      <p:cViewPr>
        <p:scale>
          <a:sx n="69" d="100"/>
          <a:sy n="69" d="100"/>
        </p:scale>
        <p:origin x="-3990" y="-474"/>
      </p:cViewPr>
      <p:guideLst>
        <p:guide orient="horz" pos="2880"/>
        <p:guide pos="16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06.05.2020</a:t>
            </a:fld>
            <a:endParaRPr lang="nb-NO"/>
          </a:p>
        </p:txBody>
      </p:sp>
      <p:sp>
        <p:nvSpPr>
          <p:cNvPr id="4" name="Plassholder for lysbilde 3"/>
          <p:cNvSpPr>
            <a:spLocks noGrp="1" noRot="1" noChangeAspect="1"/>
          </p:cNvSpPr>
          <p:nvPr>
            <p:ph type="sldImg" idx="2"/>
          </p:nvPr>
        </p:nvSpPr>
        <p:spPr>
          <a:xfrm>
            <a:off x="2463800" y="685800"/>
            <a:ext cx="19304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2</a:t>
            </a:fld>
            <a:endParaRPr lang="nb-N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85763" y="2840568"/>
            <a:ext cx="4371975" cy="1960034"/>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771525" y="5181600"/>
            <a:ext cx="360045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08162" y="6400800"/>
            <a:ext cx="3086100" cy="755652"/>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008162" y="817033"/>
            <a:ext cx="30861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008162" y="7156451"/>
            <a:ext cx="30861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3729037" y="366185"/>
            <a:ext cx="1157288" cy="780203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257175" y="366185"/>
            <a:ext cx="3386138" cy="780203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504056"/>
          </a:xfrm>
        </p:spPr>
        <p:txBody>
          <a:body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467544"/>
            <a:ext cx="5143500" cy="1152130"/>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1763688"/>
            <a:ext cx="5143500" cy="7160795"/>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406301" y="5875868"/>
            <a:ext cx="4371975" cy="1816100"/>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406301" y="3875618"/>
            <a:ext cx="4371975"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257175" y="8475134"/>
            <a:ext cx="1200150" cy="486834"/>
          </a:xfrm>
          <a:prstGeom prst="rect">
            <a:avLst/>
          </a:prstGeom>
        </p:spPr>
        <p:txBody>
          <a:bodyPr/>
          <a:lstStyle/>
          <a:p>
            <a:endParaRPr lang="nb-NO"/>
          </a:p>
        </p:txBody>
      </p:sp>
      <p:sp>
        <p:nvSpPr>
          <p:cNvPr id="5" name="Plassholder for bunntekst 4"/>
          <p:cNvSpPr>
            <a:spLocks noGrp="1"/>
          </p:cNvSpPr>
          <p:nvPr>
            <p:ph type="ftr" sz="quarter" idx="11"/>
          </p:nvPr>
        </p:nvSpPr>
        <p:spPr>
          <a:xfrm>
            <a:off x="1757363" y="8475134"/>
            <a:ext cx="1628775" cy="486834"/>
          </a:xfrm>
          <a:prstGeom prst="rect">
            <a:avLst/>
          </a:prstGeom>
        </p:spPr>
        <p:txBody>
          <a:bodyPr/>
          <a:lstStyle/>
          <a:p>
            <a:endParaRPr lang="nb-NO"/>
          </a:p>
        </p:txBody>
      </p:sp>
      <p:sp>
        <p:nvSpPr>
          <p:cNvPr id="6" name="Plassholder for lysbildenummer 5"/>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257175"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2614612" y="2133602"/>
            <a:ext cx="2271713"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257175" y="2046818"/>
            <a:ext cx="2272606"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257175" y="2899833"/>
            <a:ext cx="2272606"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2612828" y="2046818"/>
            <a:ext cx="2273498" cy="8530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2612828" y="2899833"/>
            <a:ext cx="227349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257175" y="8475134"/>
            <a:ext cx="1200150" cy="486834"/>
          </a:xfrm>
          <a:prstGeom prst="rect">
            <a:avLst/>
          </a:prstGeom>
        </p:spPr>
        <p:txBody>
          <a:bodyPr/>
          <a:lstStyle/>
          <a:p>
            <a:endParaRPr lang="nb-NO"/>
          </a:p>
        </p:txBody>
      </p:sp>
      <p:sp>
        <p:nvSpPr>
          <p:cNvPr id="8" name="Plassholder for bunntekst 7"/>
          <p:cNvSpPr>
            <a:spLocks noGrp="1"/>
          </p:cNvSpPr>
          <p:nvPr>
            <p:ph type="ftr" sz="quarter" idx="11"/>
          </p:nvPr>
        </p:nvSpPr>
        <p:spPr>
          <a:xfrm>
            <a:off x="1757363" y="8475134"/>
            <a:ext cx="1628775" cy="486834"/>
          </a:xfrm>
          <a:prstGeom prst="rect">
            <a:avLst/>
          </a:prstGeom>
        </p:spPr>
        <p:txBody>
          <a:bodyPr/>
          <a:lstStyle/>
          <a:p>
            <a:endParaRPr lang="nb-NO"/>
          </a:p>
        </p:txBody>
      </p:sp>
      <p:sp>
        <p:nvSpPr>
          <p:cNvPr id="9" name="Plassholder for lysbildenummer 8"/>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257175" y="8475134"/>
            <a:ext cx="1200150" cy="486834"/>
          </a:xfrm>
          <a:prstGeom prst="rect">
            <a:avLst/>
          </a:prstGeom>
        </p:spPr>
        <p:txBody>
          <a:bodyPr/>
          <a:lstStyle/>
          <a:p>
            <a:endParaRPr lang="nb-NO"/>
          </a:p>
        </p:txBody>
      </p:sp>
      <p:sp>
        <p:nvSpPr>
          <p:cNvPr id="4" name="Plassholder for bunntekst 3"/>
          <p:cNvSpPr>
            <a:spLocks noGrp="1"/>
          </p:cNvSpPr>
          <p:nvPr>
            <p:ph type="ftr" sz="quarter" idx="11"/>
          </p:nvPr>
        </p:nvSpPr>
        <p:spPr>
          <a:xfrm>
            <a:off x="1757363" y="8475134"/>
            <a:ext cx="1628775" cy="486834"/>
          </a:xfrm>
          <a:prstGeom prst="rect">
            <a:avLst/>
          </a:prstGeom>
        </p:spPr>
        <p:txBody>
          <a:bodyPr/>
          <a:lstStyle/>
          <a:p>
            <a:endParaRPr lang="nb-NO"/>
          </a:p>
        </p:txBody>
      </p:sp>
      <p:sp>
        <p:nvSpPr>
          <p:cNvPr id="5" name="Plassholder for lysbildenummer 4"/>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257175" y="8475134"/>
            <a:ext cx="1200150" cy="486834"/>
          </a:xfrm>
          <a:prstGeom prst="rect">
            <a:avLst/>
          </a:prstGeom>
        </p:spPr>
        <p:txBody>
          <a:bodyPr/>
          <a:lstStyle/>
          <a:p>
            <a:endParaRPr lang="nb-NO"/>
          </a:p>
        </p:txBody>
      </p:sp>
      <p:sp>
        <p:nvSpPr>
          <p:cNvPr id="3" name="Plassholder for bunntekst 2"/>
          <p:cNvSpPr>
            <a:spLocks noGrp="1"/>
          </p:cNvSpPr>
          <p:nvPr>
            <p:ph type="ftr" sz="quarter" idx="11"/>
          </p:nvPr>
        </p:nvSpPr>
        <p:spPr>
          <a:xfrm>
            <a:off x="1757363" y="8475134"/>
            <a:ext cx="1628775" cy="486834"/>
          </a:xfrm>
          <a:prstGeom prst="rect">
            <a:avLst/>
          </a:prstGeom>
        </p:spPr>
        <p:txBody>
          <a:bodyPr/>
          <a:lstStyle/>
          <a:p>
            <a:endParaRPr lang="nb-NO"/>
          </a:p>
        </p:txBody>
      </p:sp>
      <p:sp>
        <p:nvSpPr>
          <p:cNvPr id="4" name="Plassholder for lysbildenummer 3"/>
          <p:cNvSpPr>
            <a:spLocks noGrp="1"/>
          </p:cNvSpPr>
          <p:nvPr>
            <p:ph type="sldNum" sz="quarter" idx="12"/>
          </p:nvPr>
        </p:nvSpPr>
        <p:spPr>
          <a:xfrm>
            <a:off x="4803998" y="8964488"/>
            <a:ext cx="339502" cy="179512"/>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57176" y="364066"/>
            <a:ext cx="1692176" cy="1549401"/>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2010966" y="364069"/>
            <a:ext cx="2875359"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257176" y="1913469"/>
            <a:ext cx="1692176"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257175" y="8475134"/>
            <a:ext cx="1200150" cy="486834"/>
          </a:xfrm>
          <a:prstGeom prst="rect">
            <a:avLst/>
          </a:prstGeom>
        </p:spPr>
        <p:txBody>
          <a:bodyPr/>
          <a:lstStyle/>
          <a:p>
            <a:endParaRPr lang="nb-NO"/>
          </a:p>
        </p:txBody>
      </p:sp>
      <p:sp>
        <p:nvSpPr>
          <p:cNvPr id="6" name="Plassholder for bunntekst 5"/>
          <p:cNvSpPr>
            <a:spLocks noGrp="1"/>
          </p:cNvSpPr>
          <p:nvPr>
            <p:ph type="ftr" sz="quarter" idx="11"/>
          </p:nvPr>
        </p:nvSpPr>
        <p:spPr>
          <a:xfrm>
            <a:off x="1757363" y="8475134"/>
            <a:ext cx="1628775" cy="486834"/>
          </a:xfrm>
          <a:prstGeom prst="rect">
            <a:avLst/>
          </a:prstGeom>
        </p:spPr>
        <p:txBody>
          <a:bodyPr/>
          <a:lstStyle/>
          <a:p>
            <a:endParaRPr lang="nb-NO"/>
          </a:p>
        </p:txBody>
      </p:sp>
      <p:sp>
        <p:nvSpPr>
          <p:cNvPr id="7" name="Plassholder for lysbildenummer 6"/>
          <p:cNvSpPr>
            <a:spLocks noGrp="1"/>
          </p:cNvSpPr>
          <p:nvPr>
            <p:ph type="sldNum" sz="quarter" idx="12"/>
          </p:nvPr>
        </p:nvSpPr>
        <p:spPr>
          <a:xfrm>
            <a:off x="3686175" y="8475134"/>
            <a:ext cx="1200150" cy="48683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467544"/>
            <a:ext cx="5143500" cy="1152130"/>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979712"/>
            <a:ext cx="5143500" cy="6944771"/>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5143500" cy="46754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0" y="0"/>
            <a:ext cx="531259" cy="467544"/>
          </a:xfrm>
          <a:prstGeom prst="rect">
            <a:avLst/>
          </a:prstGeom>
          <a:noFill/>
        </p:spPr>
      </p:pic>
      <p:sp>
        <p:nvSpPr>
          <p:cNvPr id="10" name="Rektangel 9"/>
          <p:cNvSpPr/>
          <p:nvPr/>
        </p:nvSpPr>
        <p:spPr>
          <a:xfrm>
            <a:off x="0" y="9019822"/>
            <a:ext cx="5143500" cy="1241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445377" y="98212"/>
            <a:ext cx="3528392"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9025207"/>
            <a:ext cx="51435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51470" y="1115615"/>
            <a:ext cx="5035087" cy="3240361"/>
          </a:xfrm>
          <a:prstGeom prst="rect">
            <a:avLst/>
          </a:prstGeom>
          <a:noFill/>
        </p:spPr>
      </p:pic>
      <p:sp>
        <p:nvSpPr>
          <p:cNvPr id="3" name="TekstSylinder 2"/>
          <p:cNvSpPr txBox="1"/>
          <p:nvPr/>
        </p:nvSpPr>
        <p:spPr>
          <a:xfrm>
            <a:off x="0" y="4700334"/>
            <a:ext cx="5143500" cy="1815882"/>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TITLE</a:t>
            </a:r>
          </a:p>
          <a:p>
            <a:pPr algn="ctr"/>
            <a:endParaRPr lang="nb-NO" sz="28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a:t>
            </a:r>
            <a:r>
              <a:rPr lang="nb-NO" sz="2800" b="1" dirty="0" smtClean="0">
                <a:latin typeface="Arial Black" pitchFamily="34" charset="0"/>
                <a:ea typeface="MS Mincho" pitchFamily="49" charset="-128"/>
              </a:rPr>
              <a:t>VIS-XX-XXX</a:t>
            </a:r>
            <a:endParaRPr lang="nb-NO" sz="2800" b="1" dirty="0" smtClean="0">
              <a:latin typeface="Arial Black" pitchFamily="34" charset="0"/>
              <a:ea typeface="MS Mincho" pitchFamily="49" charset="-128"/>
            </a:endParaRPr>
          </a:p>
          <a:p>
            <a:pPr algn="ctr"/>
            <a:endParaRPr lang="nb-NO" sz="2800" b="1" dirty="0">
              <a:latin typeface="MS Mincho" pitchFamily="49" charset="-128"/>
              <a:ea typeface="MS Mincho" pitchFamily="49" charset="-128"/>
            </a:endParaRPr>
          </a:p>
        </p:txBody>
      </p:sp>
      <p:sp>
        <p:nvSpPr>
          <p:cNvPr id="6" name="TekstSylinder 5"/>
          <p:cNvSpPr txBox="1"/>
          <p:nvPr/>
        </p:nvSpPr>
        <p:spPr>
          <a:xfrm>
            <a:off x="181631" y="7140379"/>
            <a:ext cx="4805138" cy="830997"/>
          </a:xfrm>
          <a:prstGeom prst="rect">
            <a:avLst/>
          </a:prstGeom>
          <a:noFill/>
          <a:ln w="31750">
            <a:solidFill>
              <a:schemeClr val="tx1"/>
            </a:solidFill>
          </a:ln>
        </p:spPr>
        <p:txBody>
          <a:bodyPr wrap="square" rtlCol="0">
            <a:spAutoFit/>
          </a:bodyPr>
          <a:lstStyle/>
          <a:p>
            <a:pPr algn="ctr"/>
            <a:r>
              <a:rPr lang="nb-NO" sz="1200" b="1" dirty="0" smtClean="0"/>
              <a:t>DISCLAIMER: </a:t>
            </a:r>
          </a:p>
          <a:p>
            <a:pPr algn="ctr"/>
            <a:r>
              <a:rPr lang="en-US" sz="1200" dirty="0" smtClean="0"/>
              <a:t>This is for multiplayer online gaming using the Digital Combat Systems simulation software published by Eagle Dynamics. The information is not in any way suitable for real world use or operations.</a:t>
            </a:r>
            <a:endParaRPr lang="nb-NO" sz="1200" dirty="0" smtClean="0"/>
          </a:p>
        </p:txBody>
      </p:sp>
      <p:sp>
        <p:nvSpPr>
          <p:cNvPr id="8" name="TekstSylinder 7"/>
          <p:cNvSpPr txBox="1"/>
          <p:nvPr/>
        </p:nvSpPr>
        <p:spPr>
          <a:xfrm>
            <a:off x="771550" y="8388424"/>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Published: YYYY-MM-DD</a:t>
            </a:r>
            <a:endParaRPr lang="en-US" dirty="0">
              <a:latin typeface="Arial" pitchFamily="34" charset="0"/>
              <a:cs typeface="Arial" pitchFamily="34" charset="0"/>
            </a:endParaRPr>
          </a:p>
        </p:txBody>
      </p:sp>
      <p:sp>
        <p:nvSpPr>
          <p:cNvPr id="9" name="TekstSylinder 8"/>
          <p:cNvSpPr txBox="1"/>
          <p:nvPr/>
        </p:nvSpPr>
        <p:spPr>
          <a:xfrm>
            <a:off x="771550" y="8100392"/>
            <a:ext cx="3816424" cy="369332"/>
          </a:xfrm>
          <a:prstGeom prst="rect">
            <a:avLst/>
          </a:prstGeom>
          <a:noFill/>
        </p:spPr>
        <p:txBody>
          <a:bodyPr wrap="square" rtlCol="0">
            <a:spAutoFit/>
          </a:bodyPr>
          <a:lstStyle/>
          <a:p>
            <a:pPr algn="ctr"/>
            <a:r>
              <a:rPr lang="en-US" dirty="0" smtClean="0">
                <a:latin typeface="Arial" pitchFamily="34" charset="0"/>
                <a:cs typeface="Arial" pitchFamily="34" charset="0"/>
              </a:rPr>
              <a:t>Version: X.X</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172150" y="251520"/>
            <a:ext cx="6724650" cy="7820025"/>
          </a:xfrm>
          <a:prstGeom prst="rect">
            <a:avLst/>
          </a:prstGeom>
          <a:noFill/>
          <a:ln w="9525">
            <a:noFill/>
            <a:miter lim="800000"/>
            <a:headEnd/>
            <a:tailEnd/>
          </a:ln>
        </p:spPr>
      </p:pic>
      <p:graphicFrame>
        <p:nvGraphicFramePr>
          <p:cNvPr id="5" name="Tabell 4"/>
          <p:cNvGraphicFramePr>
            <a:graphicFrameLocks noGrp="1"/>
          </p:cNvGraphicFramePr>
          <p:nvPr/>
        </p:nvGraphicFramePr>
        <p:xfrm>
          <a:off x="-5781178" y="0"/>
          <a:ext cx="5143500" cy="8507286"/>
        </p:xfrm>
        <a:graphic>
          <a:graphicData uri="http://schemas.openxmlformats.org/drawingml/2006/table">
            <a:tbl>
              <a:tblPr bandRow="1">
                <a:tableStyleId>{073A0DAA-6AF3-43AB-8588-CEC1D06C72B9}</a:tableStyleId>
              </a:tblPr>
              <a:tblGrid>
                <a:gridCol w="1131590"/>
                <a:gridCol w="4011910"/>
              </a:tblGrid>
              <a:tr h="648228">
                <a:tc gridSpan="2">
                  <a:txBody>
                    <a:bodyPr/>
                    <a:lstStyle/>
                    <a:p>
                      <a:pPr algn="ctr"/>
                      <a:r>
                        <a:rPr lang="en-US" sz="2800" b="1" dirty="0" smtClean="0">
                          <a:latin typeface="Arial" pitchFamily="34" charset="0"/>
                          <a:cs typeface="Arial" pitchFamily="34" charset="0"/>
                        </a:rPr>
                        <a:t>Information</a:t>
                      </a:r>
                      <a:endParaRPr lang="en-US" sz="2800" b="1" dirty="0">
                        <a:latin typeface="Arial" pitchFamily="34" charset="0"/>
                        <a:cs typeface="Arial" pitchFamily="34" charset="0"/>
                      </a:endParaRPr>
                    </a:p>
                  </a:txBody>
                  <a:tcPr anchor="ctr"/>
                </a:tc>
                <a:tc hMerge="1">
                  <a:txBody>
                    <a:bodyPr/>
                    <a:lstStyle/>
                    <a:p>
                      <a:endParaRPr lang="en-US"/>
                    </a:p>
                  </a:txBody>
                  <a:tcPr/>
                </a:tc>
              </a:tr>
              <a:tr h="956132">
                <a:tc>
                  <a:txBody>
                    <a:bodyPr/>
                    <a:lstStyle/>
                    <a:p>
                      <a:pPr algn="ctr"/>
                      <a:r>
                        <a:rPr lang="en-US" b="1" dirty="0" smtClean="0">
                          <a:latin typeface="Arial" pitchFamily="34" charset="0"/>
                          <a:cs typeface="Arial" pitchFamily="34" charset="0"/>
                        </a:rPr>
                        <a:t>Who:</a:t>
                      </a:r>
                      <a:endParaRPr lang="en-US" b="1" dirty="0">
                        <a:latin typeface="Arial" pitchFamily="34" charset="0"/>
                        <a:cs typeface="Arial" pitchFamily="34" charset="0"/>
                      </a:endParaRPr>
                    </a:p>
                  </a:txBody>
                  <a:tcPr/>
                </a:tc>
                <a:tc>
                  <a:txBody>
                    <a:bodyPr/>
                    <a:lstStyle/>
                    <a:p>
                      <a:endParaRPr lang="en-US" dirty="0">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What:</a:t>
                      </a:r>
                      <a:endParaRPr lang="en-US" b="1" dirty="0">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Where</a:t>
                      </a:r>
                      <a:endParaRPr lang="en-US" b="1" dirty="0">
                        <a:latin typeface="Arial" pitchFamily="34" charset="0"/>
                        <a:cs typeface="Arial" pitchFamily="34" charset="0"/>
                      </a:endParaRPr>
                    </a:p>
                  </a:txBody>
                  <a:tcPr/>
                </a:tc>
                <a:tc>
                  <a:txBody>
                    <a:bodyPr/>
                    <a:lstStyle/>
                    <a:p>
                      <a:endParaRPr lang="en-US" dirty="0">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When:</a:t>
                      </a:r>
                      <a:endParaRPr lang="en-US" b="1" dirty="0">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r>
              <a:tr h="956132">
                <a:tc>
                  <a:txBody>
                    <a:bodyPr/>
                    <a:lstStyle/>
                    <a:p>
                      <a:pPr algn="ctr"/>
                      <a:r>
                        <a:rPr lang="en-US" b="1" dirty="0" smtClean="0">
                          <a:latin typeface="Arial" pitchFamily="34" charset="0"/>
                          <a:cs typeface="Arial" pitchFamily="34" charset="0"/>
                        </a:rPr>
                        <a:t>How:</a:t>
                      </a:r>
                      <a:endParaRPr lang="en-US" b="1" dirty="0">
                        <a:latin typeface="Arial" pitchFamily="34" charset="0"/>
                        <a:cs typeface="Arial" pitchFamily="34" charset="0"/>
                      </a:endParaRPr>
                    </a:p>
                  </a:txBody>
                  <a:tcPr/>
                </a:tc>
                <a:tc>
                  <a:txBody>
                    <a:bodyPr/>
                    <a:lstStyle/>
                    <a:p>
                      <a:endParaRPr lang="en-US">
                        <a:latin typeface="Arial" pitchFamily="34" charset="0"/>
                        <a:cs typeface="Arial" pitchFamily="34" charset="0"/>
                      </a:endParaRPr>
                    </a:p>
                  </a:txBody>
                  <a:tcPr/>
                </a:tc>
              </a:tr>
              <a:tr h="583067">
                <a:tc gridSpan="2">
                  <a:txBody>
                    <a:bodyPr/>
                    <a:lstStyle/>
                    <a:p>
                      <a:pPr algn="ctr"/>
                      <a:r>
                        <a:rPr lang="en-US" sz="2800" b="1" dirty="0" smtClean="0">
                          <a:latin typeface="Arial" pitchFamily="34" charset="0"/>
                          <a:cs typeface="Arial" pitchFamily="34" charset="0"/>
                        </a:rPr>
                        <a:t>Assessment</a:t>
                      </a:r>
                      <a:endParaRPr lang="en-US" sz="2800" b="1" dirty="0">
                        <a:latin typeface="Arial" pitchFamily="34" charset="0"/>
                        <a:cs typeface="Arial" pitchFamily="34" charset="0"/>
                      </a:endParaRPr>
                    </a:p>
                  </a:txBody>
                  <a:tcPr anchor="ctr"/>
                </a:tc>
                <a:tc hMerge="1">
                  <a:txBody>
                    <a:bodyPr/>
                    <a:lstStyle/>
                    <a:p>
                      <a:endParaRPr lang="en-US"/>
                    </a:p>
                  </a:txBody>
                  <a:tcPr/>
                </a:tc>
              </a:tr>
              <a:tr h="956132">
                <a:tc gridSpan="2">
                  <a:txBody>
                    <a:bodyPr/>
                    <a:lstStyle/>
                    <a:p>
                      <a:endParaRPr lang="en-US" dirty="0">
                        <a:latin typeface="Arial" pitchFamily="34" charset="0"/>
                        <a:cs typeface="Arial" pitchFamily="34" charset="0"/>
                      </a:endParaRPr>
                    </a:p>
                  </a:txBody>
                  <a:tcPr/>
                </a:tc>
                <a:tc hMerge="1">
                  <a:txBody>
                    <a:bodyPr/>
                    <a:lstStyle/>
                    <a:p>
                      <a:endParaRPr lang="en-US" dirty="0"/>
                    </a:p>
                  </a:txBody>
                  <a:tcPr/>
                </a:tc>
              </a:tr>
              <a:tr h="583067">
                <a:tc gridSpan="2">
                  <a:txBody>
                    <a:bodyPr/>
                    <a:lstStyle/>
                    <a:p>
                      <a:pPr algn="ctr"/>
                      <a:r>
                        <a:rPr lang="en-US" sz="2800" b="1" dirty="0" smtClean="0">
                          <a:latin typeface="Arial" pitchFamily="34" charset="0"/>
                          <a:cs typeface="Arial" pitchFamily="34" charset="0"/>
                        </a:rPr>
                        <a:t>Conclusion</a:t>
                      </a:r>
                      <a:endParaRPr lang="en-US" sz="2800" b="1" dirty="0">
                        <a:latin typeface="Arial" pitchFamily="34" charset="0"/>
                        <a:cs typeface="Arial" pitchFamily="34" charset="0"/>
                      </a:endParaRPr>
                    </a:p>
                  </a:txBody>
                  <a:tcPr anchor="ctr"/>
                </a:tc>
                <a:tc hMerge="1">
                  <a:txBody>
                    <a:bodyPr/>
                    <a:lstStyle/>
                    <a:p>
                      <a:endParaRPr lang="en-US"/>
                    </a:p>
                  </a:txBody>
                  <a:tcPr/>
                </a:tc>
              </a:tr>
              <a:tr h="956132">
                <a:tc gridSpan="2">
                  <a:txBody>
                    <a:bodyPr/>
                    <a:lstStyle/>
                    <a:p>
                      <a:endParaRPr lang="en-US" dirty="0">
                        <a:latin typeface="Arial" pitchFamily="34" charset="0"/>
                        <a:cs typeface="Arial" pitchFamily="34" charset="0"/>
                      </a:endParaRPr>
                    </a:p>
                  </a:txBody>
                  <a:tcPr/>
                </a:tc>
                <a:tc hMerge="1">
                  <a:txBody>
                    <a:bodyPr/>
                    <a:lstStyle/>
                    <a:p>
                      <a:endParaRPr lang="en-US"/>
                    </a:p>
                  </a:txBody>
                  <a:tcPr/>
                </a:tc>
              </a:tr>
            </a:tbl>
          </a:graphicData>
        </a:graphic>
      </p:graphicFrame>
      <p:graphicFrame>
        <p:nvGraphicFramePr>
          <p:cNvPr id="8" name="Tabell 7"/>
          <p:cNvGraphicFramePr>
            <a:graphicFrameLocks noGrp="1"/>
          </p:cNvGraphicFramePr>
          <p:nvPr/>
        </p:nvGraphicFramePr>
        <p:xfrm>
          <a:off x="0" y="467544"/>
          <a:ext cx="5143500" cy="8496945"/>
        </p:xfrm>
        <a:graphic>
          <a:graphicData uri="http://schemas.openxmlformats.org/drawingml/2006/table">
            <a:tbl>
              <a:tblPr>
                <a:tableStyleId>{073A0DAA-6AF3-43AB-8588-CEC1D06C72B9}</a:tableStyleId>
              </a:tblPr>
              <a:tblGrid>
                <a:gridCol w="5143500"/>
              </a:tblGrid>
              <a:tr h="591322">
                <a:tc>
                  <a:txBody>
                    <a:bodyPr/>
                    <a:lstStyle/>
                    <a:p>
                      <a:pPr algn="ctr"/>
                      <a:r>
                        <a:rPr lang="en-US" sz="2800" dirty="0" smtClean="0"/>
                        <a:t>INFORMATION</a:t>
                      </a:r>
                      <a:endParaRPr lang="en-US" sz="2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2240993">
                <a:tc>
                  <a:txBody>
                    <a:bodyPr/>
                    <a:lstStyle/>
                    <a:p>
                      <a:endParaRPr lang="en-US" dirty="0">
                        <a:latin typeface="Arial" pitchFamily="34" charset="0"/>
                        <a:cs typeface="Arial"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1322">
                <a:tc>
                  <a:txBody>
                    <a:bodyPr/>
                    <a:lstStyle/>
                    <a:p>
                      <a:pPr algn="ctr"/>
                      <a:r>
                        <a:rPr lang="en-US" sz="2800" dirty="0" smtClean="0"/>
                        <a:t>ASSESSMENT</a:t>
                      </a:r>
                      <a:endParaRPr lang="en-US" sz="2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240993">
                <a:tc>
                  <a:txBody>
                    <a:bodyPr/>
                    <a:lstStyle/>
                    <a:p>
                      <a:endParaRPr lang="en-US" dirty="0">
                        <a:latin typeface="Arial" pitchFamily="34" charset="0"/>
                        <a:cs typeface="Arial"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1322">
                <a:tc>
                  <a:txBody>
                    <a:bodyPr/>
                    <a:lstStyle/>
                    <a:p>
                      <a:pPr algn="ctr"/>
                      <a:r>
                        <a:rPr lang="en-US" sz="2800" dirty="0" smtClean="0"/>
                        <a:t>CONCLUSION</a:t>
                      </a:r>
                      <a:endParaRPr lang="en-US" sz="28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240993">
                <a:tc>
                  <a:txBody>
                    <a:bodyPr/>
                    <a:lstStyle/>
                    <a:p>
                      <a:endParaRPr lang="en-US" dirty="0">
                        <a:latin typeface="Arial" pitchFamily="34" charset="0"/>
                        <a:cs typeface="Arial" pitchFamily="34" charset="0"/>
                      </a:endParaRP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7" name="Rektangel 6"/>
          <p:cNvSpPr/>
          <p:nvPr/>
        </p:nvSpPr>
        <p:spPr>
          <a:xfrm>
            <a:off x="0" y="0"/>
            <a:ext cx="5143500" cy="9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5443</TotalTime>
  <Words>61</Words>
  <Application>Microsoft Office PowerPoint</Application>
  <PresentationFormat>Skjermfremvisning (16:9)</PresentationFormat>
  <Paragraphs>20</Paragraphs>
  <Slides>2</Slides>
  <Notes>2</Notes>
  <HiddenSlides>0</HiddenSlides>
  <MMClips>0</MMClips>
  <ScaleCrop>false</ScaleCrop>
  <HeadingPairs>
    <vt:vector size="4" baseType="variant">
      <vt:variant>
        <vt:lpstr>Tema</vt:lpstr>
      </vt:variant>
      <vt:variant>
        <vt:i4>1</vt:i4>
      </vt:variant>
      <vt:variant>
        <vt:lpstr>Lysbildetitler</vt:lpstr>
      </vt:variant>
      <vt:variant>
        <vt:i4>2</vt:i4>
      </vt:variant>
    </vt:vector>
  </HeadingPairs>
  <TitlesOfParts>
    <vt:vector size="3" baseType="lpstr">
      <vt:lpstr>Kontortema</vt:lpstr>
      <vt:lpstr>Lysbilde 1</vt:lpstr>
      <vt:lpstr>Lysbilde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INTREP template</dc:title>
  <dc:creator>132nd Virtual Wing;VIS</dc:creator>
  <cp:lastModifiedBy>Neck</cp:lastModifiedBy>
  <cp:revision>360</cp:revision>
  <dcterms:created xsi:type="dcterms:W3CDTF">2019-03-12T22:01:00Z</dcterms:created>
  <dcterms:modified xsi:type="dcterms:W3CDTF">2020-05-06T11:30:40Z</dcterms:modified>
</cp:coreProperties>
</file>