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51" d="100"/>
          <a:sy n="151" d="100"/>
        </p:scale>
        <p:origin x="-57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29.11.2020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2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OPARTGT035 International communication center 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6781637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7556523" y="232997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452320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35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smtClean="0"/>
              <a:t>DESCRIPTION OF THE DESIRED POINTS OF IMPACT WITH WPN TYPE: </a:t>
            </a:r>
            <a:endParaRPr lang="pl-PL" sz="1200" dirty="0" smtClean="0"/>
          </a:p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35 – Communications Centre</a:t>
            </a:r>
          </a:p>
          <a:p>
            <a:pPr algn="ctr"/>
            <a:endParaRPr lang="pl-PL" sz="1200" dirty="0" smtClean="0"/>
          </a:p>
          <a:p>
            <a:r>
              <a:rPr lang="pl-PL" sz="1100" dirty="0" smtClean="0"/>
              <a:t>DPI 1 </a:t>
            </a:r>
            <a:r>
              <a:rPr lang="en-US" sz="1100" dirty="0" smtClean="0"/>
              <a:t>N33 30.742 </a:t>
            </a:r>
            <a:r>
              <a:rPr lang="pl-PL" sz="1100" dirty="0" smtClean="0"/>
              <a:t> </a:t>
            </a:r>
            <a:r>
              <a:rPr lang="en-US" sz="1100" dirty="0" smtClean="0"/>
              <a:t>E036 16.697 </a:t>
            </a:r>
            <a:r>
              <a:rPr lang="pl-PL" sz="1100" dirty="0" smtClean="0"/>
              <a:t>/</a:t>
            </a:r>
            <a:r>
              <a:rPr lang="en-US" sz="1100" dirty="0" smtClean="0"/>
              <a:t>2260ft</a:t>
            </a:r>
            <a:r>
              <a:rPr lang="pl-PL" sz="1100" dirty="0" smtClean="0"/>
              <a:t>/</a:t>
            </a:r>
            <a:r>
              <a:rPr lang="nb-NO" sz="1100" dirty="0" smtClean="0"/>
              <a:t>(500Ibs bomb – multiple required spread across the structure)</a:t>
            </a:r>
            <a:endParaRPr lang="pl-PL" sz="11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Residential </a:t>
            </a:r>
            <a:r>
              <a:rPr lang="en-GB" sz="1200" dirty="0" smtClean="0"/>
              <a:t>and civilian infrastructure surround the communications centre.</a:t>
            </a:r>
            <a:endParaRPr lang="nb-NO" sz="1200" dirty="0"/>
          </a:p>
        </p:txBody>
      </p:sp>
      <p:sp>
        <p:nvSpPr>
          <p:cNvPr id="77" name="Prostokąt 76"/>
          <p:cNvSpPr/>
          <p:nvPr/>
        </p:nvSpPr>
        <p:spPr>
          <a:xfrm>
            <a:off x="3857620" y="192880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l-PL" sz="1200" dirty="0" err="1" smtClean="0">
                <a:solidFill>
                  <a:sysClr val="windowText" lastClr="000000"/>
                </a:solidFill>
              </a:rPr>
              <a:t>Assembly</a:t>
            </a:r>
            <a:r>
              <a:rPr lang="pl-PL" sz="1200" dirty="0" smtClean="0">
                <a:solidFill>
                  <a:sysClr val="windowText" lastClr="000000"/>
                </a:solidFill>
              </a:rPr>
              <a:t> Plant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Łącznik prosty ze strzałką 77"/>
          <p:cNvCxnSpPr>
            <a:stCxn id="77" idx="1"/>
          </p:cNvCxnSpPr>
          <p:nvPr/>
        </p:nvCxnSpPr>
        <p:spPr>
          <a:xfrm rot="10800000" flipV="1">
            <a:off x="2749732" y="2035964"/>
            <a:ext cx="1107889" cy="36760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creen_201129_1540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56" y="843558"/>
            <a:ext cx="5652120" cy="3744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5656</TotalTime>
  <Words>59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OPARTGT035 International communication center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Mick</cp:lastModifiedBy>
  <cp:revision>395</cp:revision>
  <dcterms:created xsi:type="dcterms:W3CDTF">2019-03-12T22:01:00Z</dcterms:created>
  <dcterms:modified xsi:type="dcterms:W3CDTF">2020-11-29T15:55:38Z</dcterms:modified>
</cp:coreProperties>
</file>