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66" r:id="rId2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D0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7241" autoAdjust="0"/>
  </p:normalViewPr>
  <p:slideViewPr>
    <p:cSldViewPr>
      <p:cViewPr>
        <p:scale>
          <a:sx n="150" d="100"/>
          <a:sy n="150" d="100"/>
        </p:scale>
        <p:origin x="-402" y="-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30.11.2020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 smtClean="0"/>
              <a:t>Klikk for å redigere tittelstil</a:t>
            </a:r>
            <a:endParaRPr lang="nb-N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 smtClean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 smtClean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 smtClean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 smtClean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  <a:endParaRPr lang="nb-NO" sz="1000" b="0" dirty="0">
              <a:solidFill>
                <a:schemeClr val="tx1"/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 smtClean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 smtClean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 smtClean="0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Screen_201129_15111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776810"/>
            <a:ext cx="4628188" cy="3654269"/>
          </a:xfrm>
          <a:prstGeom prst="rect">
            <a:avLst/>
          </a:prstGeom>
        </p:spPr>
      </p:pic>
      <p:pic>
        <p:nvPicPr>
          <p:cNvPr id="1026" name="Picture 2" descr="C:\Users\HARDC\Saved Games\DCS.openbeta\ScreenShots\Screen_200824_212755.png"/>
          <p:cNvPicPr>
            <a:picLocks noChangeAspect="1" noChangeArrowheads="1"/>
          </p:cNvPicPr>
          <p:nvPr/>
        </p:nvPicPr>
        <p:blipFill>
          <a:blip r:embed="rId3" cstate="print"/>
          <a:srcRect l="18066" t="16894" r="16015" b="9862"/>
          <a:stretch>
            <a:fillRect/>
          </a:stretch>
        </p:blipFill>
        <p:spPr bwMode="auto">
          <a:xfrm>
            <a:off x="5715008" y="714362"/>
            <a:ext cx="3428992" cy="2143140"/>
          </a:xfrm>
          <a:prstGeom prst="rect">
            <a:avLst/>
          </a:prstGeom>
          <a:noFill/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OPARTGT057 Chemical Weapon storage </a:t>
            </a:r>
            <a:endParaRPr lang="en-US" dirty="0"/>
          </a:p>
        </p:txBody>
      </p:sp>
      <p:sp>
        <p:nvSpPr>
          <p:cNvPr id="3" name="Pil opp 2"/>
          <p:cNvSpPr/>
          <p:nvPr/>
        </p:nvSpPr>
        <p:spPr>
          <a:xfrm rot="14602029">
            <a:off x="4614963" y="900201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N</a:t>
            </a:r>
            <a:endParaRPr lang="nb-NO" dirty="0"/>
          </a:p>
        </p:txBody>
      </p:sp>
      <p:sp>
        <p:nvSpPr>
          <p:cNvPr id="4" name="Stjerne med 4 tagger 3"/>
          <p:cNvSpPr/>
          <p:nvPr/>
        </p:nvSpPr>
        <p:spPr>
          <a:xfrm>
            <a:off x="7783788" y="2237901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kstSylinder 4"/>
          <p:cNvSpPr txBox="1"/>
          <p:nvPr/>
        </p:nvSpPr>
        <p:spPr>
          <a:xfrm>
            <a:off x="7740352" y="2211710"/>
            <a:ext cx="642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solidFill>
                  <a:srgbClr val="FF0000"/>
                </a:solidFill>
                <a:latin typeface="Arial Black" pitchFamily="34" charset="0"/>
              </a:rPr>
              <a:t>57</a:t>
            </a:r>
            <a:endParaRPr lang="en-US" sz="1400" dirty="0">
              <a:solidFill>
                <a:srgbClr val="FF0000"/>
              </a:solidFill>
              <a:latin typeface="Arial Black" pitchFamily="34" charset="0"/>
            </a:endParaRPr>
          </a:p>
        </p:txBody>
      </p:sp>
      <p:grpSp>
        <p:nvGrpSpPr>
          <p:cNvPr id="18" name="Gruppe 17"/>
          <p:cNvGrpSpPr/>
          <p:nvPr/>
        </p:nvGrpSpPr>
        <p:grpSpPr>
          <a:xfrm>
            <a:off x="2451573" y="2560051"/>
            <a:ext cx="293365" cy="246221"/>
            <a:chOff x="7092280" y="2681858"/>
            <a:chExt cx="293365" cy="246221"/>
          </a:xfrm>
        </p:grpSpPr>
        <p:sp>
          <p:nvSpPr>
            <p:cNvPr id="19" name="TekstSylinder 18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 smtClean="0">
                  <a:solidFill>
                    <a:srgbClr val="FF0000"/>
                  </a:solidFill>
                  <a:latin typeface="Arial Black" pitchFamily="34" charset="0"/>
                </a:rPr>
                <a:t>2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0" name="Stjerne med 4 tagger 19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1" name="Gruppe 20"/>
          <p:cNvGrpSpPr/>
          <p:nvPr/>
        </p:nvGrpSpPr>
        <p:grpSpPr>
          <a:xfrm>
            <a:off x="2726727" y="2633238"/>
            <a:ext cx="293365" cy="246221"/>
            <a:chOff x="7092280" y="2681858"/>
            <a:chExt cx="293365" cy="246221"/>
          </a:xfrm>
        </p:grpSpPr>
        <p:sp>
          <p:nvSpPr>
            <p:cNvPr id="22" name="TekstSylinder 21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 smtClean="0">
                  <a:solidFill>
                    <a:srgbClr val="FF0000"/>
                  </a:solidFill>
                  <a:latin typeface="Arial Black" pitchFamily="34" charset="0"/>
                </a:rPr>
                <a:t>1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3" name="Stjerne med 4 tagger 22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4" name="Gruppe 23"/>
          <p:cNvGrpSpPr/>
          <p:nvPr/>
        </p:nvGrpSpPr>
        <p:grpSpPr>
          <a:xfrm>
            <a:off x="2013065" y="2475174"/>
            <a:ext cx="409136" cy="246222"/>
            <a:chOff x="7279720" y="2804970"/>
            <a:chExt cx="125118" cy="105240"/>
          </a:xfrm>
        </p:grpSpPr>
        <p:sp>
          <p:nvSpPr>
            <p:cNvPr id="25" name="TekstSylinder 24"/>
            <p:cNvSpPr txBox="1"/>
            <p:nvPr/>
          </p:nvSpPr>
          <p:spPr>
            <a:xfrm>
              <a:off x="7279720" y="2804970"/>
              <a:ext cx="105920" cy="105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 smtClean="0">
                  <a:solidFill>
                    <a:srgbClr val="FF0000"/>
                  </a:solidFill>
                  <a:latin typeface="Arial Black" pitchFamily="34" charset="0"/>
                </a:rPr>
                <a:t>3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6" name="Stjerne med 4 tagger 25"/>
            <p:cNvSpPr/>
            <p:nvPr/>
          </p:nvSpPr>
          <p:spPr>
            <a:xfrm>
              <a:off x="7360797" y="2835746"/>
              <a:ext cx="44041" cy="58251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7" name="Gruppe 26"/>
          <p:cNvGrpSpPr/>
          <p:nvPr/>
        </p:nvGrpSpPr>
        <p:grpSpPr>
          <a:xfrm>
            <a:off x="9324528" y="4897279"/>
            <a:ext cx="293365" cy="246221"/>
            <a:chOff x="7092280" y="2681858"/>
            <a:chExt cx="293365" cy="246221"/>
          </a:xfrm>
        </p:grpSpPr>
        <p:sp>
          <p:nvSpPr>
            <p:cNvPr id="28" name="TekstSylinder 27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8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9" name="Stjerne med 4 tagger 28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1" name="TekstSylinder 30"/>
          <p:cNvSpPr txBox="1"/>
          <p:nvPr/>
        </p:nvSpPr>
        <p:spPr>
          <a:xfrm>
            <a:off x="5724128" y="2859782"/>
            <a:ext cx="3419872" cy="21602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lang="nb-NO" sz="1200" dirty="0" smtClean="0"/>
              <a:t>DESCRIPTION OF THE DESIRED POINTS OF IMPACT WITH WPN TYPE: </a:t>
            </a:r>
            <a:endParaRPr lang="pl-PL" sz="1200" dirty="0" smtClean="0"/>
          </a:p>
          <a:p>
            <a:pPr algn="ctr"/>
            <a:r>
              <a:rPr lang="en-US" sz="1100" dirty="0" smtClean="0"/>
              <a:t>OPARTGT0</a:t>
            </a:r>
            <a:r>
              <a:rPr lang="en-GB" sz="1100" dirty="0" smtClean="0"/>
              <a:t>57</a:t>
            </a:r>
            <a:r>
              <a:rPr lang="pl-PL" sz="1100" b="1" dirty="0" smtClean="0"/>
              <a:t>A</a:t>
            </a:r>
            <a:r>
              <a:rPr lang="pl-PL" sz="1200" dirty="0" smtClean="0"/>
              <a:t>– </a:t>
            </a:r>
            <a:r>
              <a:rPr lang="en-GB" sz="1200" dirty="0" smtClean="0"/>
              <a:t>Storage Bunkers</a:t>
            </a:r>
            <a:endParaRPr lang="pl-PL" sz="1200" dirty="0" smtClean="0"/>
          </a:p>
          <a:p>
            <a:r>
              <a:rPr lang="pl-PL" sz="1100" dirty="0" smtClean="0"/>
              <a:t>DPI 1 </a:t>
            </a:r>
            <a:r>
              <a:rPr lang="en-GB" sz="1100" dirty="0" smtClean="0"/>
              <a:t>N33 40.455 E036 45.382/2723ft</a:t>
            </a:r>
            <a:r>
              <a:rPr lang="pl-PL" sz="1100" dirty="0" smtClean="0"/>
              <a:t>/</a:t>
            </a:r>
            <a:r>
              <a:rPr lang="nb-NO" sz="1100" dirty="0" smtClean="0"/>
              <a:t>(2000 Ibs bomb)</a:t>
            </a:r>
            <a:endParaRPr lang="pl-PL" sz="1100" dirty="0" smtClean="0"/>
          </a:p>
          <a:p>
            <a:r>
              <a:rPr lang="pl-PL" sz="1100" dirty="0" smtClean="0"/>
              <a:t>DPI 2 </a:t>
            </a:r>
            <a:r>
              <a:rPr lang="en-GB" sz="1100" dirty="0" smtClean="0"/>
              <a:t>N33 40.474 E036 45.398/2719ft</a:t>
            </a:r>
            <a:r>
              <a:rPr lang="pl-PL" sz="1100" dirty="0" smtClean="0"/>
              <a:t>/</a:t>
            </a:r>
            <a:r>
              <a:rPr lang="nb-NO" sz="1100" dirty="0" smtClean="0"/>
              <a:t>(2000 Ibs bomb)</a:t>
            </a:r>
          </a:p>
          <a:p>
            <a:r>
              <a:rPr lang="nb-NO" sz="1100" dirty="0" smtClean="0"/>
              <a:t>DPI 3 N33 40.491 E036 45.413/2707ft/2000 lbs bomb)</a:t>
            </a:r>
            <a:endParaRPr lang="pl-PL" sz="1100" dirty="0" smtClean="0"/>
          </a:p>
          <a:p>
            <a:endParaRPr lang="pl-PL" sz="1100" dirty="0" smtClean="0"/>
          </a:p>
        </p:txBody>
      </p:sp>
      <p:sp>
        <p:nvSpPr>
          <p:cNvPr id="34" name="TekstSylinder 33"/>
          <p:cNvSpPr txBox="1"/>
          <p:nvPr/>
        </p:nvSpPr>
        <p:spPr>
          <a:xfrm>
            <a:off x="0" y="4443958"/>
            <a:ext cx="5724128" cy="57606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endParaRPr lang="nb-NO" sz="1200" dirty="0"/>
          </a:p>
        </p:txBody>
      </p:sp>
      <p:cxnSp>
        <p:nvCxnSpPr>
          <p:cNvPr id="66" name="Łącznik prosty ze strzałką 65"/>
          <p:cNvCxnSpPr>
            <a:stCxn id="67" idx="0"/>
          </p:cNvCxnSpPr>
          <p:nvPr/>
        </p:nvCxnSpPr>
        <p:spPr>
          <a:xfrm flipV="1">
            <a:off x="2411760" y="3003798"/>
            <a:ext cx="0" cy="648072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Prostokąt 66"/>
          <p:cNvSpPr/>
          <p:nvPr/>
        </p:nvSpPr>
        <p:spPr>
          <a:xfrm>
            <a:off x="1187624" y="3651870"/>
            <a:ext cx="2448272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200" dirty="0" smtClean="0">
                <a:solidFill>
                  <a:sysClr val="windowText" lastClr="000000"/>
                </a:solidFill>
              </a:rPr>
              <a:t>Chemical Weapon Storage Bunkers</a:t>
            </a:r>
            <a:endParaRPr lang="pl-PL" sz="1200" dirty="0">
              <a:solidFill>
                <a:sysClr val="windowText" lastClr="00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07504" y="4515966"/>
            <a:ext cx="55446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dirty="0" smtClean="0"/>
              <a:t>OPARTGT0</a:t>
            </a:r>
            <a:r>
              <a:rPr lang="en-GB" sz="700" dirty="0" smtClean="0"/>
              <a:t>57</a:t>
            </a:r>
            <a:r>
              <a:rPr lang="pl-PL" sz="700" dirty="0" smtClean="0"/>
              <a:t> – </a:t>
            </a:r>
            <a:r>
              <a:rPr lang="en-GB" sz="700" dirty="0" smtClean="0"/>
              <a:t>Earth covered bunkers</a:t>
            </a:r>
            <a:r>
              <a:rPr lang="pl-PL" sz="700" dirty="0" smtClean="0"/>
              <a:t> made of concrete slab supported by reinforced concrete base and pillars, flat poured roof, requires delayed fuzing.</a:t>
            </a:r>
          </a:p>
          <a:p>
            <a:pPr algn="ctr"/>
            <a:r>
              <a:rPr lang="pl-PL" sz="700" dirty="0" smtClean="0"/>
              <a:t>Suggested fuzing solution on DPIs 1-</a:t>
            </a:r>
            <a:r>
              <a:rPr lang="en-GB" sz="700" dirty="0" smtClean="0"/>
              <a:t>3</a:t>
            </a:r>
            <a:r>
              <a:rPr lang="pl-PL" sz="700" dirty="0" smtClean="0"/>
              <a:t> – contact to open up the roof followed by delayed to pierce through floors and affect building structure</a:t>
            </a:r>
            <a:r>
              <a:rPr lang="en-GB" sz="700" dirty="0" smtClean="0"/>
              <a:t> and contents</a:t>
            </a:r>
            <a:r>
              <a:rPr lang="pl-PL" sz="700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5671</TotalTime>
  <Words>118</Words>
  <Application>Microsoft Office PowerPoint</Application>
  <PresentationFormat>Skjermfremvisning (16:9)</PresentationFormat>
  <Paragraphs>15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2" baseType="lpstr">
      <vt:lpstr>Kontortema</vt:lpstr>
      <vt:lpstr>OPARTGT057 Chemical Weapon storage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 Target Folder Template</dc:title>
  <dc:creator>132nd Virtual Wing;VIS</dc:creator>
  <cp:lastModifiedBy>Neck</cp:lastModifiedBy>
  <cp:revision>401</cp:revision>
  <dcterms:created xsi:type="dcterms:W3CDTF">2019-03-12T22:01:00Z</dcterms:created>
  <dcterms:modified xsi:type="dcterms:W3CDTF">2020-11-30T10:12:10Z</dcterms:modified>
</cp:coreProperties>
</file>