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sldIdLst>
    <p:sldId id="257" r:id="rId2"/>
    <p:sldId id="356" r:id="rId3"/>
    <p:sldId id="357" r:id="rId4"/>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69" d="100"/>
          <a:sy n="69" d="100"/>
        </p:scale>
        <p:origin x="-3990" y="-474"/>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06.05.2020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2</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493146" y="611560"/>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TITLE</a:t>
            </a:r>
          </a:p>
          <a:p>
            <a:pPr algn="ctr"/>
            <a:endParaRPr lang="nb-NO" sz="28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INTSUM VIS-XX-XXX</a:t>
            </a: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YYYY-MM-DD</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X.X</a:t>
            </a:r>
            <a:endParaRPr lang="en-US" dirty="0">
              <a:latin typeface="Arial" pitchFamily="34" charset="0"/>
              <a:cs typeface="Arial" pitchFamily="34" charset="0"/>
            </a:endParaRPr>
          </a:p>
        </p:txBody>
      </p:sp>
      <p:pic>
        <p:nvPicPr>
          <p:cNvPr id="7"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1059582" y="1313056"/>
            <a:ext cx="2634732" cy="2319015"/>
          </a:xfrm>
          <a:prstGeom prst="rect">
            <a:avLst/>
          </a:prstGeom>
          <a:noFill/>
        </p:spPr>
      </p:pic>
      <p:sp>
        <p:nvSpPr>
          <p:cNvPr id="10" name="TekstSylinder 9"/>
          <p:cNvSpPr txBox="1"/>
          <p:nvPr/>
        </p:nvSpPr>
        <p:spPr>
          <a:xfrm>
            <a:off x="0" y="3473296"/>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72150" y="251520"/>
            <a:ext cx="6724650" cy="7820025"/>
          </a:xfrm>
          <a:prstGeom prst="rect">
            <a:avLst/>
          </a:prstGeom>
          <a:noFill/>
          <a:ln w="9525">
            <a:noFill/>
            <a:miter lim="800000"/>
            <a:headEnd/>
            <a:tailEnd/>
          </a:ln>
        </p:spPr>
      </p:pic>
      <p:graphicFrame>
        <p:nvGraphicFramePr>
          <p:cNvPr id="5" name="Tabell 4"/>
          <p:cNvGraphicFramePr>
            <a:graphicFrameLocks noGrp="1"/>
          </p:cNvGraphicFramePr>
          <p:nvPr/>
        </p:nvGraphicFramePr>
        <p:xfrm>
          <a:off x="-5781178" y="0"/>
          <a:ext cx="5143500" cy="8507286"/>
        </p:xfrm>
        <a:graphic>
          <a:graphicData uri="http://schemas.openxmlformats.org/drawingml/2006/table">
            <a:tbl>
              <a:tblPr bandRow="1">
                <a:tableStyleId>{073A0DAA-6AF3-43AB-8588-CEC1D06C72B9}</a:tableStyleId>
              </a:tblPr>
              <a:tblGrid>
                <a:gridCol w="1131590"/>
                <a:gridCol w="4011910"/>
              </a:tblGrid>
              <a:tr h="648228">
                <a:tc gridSpan="2">
                  <a:txBody>
                    <a:bodyPr/>
                    <a:lstStyle/>
                    <a:p>
                      <a:pPr algn="ctr"/>
                      <a:r>
                        <a:rPr lang="en-US" sz="2800" b="1" dirty="0" smtClean="0">
                          <a:latin typeface="Arial" pitchFamily="34" charset="0"/>
                          <a:cs typeface="Arial" pitchFamily="34" charset="0"/>
                        </a:rPr>
                        <a:t>Information</a:t>
                      </a:r>
                      <a:endParaRPr lang="en-US" sz="2800" b="1" dirty="0">
                        <a:latin typeface="Arial" pitchFamily="34" charset="0"/>
                        <a:cs typeface="Arial" pitchFamily="34" charset="0"/>
                      </a:endParaRPr>
                    </a:p>
                  </a:txBody>
                  <a:tcPr anchor="ctr"/>
                </a:tc>
                <a:tc hMerge="1">
                  <a:txBody>
                    <a:bodyPr/>
                    <a:lstStyle/>
                    <a:p>
                      <a:endParaRPr lang="en-US"/>
                    </a:p>
                  </a:txBody>
                  <a:tcPr/>
                </a:tc>
              </a:tr>
              <a:tr h="956132">
                <a:tc>
                  <a:txBody>
                    <a:bodyPr/>
                    <a:lstStyle/>
                    <a:p>
                      <a:pPr algn="ctr"/>
                      <a:r>
                        <a:rPr lang="en-US" b="1" dirty="0" smtClean="0">
                          <a:latin typeface="Arial" pitchFamily="34" charset="0"/>
                          <a:cs typeface="Arial" pitchFamily="34" charset="0"/>
                        </a:rPr>
                        <a:t>Who:</a:t>
                      </a:r>
                      <a:endParaRPr lang="en-US" b="1" dirty="0">
                        <a:latin typeface="Arial" pitchFamily="34" charset="0"/>
                        <a:cs typeface="Arial" pitchFamily="34" charset="0"/>
                      </a:endParaRPr>
                    </a:p>
                  </a:txBody>
                  <a:tcPr/>
                </a:tc>
                <a:tc>
                  <a:txBody>
                    <a:bodyPr/>
                    <a:lstStyle/>
                    <a:p>
                      <a:endParaRPr lang="en-US" dirty="0">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What:</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Where</a:t>
                      </a:r>
                      <a:endParaRPr lang="en-US" b="1" dirty="0">
                        <a:latin typeface="Arial" pitchFamily="34" charset="0"/>
                        <a:cs typeface="Arial" pitchFamily="34" charset="0"/>
                      </a:endParaRPr>
                    </a:p>
                  </a:txBody>
                  <a:tcPr/>
                </a:tc>
                <a:tc>
                  <a:txBody>
                    <a:bodyPr/>
                    <a:lstStyle/>
                    <a:p>
                      <a:endParaRPr lang="en-US" dirty="0">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When:</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How:</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583067">
                <a:tc gridSpan="2">
                  <a:txBody>
                    <a:bodyPr/>
                    <a:lstStyle/>
                    <a:p>
                      <a:pPr algn="ctr"/>
                      <a:r>
                        <a:rPr lang="en-US" sz="2800" b="1" dirty="0" smtClean="0">
                          <a:latin typeface="Arial" pitchFamily="34" charset="0"/>
                          <a:cs typeface="Arial" pitchFamily="34" charset="0"/>
                        </a:rPr>
                        <a:t>Assessment</a:t>
                      </a:r>
                      <a:endParaRPr lang="en-US" sz="2800" b="1" dirty="0">
                        <a:latin typeface="Arial" pitchFamily="34" charset="0"/>
                        <a:cs typeface="Arial" pitchFamily="34" charset="0"/>
                      </a:endParaRPr>
                    </a:p>
                  </a:txBody>
                  <a:tcPr anchor="ctr"/>
                </a:tc>
                <a:tc hMerge="1">
                  <a:txBody>
                    <a:bodyPr/>
                    <a:lstStyle/>
                    <a:p>
                      <a:endParaRPr lang="en-US"/>
                    </a:p>
                  </a:txBody>
                  <a:tcPr/>
                </a:tc>
              </a:tr>
              <a:tr h="956132">
                <a:tc gridSpan="2">
                  <a:txBody>
                    <a:bodyPr/>
                    <a:lstStyle/>
                    <a:p>
                      <a:endParaRPr lang="en-US" dirty="0">
                        <a:latin typeface="Arial" pitchFamily="34" charset="0"/>
                        <a:cs typeface="Arial" pitchFamily="34" charset="0"/>
                      </a:endParaRPr>
                    </a:p>
                  </a:txBody>
                  <a:tcPr/>
                </a:tc>
                <a:tc hMerge="1">
                  <a:txBody>
                    <a:bodyPr/>
                    <a:lstStyle/>
                    <a:p>
                      <a:endParaRPr lang="en-US" dirty="0"/>
                    </a:p>
                  </a:txBody>
                  <a:tcPr/>
                </a:tc>
              </a:tr>
              <a:tr h="583067">
                <a:tc gridSpan="2">
                  <a:txBody>
                    <a:bodyPr/>
                    <a:lstStyle/>
                    <a:p>
                      <a:pPr algn="ctr"/>
                      <a:r>
                        <a:rPr lang="en-US" sz="2800" b="1" dirty="0" smtClean="0">
                          <a:latin typeface="Arial" pitchFamily="34" charset="0"/>
                          <a:cs typeface="Arial" pitchFamily="34" charset="0"/>
                        </a:rPr>
                        <a:t>Conclusion</a:t>
                      </a:r>
                      <a:endParaRPr lang="en-US" sz="2800" b="1" dirty="0">
                        <a:latin typeface="Arial" pitchFamily="34" charset="0"/>
                        <a:cs typeface="Arial" pitchFamily="34" charset="0"/>
                      </a:endParaRPr>
                    </a:p>
                  </a:txBody>
                  <a:tcPr anchor="ctr"/>
                </a:tc>
                <a:tc hMerge="1">
                  <a:txBody>
                    <a:bodyPr/>
                    <a:lstStyle/>
                    <a:p>
                      <a:endParaRPr lang="en-US"/>
                    </a:p>
                  </a:txBody>
                  <a:tcPr/>
                </a:tc>
              </a:tr>
              <a:tr h="956132">
                <a:tc gridSpan="2">
                  <a:txBody>
                    <a:bodyPr/>
                    <a:lstStyle/>
                    <a:p>
                      <a:endParaRPr lang="en-US" dirty="0">
                        <a:latin typeface="Arial" pitchFamily="34" charset="0"/>
                        <a:cs typeface="Arial" pitchFamily="34" charset="0"/>
                      </a:endParaRPr>
                    </a:p>
                  </a:txBody>
                  <a:tcPr/>
                </a:tc>
                <a:tc hMerge="1">
                  <a:txBody>
                    <a:bodyPr/>
                    <a:lstStyle/>
                    <a:p>
                      <a:endParaRPr lang="en-US"/>
                    </a:p>
                  </a:txBody>
                  <a:tcPr/>
                </a:tc>
              </a:tr>
            </a:tbl>
          </a:graphicData>
        </a:graphic>
      </p:graphicFrame>
      <p:graphicFrame>
        <p:nvGraphicFramePr>
          <p:cNvPr id="8" name="Tabell 7"/>
          <p:cNvGraphicFramePr>
            <a:graphicFrameLocks noGrp="1"/>
          </p:cNvGraphicFramePr>
          <p:nvPr/>
        </p:nvGraphicFramePr>
        <p:xfrm>
          <a:off x="0" y="467544"/>
          <a:ext cx="5143500" cy="8496945"/>
        </p:xfrm>
        <a:graphic>
          <a:graphicData uri="http://schemas.openxmlformats.org/drawingml/2006/table">
            <a:tbl>
              <a:tblPr>
                <a:tableStyleId>{073A0DAA-6AF3-43AB-8588-CEC1D06C72B9}</a:tableStyleId>
              </a:tblPr>
              <a:tblGrid>
                <a:gridCol w="5143500"/>
              </a:tblGrid>
              <a:tr h="591322">
                <a:tc>
                  <a:txBody>
                    <a:bodyPr/>
                    <a:lstStyle/>
                    <a:p>
                      <a:pPr algn="ctr"/>
                      <a:r>
                        <a:rPr lang="en-US" sz="2800" dirty="0" smtClean="0"/>
                        <a:t>INFORMATION</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322">
                <a:tc>
                  <a:txBody>
                    <a:bodyPr/>
                    <a:lstStyle/>
                    <a:p>
                      <a:pPr algn="ctr"/>
                      <a:r>
                        <a:rPr lang="en-US" sz="2800" dirty="0" smtClean="0"/>
                        <a:t>ASSESSMENT</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322">
                <a:tc>
                  <a:txBody>
                    <a:bodyPr/>
                    <a:lstStyle/>
                    <a:p>
                      <a:pPr algn="ctr"/>
                      <a:r>
                        <a:rPr lang="en-US" sz="2800" dirty="0" smtClean="0"/>
                        <a:t>CONCLUSION</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7" name="Rektangel 6"/>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kstSylinder 5"/>
          <p:cNvSpPr txBox="1"/>
          <p:nvPr/>
        </p:nvSpPr>
        <p:spPr>
          <a:xfrm rot="18996742">
            <a:off x="-198113" y="3987586"/>
            <a:ext cx="4659982" cy="707886"/>
          </a:xfrm>
          <a:prstGeom prst="rect">
            <a:avLst/>
          </a:prstGeom>
          <a:noFill/>
        </p:spPr>
        <p:txBody>
          <a:bodyPr wrap="square" rtlCol="0">
            <a:spAutoFit/>
          </a:bodyPr>
          <a:lstStyle/>
          <a:p>
            <a:r>
              <a:rPr lang="en-US" sz="4000" b="1" dirty="0" smtClean="0">
                <a:solidFill>
                  <a:srgbClr val="FF0000"/>
                </a:solidFill>
                <a:latin typeface="Arial Black" pitchFamily="34" charset="0"/>
              </a:rPr>
              <a:t>TO BE DECIDED</a:t>
            </a:r>
            <a:endParaRPr lang="en-US" sz="4000" b="1" dirty="0">
              <a:solidFill>
                <a:srgbClr val="FF0000"/>
              </a:solidFill>
              <a:latin typeface="Arial Black" pitchFamily="34" charset="0"/>
            </a:endParaRPr>
          </a:p>
        </p:txBody>
      </p:sp>
      <p:pic>
        <p:nvPicPr>
          <p:cNvPr id="2" name="Picture 2"/>
          <p:cNvPicPr>
            <a:picLocks noChangeAspect="1" noChangeArrowheads="1"/>
          </p:cNvPicPr>
          <p:nvPr/>
        </p:nvPicPr>
        <p:blipFill>
          <a:blip r:embed="rId4" cstate="print"/>
          <a:srcRect/>
          <a:stretch>
            <a:fillRect/>
          </a:stretch>
        </p:blipFill>
        <p:spPr bwMode="auto">
          <a:xfrm>
            <a:off x="-8733506" y="-612576"/>
            <a:ext cx="11849100" cy="1981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429250" y="1115616"/>
            <a:ext cx="5267325" cy="7315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33363" y="1985963"/>
            <a:ext cx="5610226" cy="51720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5455</TotalTime>
  <Words>70</Words>
  <Application>Microsoft Office PowerPoint</Application>
  <PresentationFormat>Skjermfremvisning (16:9)</PresentationFormat>
  <Paragraphs>23</Paragraphs>
  <Slides>3</Slides>
  <Notes>2</Notes>
  <HiddenSlides>0</HiddenSlides>
  <MMClips>0</MMClips>
  <ScaleCrop>false</ScaleCrop>
  <HeadingPairs>
    <vt:vector size="4" baseType="variant">
      <vt:variant>
        <vt:lpstr>Tema</vt:lpstr>
      </vt:variant>
      <vt:variant>
        <vt:i4>1</vt:i4>
      </vt:variant>
      <vt:variant>
        <vt:lpstr>Lysbildetitler</vt:lpstr>
      </vt:variant>
      <vt:variant>
        <vt:i4>3</vt:i4>
      </vt:variant>
    </vt:vector>
  </HeadingPairs>
  <TitlesOfParts>
    <vt:vector size="4" baseType="lpstr">
      <vt:lpstr>Kontortema</vt:lpstr>
      <vt:lpstr>Lysbilde 1</vt:lpstr>
      <vt:lpstr>Lysbilde 2</vt:lpstr>
      <vt:lpstr>Lysbilde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lastModifiedBy>Neck</cp:lastModifiedBy>
  <cp:revision>365</cp:revision>
  <dcterms:created xsi:type="dcterms:W3CDTF">2019-03-12T22:01:00Z</dcterms:created>
  <dcterms:modified xsi:type="dcterms:W3CDTF">2020-05-06T12:11:17Z</dcterms:modified>
</cp:coreProperties>
</file>