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358" r:id="rId3"/>
    <p:sldId id="369" r:id="rId4"/>
    <p:sldId id="372" r:id="rId5"/>
    <p:sldId id="370" r:id="rId6"/>
    <p:sldId id="373" r:id="rId7"/>
    <p:sldId id="371" r:id="rId8"/>
    <p:sldId id="374" r:id="rId9"/>
    <p:sldId id="366" r:id="rId10"/>
    <p:sldId id="362" r:id="rId11"/>
    <p:sldId id="367" r:id="rId12"/>
    <p:sldId id="375" r:id="rId13"/>
    <p:sldId id="368" r:id="rId14"/>
    <p:sldId id="365" r:id="rId1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106" d="100"/>
          <a:sy n="106" d="100"/>
        </p:scale>
        <p:origin x="-1680" y="-73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(MiG-21)</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(MiG-25)</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2B64D831-9B17-43A1-8103-CF58D8A472BF}" type="presOf" srcId="{7800E94B-326E-4E70-891A-007D5BB4E904}" destId="{5DD9E3EE-9313-4D4A-A4DB-0EBD5AB79481}" srcOrd="0" destOrd="0" presId="urn:microsoft.com/office/officeart/2005/8/layout/orgChart1"/>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A3B704F7-B475-4706-AD5F-847C4C3E3AB2}" type="presOf" srcId="{AF5ADC69-38BB-4846-B40B-908787C3F657}" destId="{714239C1-2507-436F-8049-972915A4D4E7}" srcOrd="0" destOrd="0" presId="urn:microsoft.com/office/officeart/2005/8/layout/orgChart1"/>
    <dgm:cxn modelId="{E5ED0FE0-B3AF-4166-BA2B-080D91D7C7F4}" type="presOf" srcId="{E1B811A0-3726-4D7B-B7A3-B6A18888BAFA}" destId="{DFBAE199-3B12-43A6-AEB5-BD443CEBCFE9}" srcOrd="1" destOrd="0" presId="urn:microsoft.com/office/officeart/2005/8/layout/orgChart1"/>
    <dgm:cxn modelId="{8351F776-3A79-4CB2-931C-43FA3EE6F404}" type="presOf" srcId="{92032D5C-2FA5-4461-86BC-6F4ADDEE168F}" destId="{1C592886-6404-4D6F-8051-DFAE1C52BF35}" srcOrd="1"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E84F7253-FCF8-4B38-A8C3-2017C88DB6BB}" type="presOf" srcId="{3D77A45E-689F-4E0C-B930-92500C71F25E}" destId="{D4D9DB91-A939-4878-8243-FE72A84AB5D6}" srcOrd="0" destOrd="0" presId="urn:microsoft.com/office/officeart/2005/8/layout/orgChart1"/>
    <dgm:cxn modelId="{DD22B440-D9B1-44EB-A4A0-1BECD567AF31}" type="presOf" srcId="{838EA5E1-D21B-47E9-A977-3CC874F67FD3}" destId="{B4E9CD5D-DE1A-44F0-977D-926010DE110B}" srcOrd="0" destOrd="0" presId="urn:microsoft.com/office/officeart/2005/8/layout/orgChart1"/>
    <dgm:cxn modelId="{DCDFB63C-4DC7-46E5-82C3-10774694722D}" type="presOf" srcId="{5D46BCC0-8B5C-4B2F-AF22-4C88F2D40168}" destId="{AFF28400-6EF5-4741-A7DB-F66D46FF944A}" srcOrd="0" destOrd="0" presId="urn:microsoft.com/office/officeart/2005/8/layout/orgChart1"/>
    <dgm:cxn modelId="{A4D646DA-6DCC-43D2-A0C6-C73E1B385D37}" type="presOf" srcId="{08D7570B-7F60-45C4-A5BB-AAC3AFDA8848}" destId="{DD724892-C7D1-4A1B-8704-5673780CFD0C}" srcOrd="1" destOrd="0" presId="urn:microsoft.com/office/officeart/2005/8/layout/orgChart1"/>
    <dgm:cxn modelId="{B437C0C4-63FB-4877-AA4A-C2D26C6D63EE}" type="presOf" srcId="{3D75D2CC-1F37-42E6-BDC0-504AF1A8412A}" destId="{2FB20EAE-1799-4588-A05C-58D2BEC86ABD}" srcOrd="0" destOrd="0" presId="urn:microsoft.com/office/officeart/2005/8/layout/orgChart1"/>
    <dgm:cxn modelId="{9B68D449-3B47-4D1A-8D8B-66B7EA457E0F}" type="presOf" srcId="{3D4622CA-CE55-4B59-80B0-3EDC3294BDF0}" destId="{663400F7-B751-437D-8E43-177979E03F10}" srcOrd="0" destOrd="0" presId="urn:microsoft.com/office/officeart/2005/8/layout/orgChart1"/>
    <dgm:cxn modelId="{783A9123-D3D9-4ED8-B8C1-D09214A75A1B}" type="presOf" srcId="{CEDEAD02-E2F2-4F1D-B18F-4A577DCC506B}" destId="{5143F5FE-D054-4FE4-BBC2-B445DFD8D2D2}" srcOrd="0"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96320696-FDE2-49FE-8E1E-2AC2CFB62E1E}" type="presOf" srcId="{3052971F-1A9D-4819-9E52-3BF96D7D3229}" destId="{0B1B1C8D-3D55-42E6-B44A-ED3F061C7350}"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E4A7B261-828B-4CF6-8012-1FB59EFDD7DF}" type="presOf" srcId="{E1B811A0-3726-4D7B-B7A3-B6A18888BAFA}" destId="{371D469B-AA06-4D29-8A1D-DE40818755AA}" srcOrd="0" destOrd="0" presId="urn:microsoft.com/office/officeart/2005/8/layout/orgChart1"/>
    <dgm:cxn modelId="{D6D68A4F-E925-4944-8847-AF571EBC5B4E}" type="presOf" srcId="{FD175948-8E56-4907-A90D-D33026458406}" destId="{FD377280-DB89-464B-8AB5-3FD633C31F64}" srcOrd="0" destOrd="0" presId="urn:microsoft.com/office/officeart/2005/8/layout/orgChart1"/>
    <dgm:cxn modelId="{B831A53E-A400-43C8-990C-BD0B382C5863}" type="presOf" srcId="{433F03CC-DCFC-4D2C-8473-EC4AB3124061}" destId="{46C4A8C9-46AB-40BA-BE2A-93F27A7B85AA}" srcOrd="0" destOrd="0" presId="urn:microsoft.com/office/officeart/2005/8/layout/orgChart1"/>
    <dgm:cxn modelId="{4CD1EFFD-58F8-48EC-ABC9-09F2B509066C}" type="presOf" srcId="{0D26EBE2-D0D8-4598-A4EC-83A4B1A2E1AB}" destId="{478D640D-A479-4AB7-807C-20692C3561F7}" srcOrd="1" destOrd="0" presId="urn:microsoft.com/office/officeart/2005/8/layout/orgChart1"/>
    <dgm:cxn modelId="{16ABC828-E090-4B8C-84AB-9C3C5FDCF75D}" type="presOf" srcId="{7800E94B-326E-4E70-891A-007D5BB4E904}" destId="{FB4C2C0E-6731-4CE7-93C8-45A2CDBEFEC5}" srcOrd="1" destOrd="0" presId="urn:microsoft.com/office/officeart/2005/8/layout/orgChart1"/>
    <dgm:cxn modelId="{EC5443F5-D73E-4276-8EBF-10E09344CD7D}" type="presOf" srcId="{237F892A-A87B-42FD-A1B1-0D06442969E1}" destId="{310041D4-5755-4507-B3E7-95CF7EE88B72}" srcOrd="0" destOrd="0" presId="urn:microsoft.com/office/officeart/2005/8/layout/orgChart1"/>
    <dgm:cxn modelId="{12176E56-A117-43D6-8662-DA8B0DBC5648}" type="presOf" srcId="{041706F0-7260-432E-9C3C-D22AC499AA20}" destId="{9CDDA524-8CB8-4516-8BE0-5FC19D72AB1F}" srcOrd="1" destOrd="0" presId="urn:microsoft.com/office/officeart/2005/8/layout/orgChart1"/>
    <dgm:cxn modelId="{219FFB1C-2ED5-4931-8298-A57D1B7985B8}" type="presOf" srcId="{237F892A-A87B-42FD-A1B1-0D06442969E1}" destId="{DD4073CF-1C39-4EDA-A60A-429BE0D50360}" srcOrd="1" destOrd="0" presId="urn:microsoft.com/office/officeart/2005/8/layout/orgChart1"/>
    <dgm:cxn modelId="{8AB5F478-5250-4B56-B497-FD18E5E2AE8C}" type="presOf" srcId="{3D4622CA-CE55-4B59-80B0-3EDC3294BDF0}" destId="{D119BCDD-6987-4B95-BBDB-BBDC012E938B}" srcOrd="1" destOrd="0" presId="urn:microsoft.com/office/officeart/2005/8/layout/orgChart1"/>
    <dgm:cxn modelId="{5A703FB6-856A-445D-A341-D8C28C7D7916}" type="presOf" srcId="{84664AF1-8EA8-48B5-A16D-24F05A3BA0D5}" destId="{2D3F79BB-5A08-4D78-8C8B-0A486E55CBC3}"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0B369C3E-108B-4179-98FF-2562CFD34596}" type="presOf" srcId="{0D26EBE2-D0D8-4598-A4EC-83A4B1A2E1AB}" destId="{EEF3E28E-59F2-40DD-99CD-06DC904F8EEF}" srcOrd="0" destOrd="0" presId="urn:microsoft.com/office/officeart/2005/8/layout/orgChart1"/>
    <dgm:cxn modelId="{3002B29D-6466-41A0-A9B2-2CD5D7519DD2}" type="presOf" srcId="{770BF908-C418-425F-9B49-91B57A8B3CF9}" destId="{FE132989-5FD4-4F7A-B22B-789CDBF1D745}" srcOrd="0" destOrd="0" presId="urn:microsoft.com/office/officeart/2005/8/layout/orgChart1"/>
    <dgm:cxn modelId="{63F10C05-CDB2-47F4-89A5-2CF8F9F5CD1F}" type="presOf" srcId="{A141AAE6-58DB-49F5-A87B-ADC9B0BFCB49}" destId="{28CF5F19-FA14-420C-8C18-EC057ECEA58C}" srcOrd="0" destOrd="0" presId="urn:microsoft.com/office/officeart/2005/8/layout/orgChart1"/>
    <dgm:cxn modelId="{DDCC913B-6713-4537-B20E-1ACC82DBA4BC}" type="presOf" srcId="{DBCEBFE7-4969-463D-A840-EEFF5F6881B9}" destId="{F6ADAC7B-3CB2-49D9-87ED-953309B3E455}" srcOrd="0" destOrd="0" presId="urn:microsoft.com/office/officeart/2005/8/layout/orgChart1"/>
    <dgm:cxn modelId="{A9F92AAF-F2EC-4286-B40C-59715863B5F7}" type="presOf" srcId="{FC28670E-4026-4998-BCA1-CD7016E0A0D1}" destId="{D7218DE1-6117-4089-B101-13CBAA34C65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E9B68CBF-1554-4DB3-8240-0CFC8442C583}" type="presOf" srcId="{3D77A45E-689F-4E0C-B930-92500C71F25E}" destId="{979E72AE-8A9A-469A-A07A-4284AC8A9482}" srcOrd="1" destOrd="0" presId="urn:microsoft.com/office/officeart/2005/8/layout/orgChart1"/>
    <dgm:cxn modelId="{DE0F9465-D165-4D20-B5BC-A2F1AE9172DC}" type="presOf" srcId="{955F644E-4CD4-4F56-9A41-DF7001EBD3F8}" destId="{35D90F40-9C36-47D7-B739-6F754A63CB56}"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04893D64-8CC3-4B94-9E51-160AEA3AFFF3}" srcId="{08D7570B-7F60-45C4-A5BB-AAC3AFDA8848}" destId="{98927BF6-4893-4986-A02A-05F30E2B0FF1}" srcOrd="1" destOrd="0" parTransId="{3D75D2CC-1F37-42E6-BDC0-504AF1A8412A}" sibTransId="{788067D7-7E40-46AF-976D-A8175211D7DE}"/>
    <dgm:cxn modelId="{E3AD177B-428F-4915-94BD-3A4BC59A2243}" type="presOf" srcId="{FEDD3C86-3DDA-4CF0-9451-50C75FEB3036}" destId="{C6082686-0E8A-49A1-AE17-6D48CE12AFCB}" srcOrd="0" destOrd="0" presId="urn:microsoft.com/office/officeart/2005/8/layout/orgChart1"/>
    <dgm:cxn modelId="{5D39BAE7-0F8F-46BF-9A34-C5842002D594}" type="presOf" srcId="{98927BF6-4893-4986-A02A-05F30E2B0FF1}" destId="{0DE10CE8-0508-47CA-A307-12EDA1DC6C81}" srcOrd="0" destOrd="0" presId="urn:microsoft.com/office/officeart/2005/8/layout/orgChart1"/>
    <dgm:cxn modelId="{26BF3824-6544-449E-A454-0C1F9852BB65}" type="presOf" srcId="{A87941ED-EF71-4795-B71B-B9B0D3621A7C}" destId="{5DE241A9-7DCF-4943-95A9-F6330B6EF763}" srcOrd="0" destOrd="0" presId="urn:microsoft.com/office/officeart/2005/8/layout/orgChart1"/>
    <dgm:cxn modelId="{150258FF-2D84-481D-84C8-80ED0C69928B}" type="presOf" srcId="{98927BF6-4893-4986-A02A-05F30E2B0FF1}" destId="{468C954D-A462-49CC-9D3C-5DF89E438CFB}"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889820C2-7E5D-45D7-A03E-7C6F286600DB}" type="presOf" srcId="{955F644E-4CD4-4F56-9A41-DF7001EBD3F8}" destId="{AEC0E3FA-130A-450A-8D2D-8E1B9958A7FA}" srcOrd="1" destOrd="0" presId="urn:microsoft.com/office/officeart/2005/8/layout/orgChart1"/>
    <dgm:cxn modelId="{9E2DB153-5E5C-4A63-902E-2696DE89BAEC}" type="presOf" srcId="{041706F0-7260-432E-9C3C-D22AC499AA20}" destId="{2F1F7B29-91C0-49DC-BE50-B4B4F4F01BB5}" srcOrd="0" destOrd="0" presId="urn:microsoft.com/office/officeart/2005/8/layout/orgChart1"/>
    <dgm:cxn modelId="{29AE4955-8460-482C-BE07-5120323DB705}" type="presOf" srcId="{92032D5C-2FA5-4461-86BC-6F4ADDEE168F}" destId="{AFAADA73-300C-498E-A384-084D24D2A5B8}"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D42167EC-B547-422A-9ED8-B7F409AE2C9E}" type="presOf" srcId="{6EEB4029-AFE5-425A-A840-CE29C8928B2F}" destId="{CDCA18B0-4B6E-4E1A-9730-24F453139975}"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F60C969E-5435-442F-B9C7-3C0A23EF49D1}" type="presOf" srcId="{A4D660D3-8E53-4E24-8C0D-3B2E759D322E}" destId="{C30AF940-0FFC-4448-9DC4-EC81709D8839}" srcOrd="0" destOrd="0" presId="urn:microsoft.com/office/officeart/2005/8/layout/orgChart1"/>
    <dgm:cxn modelId="{5A508D01-3111-4BDB-8F76-FA9A2E444D2A}" type="presOf" srcId="{AF5ADC69-38BB-4846-B40B-908787C3F657}" destId="{601F79A2-006C-4D3D-B405-A49B5F2B6CDD}" srcOrd="1" destOrd="0" presId="urn:microsoft.com/office/officeart/2005/8/layout/orgChart1"/>
    <dgm:cxn modelId="{935C2871-5DAB-4067-B100-3FDFA5B13EE5}" type="presOf" srcId="{C96AEC06-B94D-480F-BF2E-B5AF9E8C15F6}" destId="{040FB6AF-4C50-436E-B46C-9A9258E1E3BE}" srcOrd="0" destOrd="0" presId="urn:microsoft.com/office/officeart/2005/8/layout/orgChart1"/>
    <dgm:cxn modelId="{FE5EBA81-9B3E-4E35-AC7F-2A2948E606A7}" type="presOf" srcId="{3052971F-1A9D-4819-9E52-3BF96D7D3229}" destId="{C565BA42-4A26-4840-AE87-BBE110B4AC04}" srcOrd="1" destOrd="0" presId="urn:microsoft.com/office/officeart/2005/8/layout/orgChart1"/>
    <dgm:cxn modelId="{ADAAA2A1-176D-411C-A277-A06C64B11F59}" type="presOf" srcId="{08D7570B-7F60-45C4-A5BB-AAC3AFDA8848}" destId="{8CD2BC37-3900-49BB-97B0-B5628A5CCC9C}"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2BB43CD6-403B-4C2B-965D-473F38C38BBB}" type="presOf" srcId="{C96AEC06-B94D-480F-BF2E-B5AF9E8C15F6}" destId="{64DDD32F-1A44-4894-8273-6BE1B7276EBB}" srcOrd="1" destOrd="0" presId="urn:microsoft.com/office/officeart/2005/8/layout/orgChart1"/>
    <dgm:cxn modelId="{C24A508F-8C8B-47AD-A1C5-185784F5F0D2}" type="presOf" srcId="{A87941ED-EF71-4795-B71B-B9B0D3621A7C}" destId="{85AE9E73-198A-4B08-8C64-8730EF0BDC98}" srcOrd="1" destOrd="0" presId="urn:microsoft.com/office/officeart/2005/8/layout/orgChart1"/>
    <dgm:cxn modelId="{E1D3F183-BAC1-44D8-B9B8-D8B1AF3D6C3F}" type="presOf" srcId="{3E67E5BF-772B-4043-BDEF-C151E57CAF37}" destId="{E6E8A09D-9B93-4D5F-9445-E5EC3172A664}" srcOrd="0" destOrd="0" presId="urn:microsoft.com/office/officeart/2005/8/layout/orgChart1"/>
    <dgm:cxn modelId="{FC4F35FA-257A-4FBB-9CFF-79990CE32E75}" type="presParOf" srcId="{46C4A8C9-46AB-40BA-BE2A-93F27A7B85AA}" destId="{34E2A76A-9B7D-48CE-9A03-74F08393FD94}" srcOrd="0" destOrd="0" presId="urn:microsoft.com/office/officeart/2005/8/layout/orgChart1"/>
    <dgm:cxn modelId="{F45D5615-B893-4007-B3F4-EAB99AA773A2}" type="presParOf" srcId="{34E2A76A-9B7D-48CE-9A03-74F08393FD94}" destId="{84B1B2FB-B134-4270-B3D5-F3EB4481AE1D}" srcOrd="0" destOrd="0" presId="urn:microsoft.com/office/officeart/2005/8/layout/orgChart1"/>
    <dgm:cxn modelId="{1A97B8E1-47BD-4A98-B242-E21934E2E437}" type="presParOf" srcId="{84B1B2FB-B134-4270-B3D5-F3EB4481AE1D}" destId="{8CD2BC37-3900-49BB-97B0-B5628A5CCC9C}" srcOrd="0" destOrd="0" presId="urn:microsoft.com/office/officeart/2005/8/layout/orgChart1"/>
    <dgm:cxn modelId="{D5D33DBA-0A4B-45D3-94F1-90868176BB44}" type="presParOf" srcId="{84B1B2FB-B134-4270-B3D5-F3EB4481AE1D}" destId="{DD724892-C7D1-4A1B-8704-5673780CFD0C}" srcOrd="1" destOrd="0" presId="urn:microsoft.com/office/officeart/2005/8/layout/orgChart1"/>
    <dgm:cxn modelId="{9DE5DAFD-D251-4E14-80D0-53C6E7B52FF1}" type="presParOf" srcId="{34E2A76A-9B7D-48CE-9A03-74F08393FD94}" destId="{8A97831D-931A-469A-8C59-70D7858BD09B}" srcOrd="1" destOrd="0" presId="urn:microsoft.com/office/officeart/2005/8/layout/orgChart1"/>
    <dgm:cxn modelId="{00EF7463-1B43-4774-A85A-D576C5B734FF}" type="presParOf" srcId="{8A97831D-931A-469A-8C59-70D7858BD09B}" destId="{E6E8A09D-9B93-4D5F-9445-E5EC3172A664}" srcOrd="0" destOrd="0" presId="urn:microsoft.com/office/officeart/2005/8/layout/orgChart1"/>
    <dgm:cxn modelId="{783EA393-9BC7-4717-895F-5FFEF063EEF8}" type="presParOf" srcId="{8A97831D-931A-469A-8C59-70D7858BD09B}" destId="{3A240B74-741B-46BC-9EC4-90597A714B3F}" srcOrd="1" destOrd="0" presId="urn:microsoft.com/office/officeart/2005/8/layout/orgChart1"/>
    <dgm:cxn modelId="{9DF0F657-2D49-40DF-84E0-9A7CB6900CCB}" type="presParOf" srcId="{3A240B74-741B-46BC-9EC4-90597A714B3F}" destId="{B6E54CBB-042C-4E33-993A-CC70F64C159A}" srcOrd="0" destOrd="0" presId="urn:microsoft.com/office/officeart/2005/8/layout/orgChart1"/>
    <dgm:cxn modelId="{613CECB6-4C7E-4B84-B851-82A48A19A5D6}" type="presParOf" srcId="{B6E54CBB-042C-4E33-993A-CC70F64C159A}" destId="{040FB6AF-4C50-436E-B46C-9A9258E1E3BE}" srcOrd="0" destOrd="0" presId="urn:microsoft.com/office/officeart/2005/8/layout/orgChart1"/>
    <dgm:cxn modelId="{925738F3-8B37-4F82-9F67-8428C91CE7A4}" type="presParOf" srcId="{B6E54CBB-042C-4E33-993A-CC70F64C159A}" destId="{64DDD32F-1A44-4894-8273-6BE1B7276EBB}" srcOrd="1" destOrd="0" presId="urn:microsoft.com/office/officeart/2005/8/layout/orgChart1"/>
    <dgm:cxn modelId="{7F8B09FA-A1BC-44E4-AB54-24598A8B7ACA}" type="presParOf" srcId="{3A240B74-741B-46BC-9EC4-90597A714B3F}" destId="{38B5B1E5-0D4A-4586-838B-F6A2FEF11961}" srcOrd="1" destOrd="0" presId="urn:microsoft.com/office/officeart/2005/8/layout/orgChart1"/>
    <dgm:cxn modelId="{40CBD421-EF03-4AB7-AA27-20AA6617C3A5}" type="presParOf" srcId="{38B5B1E5-0D4A-4586-838B-F6A2FEF11961}" destId="{C6082686-0E8A-49A1-AE17-6D48CE12AFCB}" srcOrd="0" destOrd="0" presId="urn:microsoft.com/office/officeart/2005/8/layout/orgChart1"/>
    <dgm:cxn modelId="{1B978BCB-C57A-4880-B0BA-B9AF36CD8425}" type="presParOf" srcId="{38B5B1E5-0D4A-4586-838B-F6A2FEF11961}" destId="{0F5AAA0F-FE43-44C2-A4F4-1BE85F90E384}" srcOrd="1" destOrd="0" presId="urn:microsoft.com/office/officeart/2005/8/layout/orgChart1"/>
    <dgm:cxn modelId="{D379E21C-C952-4B32-AFA9-DE3AA60C4C0C}" type="presParOf" srcId="{0F5AAA0F-FE43-44C2-A4F4-1BE85F90E384}" destId="{2F7F4A18-0CB4-40C4-938E-708122908895}" srcOrd="0" destOrd="0" presId="urn:microsoft.com/office/officeart/2005/8/layout/orgChart1"/>
    <dgm:cxn modelId="{E491B4EC-6E29-4DE1-A740-2DCD805D69C9}" type="presParOf" srcId="{2F7F4A18-0CB4-40C4-938E-708122908895}" destId="{5DE241A9-7DCF-4943-95A9-F6330B6EF763}" srcOrd="0" destOrd="0" presId="urn:microsoft.com/office/officeart/2005/8/layout/orgChart1"/>
    <dgm:cxn modelId="{2F944341-CC81-48EE-AB6A-36851FF74E97}" type="presParOf" srcId="{2F7F4A18-0CB4-40C4-938E-708122908895}" destId="{85AE9E73-198A-4B08-8C64-8730EF0BDC98}" srcOrd="1" destOrd="0" presId="urn:microsoft.com/office/officeart/2005/8/layout/orgChart1"/>
    <dgm:cxn modelId="{4F3C57E4-2C45-4273-A373-A3B9508DC126}" type="presParOf" srcId="{0F5AAA0F-FE43-44C2-A4F4-1BE85F90E384}" destId="{A2C937BB-8479-4F0B-9D1E-9B8F0F9E7D42}" srcOrd="1" destOrd="0" presId="urn:microsoft.com/office/officeart/2005/8/layout/orgChart1"/>
    <dgm:cxn modelId="{9B5452BD-4B5A-4ED5-9CC4-EA756B9E50C4}" type="presParOf" srcId="{A2C937BB-8479-4F0B-9D1E-9B8F0F9E7D42}" destId="{B4E9CD5D-DE1A-44F0-977D-926010DE110B}" srcOrd="0" destOrd="0" presId="urn:microsoft.com/office/officeart/2005/8/layout/orgChart1"/>
    <dgm:cxn modelId="{36ADAC56-96E3-49BE-9C99-C10B0FDA5422}" type="presParOf" srcId="{A2C937BB-8479-4F0B-9D1E-9B8F0F9E7D42}" destId="{E10AE684-E995-44E0-BD36-068536DEE775}" srcOrd="1" destOrd="0" presId="urn:microsoft.com/office/officeart/2005/8/layout/orgChart1"/>
    <dgm:cxn modelId="{C3A8CA4B-2273-45B7-87C4-2339E9FD29AC}" type="presParOf" srcId="{E10AE684-E995-44E0-BD36-068536DEE775}" destId="{01E698A9-17A1-454E-B657-54616DCC77B3}" srcOrd="0" destOrd="0" presId="urn:microsoft.com/office/officeart/2005/8/layout/orgChart1"/>
    <dgm:cxn modelId="{986868D6-289B-4423-AE3C-49E54A746557}" type="presParOf" srcId="{01E698A9-17A1-454E-B657-54616DCC77B3}" destId="{310041D4-5755-4507-B3E7-95CF7EE88B72}" srcOrd="0" destOrd="0" presId="urn:microsoft.com/office/officeart/2005/8/layout/orgChart1"/>
    <dgm:cxn modelId="{789C41E5-DE93-45C8-A865-68121ED32488}" type="presParOf" srcId="{01E698A9-17A1-454E-B657-54616DCC77B3}" destId="{DD4073CF-1C39-4EDA-A60A-429BE0D50360}" srcOrd="1" destOrd="0" presId="urn:microsoft.com/office/officeart/2005/8/layout/orgChart1"/>
    <dgm:cxn modelId="{94587611-7A05-4FDB-92AD-E901D15871C3}" type="presParOf" srcId="{E10AE684-E995-44E0-BD36-068536DEE775}" destId="{5AFC4FDF-16C2-4F47-9974-43F94A90FCF3}" srcOrd="1" destOrd="0" presId="urn:microsoft.com/office/officeart/2005/8/layout/orgChart1"/>
    <dgm:cxn modelId="{7A5CA5A1-5AC7-48BB-91A4-5FA3315560B5}" type="presParOf" srcId="{E10AE684-E995-44E0-BD36-068536DEE775}" destId="{181A8B1A-094C-4EE1-AFCF-ADD9E4993EFD}" srcOrd="2" destOrd="0" presId="urn:microsoft.com/office/officeart/2005/8/layout/orgChart1"/>
    <dgm:cxn modelId="{114179A2-19ED-48AD-B08C-327BB5ACA0FE}" type="presParOf" srcId="{A2C937BB-8479-4F0B-9D1E-9B8F0F9E7D42}" destId="{F6ADAC7B-3CB2-49D9-87ED-953309B3E455}" srcOrd="2" destOrd="0" presId="urn:microsoft.com/office/officeart/2005/8/layout/orgChart1"/>
    <dgm:cxn modelId="{8CB2E767-9357-42A5-9176-9308B90D51F5}" type="presParOf" srcId="{A2C937BB-8479-4F0B-9D1E-9B8F0F9E7D42}" destId="{8E9290E9-78B4-4A3A-8AA1-1EBE4B49FDB4}" srcOrd="3" destOrd="0" presId="urn:microsoft.com/office/officeart/2005/8/layout/orgChart1"/>
    <dgm:cxn modelId="{1A3D87B8-DFB9-471B-96C5-CB009308F64E}" type="presParOf" srcId="{8E9290E9-78B4-4A3A-8AA1-1EBE4B49FDB4}" destId="{AC1170A2-DB0A-4CAE-B116-188C78EAA870}" srcOrd="0" destOrd="0" presId="urn:microsoft.com/office/officeart/2005/8/layout/orgChart1"/>
    <dgm:cxn modelId="{5E870872-4D0C-4B9E-841C-C26668D540AB}" type="presParOf" srcId="{AC1170A2-DB0A-4CAE-B116-188C78EAA870}" destId="{371D469B-AA06-4D29-8A1D-DE40818755AA}" srcOrd="0" destOrd="0" presId="urn:microsoft.com/office/officeart/2005/8/layout/orgChart1"/>
    <dgm:cxn modelId="{83F12E56-351E-4ECE-B10C-C333EE57A95D}" type="presParOf" srcId="{AC1170A2-DB0A-4CAE-B116-188C78EAA870}" destId="{DFBAE199-3B12-43A6-AEB5-BD443CEBCFE9}" srcOrd="1" destOrd="0" presId="urn:microsoft.com/office/officeart/2005/8/layout/orgChart1"/>
    <dgm:cxn modelId="{610B6006-5206-45BA-9196-90D6E3DA02EA}" type="presParOf" srcId="{8E9290E9-78B4-4A3A-8AA1-1EBE4B49FDB4}" destId="{8BCBCCBD-3BC1-4DA6-8590-17FA54B6CA8E}" srcOrd="1" destOrd="0" presId="urn:microsoft.com/office/officeart/2005/8/layout/orgChart1"/>
    <dgm:cxn modelId="{B3534B0D-3654-490C-9622-F995729FCFAD}" type="presParOf" srcId="{8E9290E9-78B4-4A3A-8AA1-1EBE4B49FDB4}" destId="{C918DE3E-6B03-4886-B01F-146681DE0633}" srcOrd="2" destOrd="0" presId="urn:microsoft.com/office/officeart/2005/8/layout/orgChart1"/>
    <dgm:cxn modelId="{7B4DFBD6-E1F1-4009-8E94-89C220007E3C}" type="presParOf" srcId="{A2C937BB-8479-4F0B-9D1E-9B8F0F9E7D42}" destId="{AFF28400-6EF5-4741-A7DB-F66D46FF944A}" srcOrd="4" destOrd="0" presId="urn:microsoft.com/office/officeart/2005/8/layout/orgChart1"/>
    <dgm:cxn modelId="{B81B63F2-CED3-4DE4-ACBD-492667EE788B}" type="presParOf" srcId="{A2C937BB-8479-4F0B-9D1E-9B8F0F9E7D42}" destId="{51F12EC7-9596-4DBC-BA53-9C7FA3045BD9}" srcOrd="5" destOrd="0" presId="urn:microsoft.com/office/officeart/2005/8/layout/orgChart1"/>
    <dgm:cxn modelId="{84116C31-5A52-494A-8B28-816F9580FA30}" type="presParOf" srcId="{51F12EC7-9596-4DBC-BA53-9C7FA3045BD9}" destId="{4025100B-C144-448A-AED7-56748F061D22}" srcOrd="0" destOrd="0" presId="urn:microsoft.com/office/officeart/2005/8/layout/orgChart1"/>
    <dgm:cxn modelId="{9A5EB107-792C-42A0-A1AF-C0E311BA5BD9}" type="presParOf" srcId="{4025100B-C144-448A-AED7-56748F061D22}" destId="{2F1F7B29-91C0-49DC-BE50-B4B4F4F01BB5}" srcOrd="0" destOrd="0" presId="urn:microsoft.com/office/officeart/2005/8/layout/orgChart1"/>
    <dgm:cxn modelId="{4F2D29D6-5683-4AE7-9CFF-93E5E3387C9D}" type="presParOf" srcId="{4025100B-C144-448A-AED7-56748F061D22}" destId="{9CDDA524-8CB8-4516-8BE0-5FC19D72AB1F}" srcOrd="1" destOrd="0" presId="urn:microsoft.com/office/officeart/2005/8/layout/orgChart1"/>
    <dgm:cxn modelId="{340BBF7D-4EAD-4087-8CB9-536E6821D8BB}" type="presParOf" srcId="{51F12EC7-9596-4DBC-BA53-9C7FA3045BD9}" destId="{829556DC-ADA5-4950-8434-D7BF2C1FE1CB}" srcOrd="1" destOrd="0" presId="urn:microsoft.com/office/officeart/2005/8/layout/orgChart1"/>
    <dgm:cxn modelId="{5E545285-049B-4620-BFEE-8C9B7B505A2B}" type="presParOf" srcId="{51F12EC7-9596-4DBC-BA53-9C7FA3045BD9}" destId="{CCEB3E2F-3A72-438D-A0C5-4B0B26F31486}" srcOrd="2" destOrd="0" presId="urn:microsoft.com/office/officeart/2005/8/layout/orgChart1"/>
    <dgm:cxn modelId="{56F42641-56B2-476B-9C26-BAB14CD95255}" type="presParOf" srcId="{0F5AAA0F-FE43-44C2-A4F4-1BE85F90E384}" destId="{47ACDD5F-2C82-4AB5-9C77-0C69FE4BDCC9}" srcOrd="2" destOrd="0" presId="urn:microsoft.com/office/officeart/2005/8/layout/orgChart1"/>
    <dgm:cxn modelId="{937B5BFD-8D56-4FF3-80AD-EB479DD215CA}" type="presParOf" srcId="{38B5B1E5-0D4A-4586-838B-F6A2FEF11961}" destId="{28CF5F19-FA14-420C-8C18-EC057ECEA58C}" srcOrd="2" destOrd="0" presId="urn:microsoft.com/office/officeart/2005/8/layout/orgChart1"/>
    <dgm:cxn modelId="{66677C5C-41D1-46DB-BE05-7D3463E3B8EA}" type="presParOf" srcId="{38B5B1E5-0D4A-4586-838B-F6A2FEF11961}" destId="{212DAC9D-C90B-4038-8FC1-6CB648712DEC}" srcOrd="3" destOrd="0" presId="urn:microsoft.com/office/officeart/2005/8/layout/orgChart1"/>
    <dgm:cxn modelId="{AD078FCF-D4F1-43F7-9BCC-4C6955130EF8}" type="presParOf" srcId="{212DAC9D-C90B-4038-8FC1-6CB648712DEC}" destId="{8C09CBA6-62BA-4BBA-BCA1-2DF9761233B2}" srcOrd="0" destOrd="0" presId="urn:microsoft.com/office/officeart/2005/8/layout/orgChart1"/>
    <dgm:cxn modelId="{42EB1BF9-6959-48C0-9B87-7583B5D66D72}" type="presParOf" srcId="{8C09CBA6-62BA-4BBA-BCA1-2DF9761233B2}" destId="{5DD9E3EE-9313-4D4A-A4DB-0EBD5AB79481}" srcOrd="0" destOrd="0" presId="urn:microsoft.com/office/officeart/2005/8/layout/orgChart1"/>
    <dgm:cxn modelId="{91025F70-848A-46DE-A135-941301B0B518}" type="presParOf" srcId="{8C09CBA6-62BA-4BBA-BCA1-2DF9761233B2}" destId="{FB4C2C0E-6731-4CE7-93C8-45A2CDBEFEC5}" srcOrd="1" destOrd="0" presId="urn:microsoft.com/office/officeart/2005/8/layout/orgChart1"/>
    <dgm:cxn modelId="{6CBC01B6-CB10-4CD5-AB28-D18F4C4D0047}" type="presParOf" srcId="{212DAC9D-C90B-4038-8FC1-6CB648712DEC}" destId="{B4257E76-F533-4790-88A7-5E9A56667CB0}" srcOrd="1" destOrd="0" presId="urn:microsoft.com/office/officeart/2005/8/layout/orgChart1"/>
    <dgm:cxn modelId="{495A07D3-7275-41FA-BC0C-9AFCC9DE3ABE}" type="presParOf" srcId="{B4257E76-F533-4790-88A7-5E9A56667CB0}" destId="{CDCA18B0-4B6E-4E1A-9730-24F453139975}" srcOrd="0" destOrd="0" presId="urn:microsoft.com/office/officeart/2005/8/layout/orgChart1"/>
    <dgm:cxn modelId="{E3D40D52-7AE1-4774-AE03-315BC7914D54}" type="presParOf" srcId="{B4257E76-F533-4790-88A7-5E9A56667CB0}" destId="{A33A7289-F596-493B-8E2C-D9E0B4D8825C}" srcOrd="1" destOrd="0" presId="urn:microsoft.com/office/officeart/2005/8/layout/orgChart1"/>
    <dgm:cxn modelId="{F629FC5B-D684-4888-9B9E-F24437CBF83E}" type="presParOf" srcId="{A33A7289-F596-493B-8E2C-D9E0B4D8825C}" destId="{4762BB24-2DED-42BC-A5C3-3EFB58DA5D5A}" srcOrd="0" destOrd="0" presId="urn:microsoft.com/office/officeart/2005/8/layout/orgChart1"/>
    <dgm:cxn modelId="{DED03705-838E-4942-8183-6AE69A8CC5CD}" type="presParOf" srcId="{4762BB24-2DED-42BC-A5C3-3EFB58DA5D5A}" destId="{D4D9DB91-A939-4878-8243-FE72A84AB5D6}" srcOrd="0" destOrd="0" presId="urn:microsoft.com/office/officeart/2005/8/layout/orgChart1"/>
    <dgm:cxn modelId="{126A656E-8CED-434C-BEAC-498AF4271FE3}" type="presParOf" srcId="{4762BB24-2DED-42BC-A5C3-3EFB58DA5D5A}" destId="{979E72AE-8A9A-469A-A07A-4284AC8A9482}" srcOrd="1" destOrd="0" presId="urn:microsoft.com/office/officeart/2005/8/layout/orgChart1"/>
    <dgm:cxn modelId="{885D3CD2-8483-4756-8BE2-653C1605E704}" type="presParOf" srcId="{A33A7289-F596-493B-8E2C-D9E0B4D8825C}" destId="{5281B00D-8DCF-46E1-8F9C-9B08CCEEB84D}" srcOrd="1" destOrd="0" presId="urn:microsoft.com/office/officeart/2005/8/layout/orgChart1"/>
    <dgm:cxn modelId="{7736E64E-F0A4-4981-8197-1D43348E4958}" type="presParOf" srcId="{A33A7289-F596-493B-8E2C-D9E0B4D8825C}" destId="{73A5F462-26C0-4262-B2CB-19BD84785404}" srcOrd="2" destOrd="0" presId="urn:microsoft.com/office/officeart/2005/8/layout/orgChart1"/>
    <dgm:cxn modelId="{A10C658C-D1E6-425D-954B-4DC2F0C787C6}" type="presParOf" srcId="{B4257E76-F533-4790-88A7-5E9A56667CB0}" destId="{C30AF940-0FFC-4448-9DC4-EC81709D8839}" srcOrd="2" destOrd="0" presId="urn:microsoft.com/office/officeart/2005/8/layout/orgChart1"/>
    <dgm:cxn modelId="{D0ACB7C1-FE71-4FD0-B3A9-1E2A1566B5FF}" type="presParOf" srcId="{B4257E76-F533-4790-88A7-5E9A56667CB0}" destId="{CE0522B3-F022-4C6C-AD88-610C149E0C5E}" srcOrd="3" destOrd="0" presId="urn:microsoft.com/office/officeart/2005/8/layout/orgChart1"/>
    <dgm:cxn modelId="{A0F450FA-4893-4CAA-9445-DD720A73999E}" type="presParOf" srcId="{CE0522B3-F022-4C6C-AD88-610C149E0C5E}" destId="{B0DBD26C-E8B2-4693-BE16-C8DC7DA94B0B}" srcOrd="0" destOrd="0" presId="urn:microsoft.com/office/officeart/2005/8/layout/orgChart1"/>
    <dgm:cxn modelId="{A6B65BAC-3504-424A-8241-74A87B42A90E}" type="presParOf" srcId="{B0DBD26C-E8B2-4693-BE16-C8DC7DA94B0B}" destId="{0B1B1C8D-3D55-42E6-B44A-ED3F061C7350}" srcOrd="0" destOrd="0" presId="urn:microsoft.com/office/officeart/2005/8/layout/orgChart1"/>
    <dgm:cxn modelId="{7858313F-37E4-4261-BA72-285DAA418AE4}" type="presParOf" srcId="{B0DBD26C-E8B2-4693-BE16-C8DC7DA94B0B}" destId="{C565BA42-4A26-4840-AE87-BBE110B4AC04}" srcOrd="1" destOrd="0" presId="urn:microsoft.com/office/officeart/2005/8/layout/orgChart1"/>
    <dgm:cxn modelId="{57D07107-630E-4E6A-8A2F-A94EAFF1996F}" type="presParOf" srcId="{CE0522B3-F022-4C6C-AD88-610C149E0C5E}" destId="{FFFB4779-5574-4EA9-AD9D-B34F51EDC4FC}" srcOrd="1" destOrd="0" presId="urn:microsoft.com/office/officeart/2005/8/layout/orgChart1"/>
    <dgm:cxn modelId="{73776674-E06A-4450-B43D-AE3524315CBD}" type="presParOf" srcId="{CE0522B3-F022-4C6C-AD88-610C149E0C5E}" destId="{977AE00B-AFC1-455F-A903-D861A5A2DBD8}" srcOrd="2" destOrd="0" presId="urn:microsoft.com/office/officeart/2005/8/layout/orgChart1"/>
    <dgm:cxn modelId="{A5F9F24A-9B4F-4278-BBED-215A668FFBEE}" type="presParOf" srcId="{B4257E76-F533-4790-88A7-5E9A56667CB0}" destId="{D7218DE1-6117-4089-B101-13CBAA34C65E}" srcOrd="4" destOrd="0" presId="urn:microsoft.com/office/officeart/2005/8/layout/orgChart1"/>
    <dgm:cxn modelId="{EED1F1C7-261D-45D3-93E0-D4EB3380CD36}" type="presParOf" srcId="{B4257E76-F533-4790-88A7-5E9A56667CB0}" destId="{0B101B9B-E609-4A38-A074-C34D581544D5}" srcOrd="5" destOrd="0" presId="urn:microsoft.com/office/officeart/2005/8/layout/orgChart1"/>
    <dgm:cxn modelId="{12EC97A6-8998-4AD9-A776-59639A95896E}" type="presParOf" srcId="{0B101B9B-E609-4A38-A074-C34D581544D5}" destId="{A7B1B20A-9B14-44D0-B146-B2A03650A534}" srcOrd="0" destOrd="0" presId="urn:microsoft.com/office/officeart/2005/8/layout/orgChart1"/>
    <dgm:cxn modelId="{24407056-3926-4807-8BE7-6E15D1594557}" type="presParOf" srcId="{A7B1B20A-9B14-44D0-B146-B2A03650A534}" destId="{35D90F40-9C36-47D7-B739-6F754A63CB56}" srcOrd="0" destOrd="0" presId="urn:microsoft.com/office/officeart/2005/8/layout/orgChart1"/>
    <dgm:cxn modelId="{38B5A757-420E-43AD-8080-E3D4CCB9B310}" type="presParOf" srcId="{A7B1B20A-9B14-44D0-B146-B2A03650A534}" destId="{AEC0E3FA-130A-450A-8D2D-8E1B9958A7FA}" srcOrd="1" destOrd="0" presId="urn:microsoft.com/office/officeart/2005/8/layout/orgChart1"/>
    <dgm:cxn modelId="{3A6EF852-5F24-4BD1-8FF0-E5D5A9867626}" type="presParOf" srcId="{0B101B9B-E609-4A38-A074-C34D581544D5}" destId="{F410AB23-4E7B-425B-B5C3-B28B2266CA62}" srcOrd="1" destOrd="0" presId="urn:microsoft.com/office/officeart/2005/8/layout/orgChart1"/>
    <dgm:cxn modelId="{DB837897-F2C3-44F1-859B-C7B8A63CC5AE}" type="presParOf" srcId="{0B101B9B-E609-4A38-A074-C34D581544D5}" destId="{5A9C6824-B7D9-4D10-91AB-1B653361AD5A}" srcOrd="2" destOrd="0" presId="urn:microsoft.com/office/officeart/2005/8/layout/orgChart1"/>
    <dgm:cxn modelId="{947C833C-E3C1-4068-97FA-E389AD845BAF}" type="presParOf" srcId="{212DAC9D-C90B-4038-8FC1-6CB648712DEC}" destId="{64E293A4-4907-4631-AAB7-E36A3300B7C8}" srcOrd="2" destOrd="0" presId="urn:microsoft.com/office/officeart/2005/8/layout/orgChart1"/>
    <dgm:cxn modelId="{8E390BA7-973B-4709-9F07-B83C6236D189}" type="presParOf" srcId="{38B5B1E5-0D4A-4586-838B-F6A2FEF11961}" destId="{2D3F79BB-5A08-4D78-8C8B-0A486E55CBC3}" srcOrd="4" destOrd="0" presId="urn:microsoft.com/office/officeart/2005/8/layout/orgChart1"/>
    <dgm:cxn modelId="{370C5C87-89CE-4A93-8383-81D7F28D5BCF}" type="presParOf" srcId="{38B5B1E5-0D4A-4586-838B-F6A2FEF11961}" destId="{9B734EF7-D54D-4353-A2D0-F5124DDA8F25}" srcOrd="5" destOrd="0" presId="urn:microsoft.com/office/officeart/2005/8/layout/orgChart1"/>
    <dgm:cxn modelId="{21DF5F6C-FED5-4A8F-9ECE-8BA4B78983BB}" type="presParOf" srcId="{9B734EF7-D54D-4353-A2D0-F5124DDA8F25}" destId="{747F1763-1EC2-4518-BDA3-70B04045ABDB}" srcOrd="0" destOrd="0" presId="urn:microsoft.com/office/officeart/2005/8/layout/orgChart1"/>
    <dgm:cxn modelId="{7F7400E8-C046-4A8E-93ED-6838A18F07C6}" type="presParOf" srcId="{747F1763-1EC2-4518-BDA3-70B04045ABDB}" destId="{714239C1-2507-436F-8049-972915A4D4E7}" srcOrd="0" destOrd="0" presId="urn:microsoft.com/office/officeart/2005/8/layout/orgChart1"/>
    <dgm:cxn modelId="{0B5D5DE8-2C21-40E5-B8EA-53D7863C29D9}" type="presParOf" srcId="{747F1763-1EC2-4518-BDA3-70B04045ABDB}" destId="{601F79A2-006C-4D3D-B405-A49B5F2B6CDD}" srcOrd="1" destOrd="0" presId="urn:microsoft.com/office/officeart/2005/8/layout/orgChart1"/>
    <dgm:cxn modelId="{504150FD-665D-48FA-A61D-1956284D4940}" type="presParOf" srcId="{9B734EF7-D54D-4353-A2D0-F5124DDA8F25}" destId="{CBF03AD8-6565-49D6-83E5-F1D7078CAFB6}" srcOrd="1" destOrd="0" presId="urn:microsoft.com/office/officeart/2005/8/layout/orgChart1"/>
    <dgm:cxn modelId="{6500B8D8-C94B-41FD-B621-C5B6C515C319}" type="presParOf" srcId="{CBF03AD8-6565-49D6-83E5-F1D7078CAFB6}" destId="{FE132989-5FD4-4F7A-B22B-789CDBF1D745}" srcOrd="0" destOrd="0" presId="urn:microsoft.com/office/officeart/2005/8/layout/orgChart1"/>
    <dgm:cxn modelId="{ACEF12ED-3F7E-4703-995D-D6B2404C620F}" type="presParOf" srcId="{CBF03AD8-6565-49D6-83E5-F1D7078CAFB6}" destId="{C624027E-8AB5-443E-B688-1428880CAFDD}" srcOrd="1" destOrd="0" presId="urn:microsoft.com/office/officeart/2005/8/layout/orgChart1"/>
    <dgm:cxn modelId="{AE108D3A-49C9-46D4-AAF5-808BC93134C5}" type="presParOf" srcId="{C624027E-8AB5-443E-B688-1428880CAFDD}" destId="{8B59E192-F684-48A3-85DC-07F945076BAE}" srcOrd="0" destOrd="0" presId="urn:microsoft.com/office/officeart/2005/8/layout/orgChart1"/>
    <dgm:cxn modelId="{5699EFC8-DCF9-416E-A708-FD1FFD371905}" type="presParOf" srcId="{8B59E192-F684-48A3-85DC-07F945076BAE}" destId="{EEF3E28E-59F2-40DD-99CD-06DC904F8EEF}" srcOrd="0" destOrd="0" presId="urn:microsoft.com/office/officeart/2005/8/layout/orgChart1"/>
    <dgm:cxn modelId="{88C0B925-40F2-4A04-94A3-7C04BD153036}" type="presParOf" srcId="{8B59E192-F684-48A3-85DC-07F945076BAE}" destId="{478D640D-A479-4AB7-807C-20692C3561F7}" srcOrd="1" destOrd="0" presId="urn:microsoft.com/office/officeart/2005/8/layout/orgChart1"/>
    <dgm:cxn modelId="{1240947C-056D-4D3B-BA0C-8178F7559BCA}" type="presParOf" srcId="{C624027E-8AB5-443E-B688-1428880CAFDD}" destId="{12513804-1EB5-4C2A-B6B3-B54C406152ED}" srcOrd="1" destOrd="0" presId="urn:microsoft.com/office/officeart/2005/8/layout/orgChart1"/>
    <dgm:cxn modelId="{EFFFFEBE-0A9A-47D3-8D4E-77CD33813516}" type="presParOf" srcId="{C624027E-8AB5-443E-B688-1428880CAFDD}" destId="{6A54A8F4-B989-49B7-932F-974FAA3B3809}" srcOrd="2" destOrd="0" presId="urn:microsoft.com/office/officeart/2005/8/layout/orgChart1"/>
    <dgm:cxn modelId="{0A6A89DE-FEF5-4F4C-B692-E503E978B65D}" type="presParOf" srcId="{CBF03AD8-6565-49D6-83E5-F1D7078CAFB6}" destId="{5143F5FE-D054-4FE4-BBC2-B445DFD8D2D2}" srcOrd="2" destOrd="0" presId="urn:microsoft.com/office/officeart/2005/8/layout/orgChart1"/>
    <dgm:cxn modelId="{AB24D660-5947-481A-8D05-CD44BE3FF08F}" type="presParOf" srcId="{CBF03AD8-6565-49D6-83E5-F1D7078CAFB6}" destId="{2D0B8DBD-4669-4122-96C0-EE5BFF77CBC1}" srcOrd="3" destOrd="0" presId="urn:microsoft.com/office/officeart/2005/8/layout/orgChart1"/>
    <dgm:cxn modelId="{F5F38FB0-DF78-4722-B601-CE3F1914AB72}" type="presParOf" srcId="{2D0B8DBD-4669-4122-96C0-EE5BFF77CBC1}" destId="{2A711875-8E2D-465B-A1AE-CB57245B427A}" srcOrd="0" destOrd="0" presId="urn:microsoft.com/office/officeart/2005/8/layout/orgChart1"/>
    <dgm:cxn modelId="{E8205021-789F-4FDF-A52A-1D15FA86BEC5}" type="presParOf" srcId="{2A711875-8E2D-465B-A1AE-CB57245B427A}" destId="{AFAADA73-300C-498E-A384-084D24D2A5B8}" srcOrd="0" destOrd="0" presId="urn:microsoft.com/office/officeart/2005/8/layout/orgChart1"/>
    <dgm:cxn modelId="{D087959F-16BE-4546-933D-265B5E8BAADC}" type="presParOf" srcId="{2A711875-8E2D-465B-A1AE-CB57245B427A}" destId="{1C592886-6404-4D6F-8051-DFAE1C52BF35}" srcOrd="1" destOrd="0" presId="urn:microsoft.com/office/officeart/2005/8/layout/orgChart1"/>
    <dgm:cxn modelId="{C7B0F5B6-375D-435C-AC63-F5B16659B268}" type="presParOf" srcId="{2D0B8DBD-4669-4122-96C0-EE5BFF77CBC1}" destId="{975BB005-1ED3-48D7-A074-7424E1EB8481}" srcOrd="1" destOrd="0" presId="urn:microsoft.com/office/officeart/2005/8/layout/orgChart1"/>
    <dgm:cxn modelId="{5EEFBA9D-DD04-4282-B348-5542C5C30555}" type="presParOf" srcId="{2D0B8DBD-4669-4122-96C0-EE5BFF77CBC1}" destId="{DEF2AA55-9172-46F9-B03B-0EE086CDA0B2}" srcOrd="2" destOrd="0" presId="urn:microsoft.com/office/officeart/2005/8/layout/orgChart1"/>
    <dgm:cxn modelId="{6AB08082-9C03-4096-94F4-F10B5CB5B8E7}" type="presParOf" srcId="{9B734EF7-D54D-4353-A2D0-F5124DDA8F25}" destId="{4E3D1214-71B7-40EF-8F7D-58B1893928B3}" srcOrd="2" destOrd="0" presId="urn:microsoft.com/office/officeart/2005/8/layout/orgChart1"/>
    <dgm:cxn modelId="{DE7C911D-BF4B-4582-9696-CAA7CABE9DF4}" type="presParOf" srcId="{3A240B74-741B-46BC-9EC4-90597A714B3F}" destId="{37B57425-C849-4BA4-8079-9E166259FD2D}" srcOrd="2" destOrd="0" presId="urn:microsoft.com/office/officeart/2005/8/layout/orgChart1"/>
    <dgm:cxn modelId="{878ACBF5-F454-4102-819D-B0E49ABF54B1}" type="presParOf" srcId="{8A97831D-931A-469A-8C59-70D7858BD09B}" destId="{2FB20EAE-1799-4588-A05C-58D2BEC86ABD}" srcOrd="2" destOrd="0" presId="urn:microsoft.com/office/officeart/2005/8/layout/orgChart1"/>
    <dgm:cxn modelId="{37F63F03-D6AB-44D1-9C17-07ADEE4A9C9E}" type="presParOf" srcId="{8A97831D-931A-469A-8C59-70D7858BD09B}" destId="{9EC4FEDB-12B7-4593-9072-83324B75F068}" srcOrd="3" destOrd="0" presId="urn:microsoft.com/office/officeart/2005/8/layout/orgChart1"/>
    <dgm:cxn modelId="{1B389E3E-F1B5-4AC4-AAAD-13E1F3F9DD5F}" type="presParOf" srcId="{9EC4FEDB-12B7-4593-9072-83324B75F068}" destId="{C90D31B2-75E7-4712-BD5E-3D6815056559}" srcOrd="0" destOrd="0" presId="urn:microsoft.com/office/officeart/2005/8/layout/orgChart1"/>
    <dgm:cxn modelId="{A92A4970-A7C9-4F3B-ABCD-4CD5F85DD2B1}" type="presParOf" srcId="{C90D31B2-75E7-4712-BD5E-3D6815056559}" destId="{0DE10CE8-0508-47CA-A307-12EDA1DC6C81}" srcOrd="0" destOrd="0" presId="urn:microsoft.com/office/officeart/2005/8/layout/orgChart1"/>
    <dgm:cxn modelId="{20922B7B-5338-4CA9-B8A6-ABCD0C8C52A8}" type="presParOf" srcId="{C90D31B2-75E7-4712-BD5E-3D6815056559}" destId="{468C954D-A462-49CC-9D3C-5DF89E438CFB}" srcOrd="1" destOrd="0" presId="urn:microsoft.com/office/officeart/2005/8/layout/orgChart1"/>
    <dgm:cxn modelId="{E0A9A058-13F5-4402-9D2C-1391CB842B7B}" type="presParOf" srcId="{9EC4FEDB-12B7-4593-9072-83324B75F068}" destId="{BD5B0BCB-C8C6-4FAB-879A-0D3B2D225A34}" srcOrd="1" destOrd="0" presId="urn:microsoft.com/office/officeart/2005/8/layout/orgChart1"/>
    <dgm:cxn modelId="{06482A1F-B294-4A47-8551-DD5ED0AF84C9}" type="presParOf" srcId="{9EC4FEDB-12B7-4593-9072-83324B75F068}" destId="{8BBAFCD3-8832-43AC-AED7-FD763B3FB9F6}" srcOrd="2" destOrd="0" presId="urn:microsoft.com/office/officeart/2005/8/layout/orgChart1"/>
    <dgm:cxn modelId="{D7282B3D-9A35-405C-BFAC-772EE72D88CF}" type="presParOf" srcId="{8A97831D-931A-469A-8C59-70D7858BD09B}" destId="{FD377280-DB89-464B-8AB5-3FD633C31F64}" srcOrd="4" destOrd="0" presId="urn:microsoft.com/office/officeart/2005/8/layout/orgChart1"/>
    <dgm:cxn modelId="{0429EAB8-6B81-4143-8D0D-C44D7F05F0A1}" type="presParOf" srcId="{8A97831D-931A-469A-8C59-70D7858BD09B}" destId="{EFED7868-A9A3-4931-BE2D-B0D9457B0E61}" srcOrd="5" destOrd="0" presId="urn:microsoft.com/office/officeart/2005/8/layout/orgChart1"/>
    <dgm:cxn modelId="{A1C04AFD-6CB1-4896-8E14-7DEA75A6A16B}" type="presParOf" srcId="{EFED7868-A9A3-4931-BE2D-B0D9457B0E61}" destId="{82BFB123-9E84-4B1A-8057-BFC83C96685A}" srcOrd="0" destOrd="0" presId="urn:microsoft.com/office/officeart/2005/8/layout/orgChart1"/>
    <dgm:cxn modelId="{62B9CE22-A000-4ACE-A450-381E43D4DBF8}" type="presParOf" srcId="{82BFB123-9E84-4B1A-8057-BFC83C96685A}" destId="{663400F7-B751-437D-8E43-177979E03F10}" srcOrd="0" destOrd="0" presId="urn:microsoft.com/office/officeart/2005/8/layout/orgChart1"/>
    <dgm:cxn modelId="{6B214269-A99E-45DD-8253-0479805006AA}" type="presParOf" srcId="{82BFB123-9E84-4B1A-8057-BFC83C96685A}" destId="{D119BCDD-6987-4B95-BBDB-BBDC012E938B}" srcOrd="1" destOrd="0" presId="urn:microsoft.com/office/officeart/2005/8/layout/orgChart1"/>
    <dgm:cxn modelId="{5AC7D40D-1691-414C-8D14-03644CB56E21}" type="presParOf" srcId="{EFED7868-A9A3-4931-BE2D-B0D9457B0E61}" destId="{ACF243B4-4780-44EF-9F30-0D87A597551D}" srcOrd="1" destOrd="0" presId="urn:microsoft.com/office/officeart/2005/8/layout/orgChart1"/>
    <dgm:cxn modelId="{A76C308C-7FAA-46B9-9A53-B3E8F5105398}" type="presParOf" srcId="{EFED7868-A9A3-4931-BE2D-B0D9457B0E61}" destId="{855EF416-6BED-451D-94B2-A9714C6B3136}" srcOrd="2" destOrd="0" presId="urn:microsoft.com/office/officeart/2005/8/layout/orgChart1"/>
    <dgm:cxn modelId="{4D4F2422-A9D7-4DF3-9948-38EFD47AC546}"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(MiG-21)</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(MiG-25)</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7D1A637D-E0F9-409E-A7B6-28C2382F9B67}" type="presOf" srcId="{3D77A45E-689F-4E0C-B930-92500C71F25E}" destId="{D4D9DB91-A939-4878-8243-FE72A84AB5D6}" srcOrd="0" destOrd="0" presId="urn:microsoft.com/office/officeart/2005/8/layout/orgChart1"/>
    <dgm:cxn modelId="{9335F203-C741-459D-A241-2F41AEFC578B}" type="presOf" srcId="{433F03CC-DCFC-4D2C-8473-EC4AB3124061}" destId="{46C4A8C9-46AB-40BA-BE2A-93F27A7B85AA}" srcOrd="0"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B8A80143-0EDD-4C04-B211-571CB4A72901}" type="presOf" srcId="{3D75D2CC-1F37-42E6-BDC0-504AF1A8412A}" destId="{2FB20EAE-1799-4588-A05C-58D2BEC86ABD}" srcOrd="0" destOrd="0" presId="urn:microsoft.com/office/officeart/2005/8/layout/orgChart1"/>
    <dgm:cxn modelId="{7DA7F8C0-CB71-4C7B-AEEA-DBD7CE5F3603}" type="presOf" srcId="{84664AF1-8EA8-48B5-A16D-24F05A3BA0D5}" destId="{2D3F79BB-5A08-4D78-8C8B-0A486E55CBC3}" srcOrd="0" destOrd="0" presId="urn:microsoft.com/office/officeart/2005/8/layout/orgChart1"/>
    <dgm:cxn modelId="{5006EEFC-C0CD-48A8-A0D6-CD9E56B24760}" type="presOf" srcId="{237F892A-A87B-42FD-A1B1-0D06442969E1}" destId="{310041D4-5755-4507-B3E7-95CF7EE88B72}" srcOrd="0" destOrd="0" presId="urn:microsoft.com/office/officeart/2005/8/layout/orgChart1"/>
    <dgm:cxn modelId="{D0AB7E04-1515-4032-A5B5-330B87988E7D}" type="presOf" srcId="{DBCEBFE7-4969-463D-A840-EEFF5F6881B9}" destId="{F6ADAC7B-3CB2-49D9-87ED-953309B3E455}" srcOrd="0" destOrd="0" presId="urn:microsoft.com/office/officeart/2005/8/layout/orgChart1"/>
    <dgm:cxn modelId="{B5EAC2E9-E23D-4A8E-93C6-57C38B9925FD}" type="presOf" srcId="{955F644E-4CD4-4F56-9A41-DF7001EBD3F8}" destId="{AEC0E3FA-130A-450A-8D2D-8E1B9958A7FA}" srcOrd="1"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C2FB4D07-F066-4812-B351-FBB215605365}" type="presOf" srcId="{CEDEAD02-E2F2-4F1D-B18F-4A577DCC506B}" destId="{5143F5FE-D054-4FE4-BBC2-B445DFD8D2D2}"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7ECEB405-494A-45B5-93FD-D42B73D7C18C}" type="presOf" srcId="{237F892A-A87B-42FD-A1B1-0D06442969E1}" destId="{DD4073CF-1C39-4EDA-A60A-429BE0D50360}" srcOrd="1" destOrd="0" presId="urn:microsoft.com/office/officeart/2005/8/layout/orgChart1"/>
    <dgm:cxn modelId="{F45C45BA-B867-45E1-A3E6-629FF7849296}" type="presOf" srcId="{3052971F-1A9D-4819-9E52-3BF96D7D3229}" destId="{0B1B1C8D-3D55-42E6-B44A-ED3F061C7350}" srcOrd="0" destOrd="0" presId="urn:microsoft.com/office/officeart/2005/8/layout/orgChart1"/>
    <dgm:cxn modelId="{317A0C4F-D266-4318-BFF3-A170C0D12D15}" type="presOf" srcId="{3D4622CA-CE55-4B59-80B0-3EDC3294BDF0}" destId="{D119BCDD-6987-4B95-BBDB-BBDC012E938B}" srcOrd="1" destOrd="0" presId="urn:microsoft.com/office/officeart/2005/8/layout/orgChart1"/>
    <dgm:cxn modelId="{63D3A693-9831-4CF6-A3AB-7CCEB42CA1D7}" type="presOf" srcId="{FEDD3C86-3DDA-4CF0-9451-50C75FEB3036}" destId="{C6082686-0E8A-49A1-AE17-6D48CE12AFCB}" srcOrd="0" destOrd="0" presId="urn:microsoft.com/office/officeart/2005/8/layout/orgChart1"/>
    <dgm:cxn modelId="{C0A583B4-8551-463D-BE0A-3CD4ED0BDD6A}" type="presOf" srcId="{E1B811A0-3726-4D7B-B7A3-B6A18888BAFA}" destId="{371D469B-AA06-4D29-8A1D-DE40818755AA}" srcOrd="0" destOrd="0" presId="urn:microsoft.com/office/officeart/2005/8/layout/orgChart1"/>
    <dgm:cxn modelId="{96DE9AB7-8EC7-45FE-80E5-0428D48FD7DC}" type="presOf" srcId="{3E67E5BF-772B-4043-BDEF-C151E57CAF37}" destId="{E6E8A09D-9B93-4D5F-9445-E5EC3172A664}" srcOrd="0" destOrd="0" presId="urn:microsoft.com/office/officeart/2005/8/layout/orgChart1"/>
    <dgm:cxn modelId="{3D1C6CAD-F557-4AF2-AB1B-9EED7DA7CB53}" type="presOf" srcId="{92032D5C-2FA5-4461-86BC-6F4ADDEE168F}" destId="{1C592886-6404-4D6F-8051-DFAE1C52BF35}"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1E2EB008-0B56-4B45-9100-E1050BBBAB83}" type="presOf" srcId="{3D77A45E-689F-4E0C-B930-92500C71F25E}" destId="{979E72AE-8A9A-469A-A07A-4284AC8A9482}" srcOrd="1" destOrd="0" presId="urn:microsoft.com/office/officeart/2005/8/layout/orgChart1"/>
    <dgm:cxn modelId="{1CB7F6BA-F5FE-470A-83AA-80850D79C19B}" type="presOf" srcId="{E1B811A0-3726-4D7B-B7A3-B6A18888BAFA}" destId="{DFBAE199-3B12-43A6-AEB5-BD443CEBCFE9}" srcOrd="1" destOrd="0" presId="urn:microsoft.com/office/officeart/2005/8/layout/orgChart1"/>
    <dgm:cxn modelId="{90728C05-2BE4-40DD-A718-F71B8407C1BC}" type="presOf" srcId="{838EA5E1-D21B-47E9-A977-3CC874F67FD3}" destId="{B4E9CD5D-DE1A-44F0-977D-926010DE110B}" srcOrd="0" destOrd="0" presId="urn:microsoft.com/office/officeart/2005/8/layout/orgChart1"/>
    <dgm:cxn modelId="{FA8E855A-295F-4CCE-B5D5-097D24EE5A35}" type="presOf" srcId="{7800E94B-326E-4E70-891A-007D5BB4E904}" destId="{FB4C2C0E-6731-4CE7-93C8-45A2CDBEFEC5}" srcOrd="1" destOrd="0" presId="urn:microsoft.com/office/officeart/2005/8/layout/orgChart1"/>
    <dgm:cxn modelId="{9D305A4E-6C59-41B9-8B13-FF4576B775E3}" type="presOf" srcId="{C96AEC06-B94D-480F-BF2E-B5AF9E8C15F6}" destId="{040FB6AF-4C50-436E-B46C-9A9258E1E3B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79045CED-4A0E-4CE4-AFBE-B84EB86A92B0}" type="presOf" srcId="{08D7570B-7F60-45C4-A5BB-AAC3AFDA8848}" destId="{DD724892-C7D1-4A1B-8704-5673780CFD0C}" srcOrd="1" destOrd="0" presId="urn:microsoft.com/office/officeart/2005/8/layout/orgChart1"/>
    <dgm:cxn modelId="{B715A463-6241-49B0-9FC9-DED79008C7D6}" type="presOf" srcId="{0D26EBE2-D0D8-4598-A4EC-83A4B1A2E1AB}" destId="{478D640D-A479-4AB7-807C-20692C3561F7}" srcOrd="1" destOrd="0" presId="urn:microsoft.com/office/officeart/2005/8/layout/orgChart1"/>
    <dgm:cxn modelId="{879F0802-C3F9-433C-A773-E369A2BBFE5E}" type="presOf" srcId="{AF5ADC69-38BB-4846-B40B-908787C3F657}" destId="{714239C1-2507-436F-8049-972915A4D4E7}"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1B468A57-40BA-4966-8440-FE9DBF8EA8E7}" type="presOf" srcId="{955F644E-4CD4-4F56-9A41-DF7001EBD3F8}" destId="{35D90F40-9C36-47D7-B739-6F754A63CB56}" srcOrd="0" destOrd="0" presId="urn:microsoft.com/office/officeart/2005/8/layout/orgChart1"/>
    <dgm:cxn modelId="{62EDFC1B-817D-462C-A8C5-FCBCEA502D66}" type="presOf" srcId="{98927BF6-4893-4986-A02A-05F30E2B0FF1}" destId="{468C954D-A462-49CC-9D3C-5DF89E438CFB}" srcOrd="1" destOrd="0" presId="urn:microsoft.com/office/officeart/2005/8/layout/orgChart1"/>
    <dgm:cxn modelId="{C5ADDCF5-394A-4303-B90C-39D0B7B5849F}" type="presOf" srcId="{FD175948-8E56-4907-A90D-D33026458406}" destId="{FD377280-DB89-464B-8AB5-3FD633C31F64}"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714BA7AC-AB11-4C7A-9A20-9EF3439C4085}" type="presOf" srcId="{A141AAE6-58DB-49F5-A87B-ADC9B0BFCB49}" destId="{28CF5F19-FA14-420C-8C18-EC057ECEA58C}" srcOrd="0" destOrd="0" presId="urn:microsoft.com/office/officeart/2005/8/layout/orgChart1"/>
    <dgm:cxn modelId="{DA98C3D1-3903-4D36-A74A-99FBD17FC9C4}" type="presOf" srcId="{041706F0-7260-432E-9C3C-D22AC499AA20}" destId="{9CDDA524-8CB8-4516-8BE0-5FC19D72AB1F}"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E265B958-63BF-4AF1-8533-179A739B0909}" type="presOf" srcId="{7800E94B-326E-4E70-891A-007D5BB4E904}" destId="{5DD9E3EE-9313-4D4A-A4DB-0EBD5AB79481}" srcOrd="0" destOrd="0" presId="urn:microsoft.com/office/officeart/2005/8/layout/orgChart1"/>
    <dgm:cxn modelId="{EBEF3B65-CB51-49E3-A103-A3BEB4B29F62}" type="presOf" srcId="{A87941ED-EF71-4795-B71B-B9B0D3621A7C}" destId="{85AE9E73-198A-4B08-8C64-8730EF0BDC98}" srcOrd="1" destOrd="0" presId="urn:microsoft.com/office/officeart/2005/8/layout/orgChart1"/>
    <dgm:cxn modelId="{2602AD12-080C-4580-A7C0-A788CB0F0896}" type="presOf" srcId="{041706F0-7260-432E-9C3C-D22AC499AA20}" destId="{2F1F7B29-91C0-49DC-BE50-B4B4F4F01BB5}" srcOrd="0" destOrd="0" presId="urn:microsoft.com/office/officeart/2005/8/layout/orgChart1"/>
    <dgm:cxn modelId="{EAC47778-562A-4ACC-A35F-ADF0F1B4FEE1}" type="presOf" srcId="{08D7570B-7F60-45C4-A5BB-AAC3AFDA8848}" destId="{8CD2BC37-3900-49BB-97B0-B5628A5CCC9C}" srcOrd="0" destOrd="0" presId="urn:microsoft.com/office/officeart/2005/8/layout/orgChart1"/>
    <dgm:cxn modelId="{40681C29-4556-45C9-B56B-67B4EE93B153}" type="presOf" srcId="{FC28670E-4026-4998-BCA1-CD7016E0A0D1}" destId="{D7218DE1-6117-4089-B101-13CBAA34C65E}" srcOrd="0" destOrd="0" presId="urn:microsoft.com/office/officeart/2005/8/layout/orgChart1"/>
    <dgm:cxn modelId="{E61AB19A-53A4-4969-A95A-E9BBC6CD4F8D}" type="presOf" srcId="{3052971F-1A9D-4819-9E52-3BF96D7D3229}" destId="{C565BA42-4A26-4840-AE87-BBE110B4AC04}" srcOrd="1" destOrd="0" presId="urn:microsoft.com/office/officeart/2005/8/layout/orgChart1"/>
    <dgm:cxn modelId="{38AC29DB-59AC-4606-815C-4013AF479C63}" type="presOf" srcId="{6EEB4029-AFE5-425A-A840-CE29C8928B2F}" destId="{CDCA18B0-4B6E-4E1A-9730-24F453139975}"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6E991FB8-DABC-4B47-A160-C8EF8A76B600}" type="presOf" srcId="{A4D660D3-8E53-4E24-8C0D-3B2E759D322E}" destId="{C30AF940-0FFC-4448-9DC4-EC81709D8839}" srcOrd="0" destOrd="0" presId="urn:microsoft.com/office/officeart/2005/8/layout/orgChart1"/>
    <dgm:cxn modelId="{A79205C3-7AAD-44FF-940B-2E49AB3BDA56}" type="presOf" srcId="{C96AEC06-B94D-480F-BF2E-B5AF9E8C15F6}" destId="{64DDD32F-1A44-4894-8273-6BE1B7276EB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502B29DF-2B23-45E3-8252-800DE1CC3729}" type="presOf" srcId="{A87941ED-EF71-4795-B71B-B9B0D3621A7C}" destId="{5DE241A9-7DCF-4943-95A9-F6330B6EF763}" srcOrd="0" destOrd="0" presId="urn:microsoft.com/office/officeart/2005/8/layout/orgChart1"/>
    <dgm:cxn modelId="{6B03EC5E-E25A-4117-BC51-3FA817BBEB57}" type="presOf" srcId="{5D46BCC0-8B5C-4B2F-AF22-4C88F2D40168}" destId="{AFF28400-6EF5-4741-A7DB-F66D46FF944A}"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E58E29CC-4F90-47D4-B80D-A8B1BE454A3E}" type="presOf" srcId="{98927BF6-4893-4986-A02A-05F30E2B0FF1}" destId="{0DE10CE8-0508-47CA-A307-12EDA1DC6C81}" srcOrd="0" destOrd="0" presId="urn:microsoft.com/office/officeart/2005/8/layout/orgChart1"/>
    <dgm:cxn modelId="{373E10C3-0A5F-4398-A90C-83E8FFFB2A48}" type="presOf" srcId="{AF5ADC69-38BB-4846-B40B-908787C3F657}" destId="{601F79A2-006C-4D3D-B405-A49B5F2B6CDD}" srcOrd="1" destOrd="0" presId="urn:microsoft.com/office/officeart/2005/8/layout/orgChart1"/>
    <dgm:cxn modelId="{7AA52BC4-57F0-4812-9391-95478227803E}" type="presOf" srcId="{3D4622CA-CE55-4B59-80B0-3EDC3294BDF0}" destId="{663400F7-B751-437D-8E43-177979E03F10}" srcOrd="0" destOrd="0" presId="urn:microsoft.com/office/officeart/2005/8/layout/orgChart1"/>
    <dgm:cxn modelId="{4989AC92-7702-4E72-86C1-6AE837BAB40F}" type="presOf" srcId="{0D26EBE2-D0D8-4598-A4EC-83A4B1A2E1AB}" destId="{EEF3E28E-59F2-40DD-99CD-06DC904F8EEF}" srcOrd="0" destOrd="0" presId="urn:microsoft.com/office/officeart/2005/8/layout/orgChart1"/>
    <dgm:cxn modelId="{BD96C1D6-4E1C-4B73-AFE1-F5444E501FC1}" type="presOf" srcId="{770BF908-C418-425F-9B49-91B57A8B3CF9}" destId="{FE132989-5FD4-4F7A-B22B-789CDBF1D745}" srcOrd="0" destOrd="0" presId="urn:microsoft.com/office/officeart/2005/8/layout/orgChart1"/>
    <dgm:cxn modelId="{56C3DA9D-A72F-4014-A5F4-E4E3457AC454}" type="presOf" srcId="{92032D5C-2FA5-4461-86BC-6F4ADDEE168F}" destId="{AFAADA73-300C-498E-A384-084D24D2A5B8}" srcOrd="0" destOrd="0" presId="urn:microsoft.com/office/officeart/2005/8/layout/orgChart1"/>
    <dgm:cxn modelId="{BCAA609D-44CC-4F55-BFAF-0BBDF55A832A}" type="presParOf" srcId="{46C4A8C9-46AB-40BA-BE2A-93F27A7B85AA}" destId="{34E2A76A-9B7D-48CE-9A03-74F08393FD94}" srcOrd="0" destOrd="0" presId="urn:microsoft.com/office/officeart/2005/8/layout/orgChart1"/>
    <dgm:cxn modelId="{27900019-F3EC-43CE-B588-9A4BF73E65B1}" type="presParOf" srcId="{34E2A76A-9B7D-48CE-9A03-74F08393FD94}" destId="{84B1B2FB-B134-4270-B3D5-F3EB4481AE1D}" srcOrd="0" destOrd="0" presId="urn:microsoft.com/office/officeart/2005/8/layout/orgChart1"/>
    <dgm:cxn modelId="{8F6C65E8-0DDE-4BD1-AA91-863F3B50D4B8}" type="presParOf" srcId="{84B1B2FB-B134-4270-B3D5-F3EB4481AE1D}" destId="{8CD2BC37-3900-49BB-97B0-B5628A5CCC9C}" srcOrd="0" destOrd="0" presId="urn:microsoft.com/office/officeart/2005/8/layout/orgChart1"/>
    <dgm:cxn modelId="{E9FB7FA9-6B06-4ED5-8E71-BEB163F60B9F}" type="presParOf" srcId="{84B1B2FB-B134-4270-B3D5-F3EB4481AE1D}" destId="{DD724892-C7D1-4A1B-8704-5673780CFD0C}" srcOrd="1" destOrd="0" presId="urn:microsoft.com/office/officeart/2005/8/layout/orgChart1"/>
    <dgm:cxn modelId="{C5B40CEB-A884-4046-BBCE-DFCD661E538B}" type="presParOf" srcId="{34E2A76A-9B7D-48CE-9A03-74F08393FD94}" destId="{8A97831D-931A-469A-8C59-70D7858BD09B}" srcOrd="1" destOrd="0" presId="urn:microsoft.com/office/officeart/2005/8/layout/orgChart1"/>
    <dgm:cxn modelId="{4C7C398C-0A30-497C-A3CE-DD4E441FEBFA}" type="presParOf" srcId="{8A97831D-931A-469A-8C59-70D7858BD09B}" destId="{E6E8A09D-9B93-4D5F-9445-E5EC3172A664}" srcOrd="0" destOrd="0" presId="urn:microsoft.com/office/officeart/2005/8/layout/orgChart1"/>
    <dgm:cxn modelId="{D95CB011-2053-44FC-80FD-E133D8E2757B}" type="presParOf" srcId="{8A97831D-931A-469A-8C59-70D7858BD09B}" destId="{3A240B74-741B-46BC-9EC4-90597A714B3F}" srcOrd="1" destOrd="0" presId="urn:microsoft.com/office/officeart/2005/8/layout/orgChart1"/>
    <dgm:cxn modelId="{DD6E8860-10D6-4EEC-AC9C-87692E7CC417}" type="presParOf" srcId="{3A240B74-741B-46BC-9EC4-90597A714B3F}" destId="{B6E54CBB-042C-4E33-993A-CC70F64C159A}" srcOrd="0" destOrd="0" presId="urn:microsoft.com/office/officeart/2005/8/layout/orgChart1"/>
    <dgm:cxn modelId="{30706175-BF2C-43FF-8ECA-0E816531883D}" type="presParOf" srcId="{B6E54CBB-042C-4E33-993A-CC70F64C159A}" destId="{040FB6AF-4C50-436E-B46C-9A9258E1E3BE}" srcOrd="0" destOrd="0" presId="urn:microsoft.com/office/officeart/2005/8/layout/orgChart1"/>
    <dgm:cxn modelId="{D1C107D9-66B6-4F3A-9531-2DB281942EB9}" type="presParOf" srcId="{B6E54CBB-042C-4E33-993A-CC70F64C159A}" destId="{64DDD32F-1A44-4894-8273-6BE1B7276EBB}" srcOrd="1" destOrd="0" presId="urn:microsoft.com/office/officeart/2005/8/layout/orgChart1"/>
    <dgm:cxn modelId="{72084B15-1032-4FC4-8E2B-2E84AB1CD55A}" type="presParOf" srcId="{3A240B74-741B-46BC-9EC4-90597A714B3F}" destId="{38B5B1E5-0D4A-4586-838B-F6A2FEF11961}" srcOrd="1" destOrd="0" presId="urn:microsoft.com/office/officeart/2005/8/layout/orgChart1"/>
    <dgm:cxn modelId="{21C14D01-A8E0-4973-9D13-2B58E95255EB}" type="presParOf" srcId="{38B5B1E5-0D4A-4586-838B-F6A2FEF11961}" destId="{C6082686-0E8A-49A1-AE17-6D48CE12AFCB}" srcOrd="0" destOrd="0" presId="urn:microsoft.com/office/officeart/2005/8/layout/orgChart1"/>
    <dgm:cxn modelId="{EC0CE9B5-B9CA-46D0-8456-B4DE87803C21}" type="presParOf" srcId="{38B5B1E5-0D4A-4586-838B-F6A2FEF11961}" destId="{0F5AAA0F-FE43-44C2-A4F4-1BE85F90E384}" srcOrd="1" destOrd="0" presId="urn:microsoft.com/office/officeart/2005/8/layout/orgChart1"/>
    <dgm:cxn modelId="{0132C13F-497E-4A35-B3D5-C0E85C0FFA3A}" type="presParOf" srcId="{0F5AAA0F-FE43-44C2-A4F4-1BE85F90E384}" destId="{2F7F4A18-0CB4-40C4-938E-708122908895}" srcOrd="0" destOrd="0" presId="urn:microsoft.com/office/officeart/2005/8/layout/orgChart1"/>
    <dgm:cxn modelId="{D0C6FDB0-69DB-43E5-84F5-128F1DC5E37D}" type="presParOf" srcId="{2F7F4A18-0CB4-40C4-938E-708122908895}" destId="{5DE241A9-7DCF-4943-95A9-F6330B6EF763}" srcOrd="0" destOrd="0" presId="urn:microsoft.com/office/officeart/2005/8/layout/orgChart1"/>
    <dgm:cxn modelId="{D1CB5F84-3C3D-4236-BE92-AE2C3C7704A0}" type="presParOf" srcId="{2F7F4A18-0CB4-40C4-938E-708122908895}" destId="{85AE9E73-198A-4B08-8C64-8730EF0BDC98}" srcOrd="1" destOrd="0" presId="urn:microsoft.com/office/officeart/2005/8/layout/orgChart1"/>
    <dgm:cxn modelId="{C95E6591-5068-405C-B9CC-3D4EB6994DC2}" type="presParOf" srcId="{0F5AAA0F-FE43-44C2-A4F4-1BE85F90E384}" destId="{A2C937BB-8479-4F0B-9D1E-9B8F0F9E7D42}" srcOrd="1" destOrd="0" presId="urn:microsoft.com/office/officeart/2005/8/layout/orgChart1"/>
    <dgm:cxn modelId="{B3853A90-4C87-4915-940A-4B1047D77EC0}" type="presParOf" srcId="{A2C937BB-8479-4F0B-9D1E-9B8F0F9E7D42}" destId="{B4E9CD5D-DE1A-44F0-977D-926010DE110B}" srcOrd="0" destOrd="0" presId="urn:microsoft.com/office/officeart/2005/8/layout/orgChart1"/>
    <dgm:cxn modelId="{8FC8CE98-6D62-495A-A69B-9F51A6366F5F}" type="presParOf" srcId="{A2C937BB-8479-4F0B-9D1E-9B8F0F9E7D42}" destId="{E10AE684-E995-44E0-BD36-068536DEE775}" srcOrd="1" destOrd="0" presId="urn:microsoft.com/office/officeart/2005/8/layout/orgChart1"/>
    <dgm:cxn modelId="{7AA12D21-8C68-4371-A104-72DDBD77FB6E}" type="presParOf" srcId="{E10AE684-E995-44E0-BD36-068536DEE775}" destId="{01E698A9-17A1-454E-B657-54616DCC77B3}" srcOrd="0" destOrd="0" presId="urn:microsoft.com/office/officeart/2005/8/layout/orgChart1"/>
    <dgm:cxn modelId="{10C0B25C-283E-476A-9ADE-758F611FC318}" type="presParOf" srcId="{01E698A9-17A1-454E-B657-54616DCC77B3}" destId="{310041D4-5755-4507-B3E7-95CF7EE88B72}" srcOrd="0" destOrd="0" presId="urn:microsoft.com/office/officeart/2005/8/layout/orgChart1"/>
    <dgm:cxn modelId="{C0A3F86D-F500-422A-96A4-895E576C53D8}" type="presParOf" srcId="{01E698A9-17A1-454E-B657-54616DCC77B3}" destId="{DD4073CF-1C39-4EDA-A60A-429BE0D50360}" srcOrd="1" destOrd="0" presId="urn:microsoft.com/office/officeart/2005/8/layout/orgChart1"/>
    <dgm:cxn modelId="{34A79D89-A941-4BEE-A384-5ACB80318649}" type="presParOf" srcId="{E10AE684-E995-44E0-BD36-068536DEE775}" destId="{5AFC4FDF-16C2-4F47-9974-43F94A90FCF3}" srcOrd="1" destOrd="0" presId="urn:microsoft.com/office/officeart/2005/8/layout/orgChart1"/>
    <dgm:cxn modelId="{70CA82DD-E17C-4D1B-8F8B-23A0E041E684}" type="presParOf" srcId="{E10AE684-E995-44E0-BD36-068536DEE775}" destId="{181A8B1A-094C-4EE1-AFCF-ADD9E4993EFD}" srcOrd="2" destOrd="0" presId="urn:microsoft.com/office/officeart/2005/8/layout/orgChart1"/>
    <dgm:cxn modelId="{B7A364C0-6643-4ECD-80CD-804C161102C4}" type="presParOf" srcId="{A2C937BB-8479-4F0B-9D1E-9B8F0F9E7D42}" destId="{F6ADAC7B-3CB2-49D9-87ED-953309B3E455}" srcOrd="2" destOrd="0" presId="urn:microsoft.com/office/officeart/2005/8/layout/orgChart1"/>
    <dgm:cxn modelId="{CD3289F4-3516-4F61-A867-F19EBAEACF38}" type="presParOf" srcId="{A2C937BB-8479-4F0B-9D1E-9B8F0F9E7D42}" destId="{8E9290E9-78B4-4A3A-8AA1-1EBE4B49FDB4}" srcOrd="3" destOrd="0" presId="urn:microsoft.com/office/officeart/2005/8/layout/orgChart1"/>
    <dgm:cxn modelId="{9E34D896-96B4-4FAC-8C25-288F0AA17E2A}" type="presParOf" srcId="{8E9290E9-78B4-4A3A-8AA1-1EBE4B49FDB4}" destId="{AC1170A2-DB0A-4CAE-B116-188C78EAA870}" srcOrd="0" destOrd="0" presId="urn:microsoft.com/office/officeart/2005/8/layout/orgChart1"/>
    <dgm:cxn modelId="{24A703E1-07D0-4BD8-9209-BFB443FCF818}" type="presParOf" srcId="{AC1170A2-DB0A-4CAE-B116-188C78EAA870}" destId="{371D469B-AA06-4D29-8A1D-DE40818755AA}" srcOrd="0" destOrd="0" presId="urn:microsoft.com/office/officeart/2005/8/layout/orgChart1"/>
    <dgm:cxn modelId="{A72626F0-2C6C-4B5E-82D6-4144171395DB}" type="presParOf" srcId="{AC1170A2-DB0A-4CAE-B116-188C78EAA870}" destId="{DFBAE199-3B12-43A6-AEB5-BD443CEBCFE9}" srcOrd="1" destOrd="0" presId="urn:microsoft.com/office/officeart/2005/8/layout/orgChart1"/>
    <dgm:cxn modelId="{AC99C430-5C30-492B-BC26-696D23CCD330}" type="presParOf" srcId="{8E9290E9-78B4-4A3A-8AA1-1EBE4B49FDB4}" destId="{8BCBCCBD-3BC1-4DA6-8590-17FA54B6CA8E}" srcOrd="1" destOrd="0" presId="urn:microsoft.com/office/officeart/2005/8/layout/orgChart1"/>
    <dgm:cxn modelId="{4D8C6195-8C00-43D0-B037-E3ED07ACB24A}" type="presParOf" srcId="{8E9290E9-78B4-4A3A-8AA1-1EBE4B49FDB4}" destId="{C918DE3E-6B03-4886-B01F-146681DE0633}" srcOrd="2" destOrd="0" presId="urn:microsoft.com/office/officeart/2005/8/layout/orgChart1"/>
    <dgm:cxn modelId="{B17499E8-5A62-4D24-A9EA-21CC8382E6B0}" type="presParOf" srcId="{A2C937BB-8479-4F0B-9D1E-9B8F0F9E7D42}" destId="{AFF28400-6EF5-4741-A7DB-F66D46FF944A}" srcOrd="4" destOrd="0" presId="urn:microsoft.com/office/officeart/2005/8/layout/orgChart1"/>
    <dgm:cxn modelId="{4A46F141-E23B-467F-9333-D14F59756AA8}" type="presParOf" srcId="{A2C937BB-8479-4F0B-9D1E-9B8F0F9E7D42}" destId="{51F12EC7-9596-4DBC-BA53-9C7FA3045BD9}" srcOrd="5" destOrd="0" presId="urn:microsoft.com/office/officeart/2005/8/layout/orgChart1"/>
    <dgm:cxn modelId="{3BCC4B52-E682-49AB-B84D-113CE81F16C8}" type="presParOf" srcId="{51F12EC7-9596-4DBC-BA53-9C7FA3045BD9}" destId="{4025100B-C144-448A-AED7-56748F061D22}" srcOrd="0" destOrd="0" presId="urn:microsoft.com/office/officeart/2005/8/layout/orgChart1"/>
    <dgm:cxn modelId="{2562E0DD-B2E5-4839-9A25-BB1851F2D9BC}" type="presParOf" srcId="{4025100B-C144-448A-AED7-56748F061D22}" destId="{2F1F7B29-91C0-49DC-BE50-B4B4F4F01BB5}" srcOrd="0" destOrd="0" presId="urn:microsoft.com/office/officeart/2005/8/layout/orgChart1"/>
    <dgm:cxn modelId="{CC8D86C2-A778-4F9E-9C7D-002C0935F7B9}" type="presParOf" srcId="{4025100B-C144-448A-AED7-56748F061D22}" destId="{9CDDA524-8CB8-4516-8BE0-5FC19D72AB1F}" srcOrd="1" destOrd="0" presId="urn:microsoft.com/office/officeart/2005/8/layout/orgChart1"/>
    <dgm:cxn modelId="{5D0997AD-9A2C-4BF1-8E76-54113FEE0800}" type="presParOf" srcId="{51F12EC7-9596-4DBC-BA53-9C7FA3045BD9}" destId="{829556DC-ADA5-4950-8434-D7BF2C1FE1CB}" srcOrd="1" destOrd="0" presId="urn:microsoft.com/office/officeart/2005/8/layout/orgChart1"/>
    <dgm:cxn modelId="{8E46EB6D-1B05-4B04-AA80-72DA37A38F40}" type="presParOf" srcId="{51F12EC7-9596-4DBC-BA53-9C7FA3045BD9}" destId="{CCEB3E2F-3A72-438D-A0C5-4B0B26F31486}" srcOrd="2" destOrd="0" presId="urn:microsoft.com/office/officeart/2005/8/layout/orgChart1"/>
    <dgm:cxn modelId="{62A87F0F-C362-483F-8993-B665C0A9F9FE}" type="presParOf" srcId="{0F5AAA0F-FE43-44C2-A4F4-1BE85F90E384}" destId="{47ACDD5F-2C82-4AB5-9C77-0C69FE4BDCC9}" srcOrd="2" destOrd="0" presId="urn:microsoft.com/office/officeart/2005/8/layout/orgChart1"/>
    <dgm:cxn modelId="{AC0C949D-A60E-4F64-8E7C-4C8A48F8D2CC}" type="presParOf" srcId="{38B5B1E5-0D4A-4586-838B-F6A2FEF11961}" destId="{28CF5F19-FA14-420C-8C18-EC057ECEA58C}" srcOrd="2" destOrd="0" presId="urn:microsoft.com/office/officeart/2005/8/layout/orgChart1"/>
    <dgm:cxn modelId="{8AF4D0A0-628C-4577-AE2E-572FE71857D5}" type="presParOf" srcId="{38B5B1E5-0D4A-4586-838B-F6A2FEF11961}" destId="{212DAC9D-C90B-4038-8FC1-6CB648712DEC}" srcOrd="3" destOrd="0" presId="urn:microsoft.com/office/officeart/2005/8/layout/orgChart1"/>
    <dgm:cxn modelId="{6BC98B5C-F86F-4AAB-BEAD-A24F430519D0}" type="presParOf" srcId="{212DAC9D-C90B-4038-8FC1-6CB648712DEC}" destId="{8C09CBA6-62BA-4BBA-BCA1-2DF9761233B2}" srcOrd="0" destOrd="0" presId="urn:microsoft.com/office/officeart/2005/8/layout/orgChart1"/>
    <dgm:cxn modelId="{AEAEA61A-1A16-4E78-B007-C41E5BE0258A}" type="presParOf" srcId="{8C09CBA6-62BA-4BBA-BCA1-2DF9761233B2}" destId="{5DD9E3EE-9313-4D4A-A4DB-0EBD5AB79481}" srcOrd="0" destOrd="0" presId="urn:microsoft.com/office/officeart/2005/8/layout/orgChart1"/>
    <dgm:cxn modelId="{08879542-5D71-4FAD-AE03-5FD081A58B58}" type="presParOf" srcId="{8C09CBA6-62BA-4BBA-BCA1-2DF9761233B2}" destId="{FB4C2C0E-6731-4CE7-93C8-45A2CDBEFEC5}" srcOrd="1" destOrd="0" presId="urn:microsoft.com/office/officeart/2005/8/layout/orgChart1"/>
    <dgm:cxn modelId="{193DFED0-DE79-4CF2-BD25-7C574AC67996}" type="presParOf" srcId="{212DAC9D-C90B-4038-8FC1-6CB648712DEC}" destId="{B4257E76-F533-4790-88A7-5E9A56667CB0}" srcOrd="1" destOrd="0" presId="urn:microsoft.com/office/officeart/2005/8/layout/orgChart1"/>
    <dgm:cxn modelId="{3F547F41-FFF9-4295-9F15-BD7099499A77}" type="presParOf" srcId="{B4257E76-F533-4790-88A7-5E9A56667CB0}" destId="{CDCA18B0-4B6E-4E1A-9730-24F453139975}" srcOrd="0" destOrd="0" presId="urn:microsoft.com/office/officeart/2005/8/layout/orgChart1"/>
    <dgm:cxn modelId="{2C6D3D5E-6734-47A6-B7EA-1F062BC0E0CA}" type="presParOf" srcId="{B4257E76-F533-4790-88A7-5E9A56667CB0}" destId="{A33A7289-F596-493B-8E2C-D9E0B4D8825C}" srcOrd="1" destOrd="0" presId="urn:microsoft.com/office/officeart/2005/8/layout/orgChart1"/>
    <dgm:cxn modelId="{9CE3DB6B-8B23-4B72-94AA-0D492B89E30B}" type="presParOf" srcId="{A33A7289-F596-493B-8E2C-D9E0B4D8825C}" destId="{4762BB24-2DED-42BC-A5C3-3EFB58DA5D5A}" srcOrd="0" destOrd="0" presId="urn:microsoft.com/office/officeart/2005/8/layout/orgChart1"/>
    <dgm:cxn modelId="{F4497419-1C65-4F9B-A69A-513739CCE4E0}" type="presParOf" srcId="{4762BB24-2DED-42BC-A5C3-3EFB58DA5D5A}" destId="{D4D9DB91-A939-4878-8243-FE72A84AB5D6}" srcOrd="0" destOrd="0" presId="urn:microsoft.com/office/officeart/2005/8/layout/orgChart1"/>
    <dgm:cxn modelId="{FB116C27-2C77-4957-8DFB-B3998D9368DF}" type="presParOf" srcId="{4762BB24-2DED-42BC-A5C3-3EFB58DA5D5A}" destId="{979E72AE-8A9A-469A-A07A-4284AC8A9482}" srcOrd="1" destOrd="0" presId="urn:microsoft.com/office/officeart/2005/8/layout/orgChart1"/>
    <dgm:cxn modelId="{0DB65AA6-9C6D-4FE0-837C-302EDD750A02}" type="presParOf" srcId="{A33A7289-F596-493B-8E2C-D9E0B4D8825C}" destId="{5281B00D-8DCF-46E1-8F9C-9B08CCEEB84D}" srcOrd="1" destOrd="0" presId="urn:microsoft.com/office/officeart/2005/8/layout/orgChart1"/>
    <dgm:cxn modelId="{833E6BB4-1E11-4BB0-A54F-E44F2B531484}" type="presParOf" srcId="{A33A7289-F596-493B-8E2C-D9E0B4D8825C}" destId="{73A5F462-26C0-4262-B2CB-19BD84785404}" srcOrd="2" destOrd="0" presId="urn:microsoft.com/office/officeart/2005/8/layout/orgChart1"/>
    <dgm:cxn modelId="{E6DAD4B9-A6FD-4CF2-ABF7-B3943DC0E1C3}" type="presParOf" srcId="{B4257E76-F533-4790-88A7-5E9A56667CB0}" destId="{C30AF940-0FFC-4448-9DC4-EC81709D8839}" srcOrd="2" destOrd="0" presId="urn:microsoft.com/office/officeart/2005/8/layout/orgChart1"/>
    <dgm:cxn modelId="{11653991-0FAD-4E3A-9214-6107C24568BA}" type="presParOf" srcId="{B4257E76-F533-4790-88A7-5E9A56667CB0}" destId="{CE0522B3-F022-4C6C-AD88-610C149E0C5E}" srcOrd="3" destOrd="0" presId="urn:microsoft.com/office/officeart/2005/8/layout/orgChart1"/>
    <dgm:cxn modelId="{17BB5B9F-5681-4FE2-998D-F86A4E1ED1C7}" type="presParOf" srcId="{CE0522B3-F022-4C6C-AD88-610C149E0C5E}" destId="{B0DBD26C-E8B2-4693-BE16-C8DC7DA94B0B}" srcOrd="0" destOrd="0" presId="urn:microsoft.com/office/officeart/2005/8/layout/orgChart1"/>
    <dgm:cxn modelId="{E2345C9A-F844-40E3-A624-60E21F507FFD}" type="presParOf" srcId="{B0DBD26C-E8B2-4693-BE16-C8DC7DA94B0B}" destId="{0B1B1C8D-3D55-42E6-B44A-ED3F061C7350}" srcOrd="0" destOrd="0" presId="urn:microsoft.com/office/officeart/2005/8/layout/orgChart1"/>
    <dgm:cxn modelId="{E8F99DE3-46CF-4B87-955C-34E3F7434F2D}" type="presParOf" srcId="{B0DBD26C-E8B2-4693-BE16-C8DC7DA94B0B}" destId="{C565BA42-4A26-4840-AE87-BBE110B4AC04}" srcOrd="1" destOrd="0" presId="urn:microsoft.com/office/officeart/2005/8/layout/orgChart1"/>
    <dgm:cxn modelId="{8CDFD089-8B45-406D-BDCB-A444049579E3}" type="presParOf" srcId="{CE0522B3-F022-4C6C-AD88-610C149E0C5E}" destId="{FFFB4779-5574-4EA9-AD9D-B34F51EDC4FC}" srcOrd="1" destOrd="0" presId="urn:microsoft.com/office/officeart/2005/8/layout/orgChart1"/>
    <dgm:cxn modelId="{89D1BE2F-FB18-40FC-9E29-0A212FFEFC80}" type="presParOf" srcId="{CE0522B3-F022-4C6C-AD88-610C149E0C5E}" destId="{977AE00B-AFC1-455F-A903-D861A5A2DBD8}" srcOrd="2" destOrd="0" presId="urn:microsoft.com/office/officeart/2005/8/layout/orgChart1"/>
    <dgm:cxn modelId="{9B8887C1-0C8B-4D1C-96C8-4D9436B6AC6E}" type="presParOf" srcId="{B4257E76-F533-4790-88A7-5E9A56667CB0}" destId="{D7218DE1-6117-4089-B101-13CBAA34C65E}" srcOrd="4" destOrd="0" presId="urn:microsoft.com/office/officeart/2005/8/layout/orgChart1"/>
    <dgm:cxn modelId="{02F0FF85-9379-4320-8A62-4C8A85F1E3A1}" type="presParOf" srcId="{B4257E76-F533-4790-88A7-5E9A56667CB0}" destId="{0B101B9B-E609-4A38-A074-C34D581544D5}" srcOrd="5" destOrd="0" presId="urn:microsoft.com/office/officeart/2005/8/layout/orgChart1"/>
    <dgm:cxn modelId="{DDDA589C-1B3E-4D23-BADF-D441F6862719}" type="presParOf" srcId="{0B101B9B-E609-4A38-A074-C34D581544D5}" destId="{A7B1B20A-9B14-44D0-B146-B2A03650A534}" srcOrd="0" destOrd="0" presId="urn:microsoft.com/office/officeart/2005/8/layout/orgChart1"/>
    <dgm:cxn modelId="{954B5240-7448-44C3-843C-12E6AC4B5A93}" type="presParOf" srcId="{A7B1B20A-9B14-44D0-B146-B2A03650A534}" destId="{35D90F40-9C36-47D7-B739-6F754A63CB56}" srcOrd="0" destOrd="0" presId="urn:microsoft.com/office/officeart/2005/8/layout/orgChart1"/>
    <dgm:cxn modelId="{CB5740D7-7319-421D-83DB-4C7E5A87E3DB}" type="presParOf" srcId="{A7B1B20A-9B14-44D0-B146-B2A03650A534}" destId="{AEC0E3FA-130A-450A-8D2D-8E1B9958A7FA}" srcOrd="1" destOrd="0" presId="urn:microsoft.com/office/officeart/2005/8/layout/orgChart1"/>
    <dgm:cxn modelId="{77D2BB73-0255-48C7-AE9D-9AF0F168CD25}" type="presParOf" srcId="{0B101B9B-E609-4A38-A074-C34D581544D5}" destId="{F410AB23-4E7B-425B-B5C3-B28B2266CA62}" srcOrd="1" destOrd="0" presId="urn:microsoft.com/office/officeart/2005/8/layout/orgChart1"/>
    <dgm:cxn modelId="{E442EB6F-8428-4E53-8AE2-754B26BD0DAF}" type="presParOf" srcId="{0B101B9B-E609-4A38-A074-C34D581544D5}" destId="{5A9C6824-B7D9-4D10-91AB-1B653361AD5A}" srcOrd="2" destOrd="0" presId="urn:microsoft.com/office/officeart/2005/8/layout/orgChart1"/>
    <dgm:cxn modelId="{EA074346-512C-481F-A79D-C3CABD9399AB}" type="presParOf" srcId="{212DAC9D-C90B-4038-8FC1-6CB648712DEC}" destId="{64E293A4-4907-4631-AAB7-E36A3300B7C8}" srcOrd="2" destOrd="0" presId="urn:microsoft.com/office/officeart/2005/8/layout/orgChart1"/>
    <dgm:cxn modelId="{0EB2B6FF-7F14-4D00-8108-4093FEBEC8CF}" type="presParOf" srcId="{38B5B1E5-0D4A-4586-838B-F6A2FEF11961}" destId="{2D3F79BB-5A08-4D78-8C8B-0A486E55CBC3}" srcOrd="4" destOrd="0" presId="urn:microsoft.com/office/officeart/2005/8/layout/orgChart1"/>
    <dgm:cxn modelId="{BC8D7959-3BCB-422B-A240-7C5D6E58B1A8}" type="presParOf" srcId="{38B5B1E5-0D4A-4586-838B-F6A2FEF11961}" destId="{9B734EF7-D54D-4353-A2D0-F5124DDA8F25}" srcOrd="5" destOrd="0" presId="urn:microsoft.com/office/officeart/2005/8/layout/orgChart1"/>
    <dgm:cxn modelId="{6A28570C-FEE5-4C5F-B60A-A16D3486096B}" type="presParOf" srcId="{9B734EF7-D54D-4353-A2D0-F5124DDA8F25}" destId="{747F1763-1EC2-4518-BDA3-70B04045ABDB}" srcOrd="0" destOrd="0" presId="urn:microsoft.com/office/officeart/2005/8/layout/orgChart1"/>
    <dgm:cxn modelId="{F353B705-BE18-40DB-8B88-9D33111B0747}" type="presParOf" srcId="{747F1763-1EC2-4518-BDA3-70B04045ABDB}" destId="{714239C1-2507-436F-8049-972915A4D4E7}" srcOrd="0" destOrd="0" presId="urn:microsoft.com/office/officeart/2005/8/layout/orgChart1"/>
    <dgm:cxn modelId="{16439355-B349-4FA6-ABB2-C5559446AC92}" type="presParOf" srcId="{747F1763-1EC2-4518-BDA3-70B04045ABDB}" destId="{601F79A2-006C-4D3D-B405-A49B5F2B6CDD}" srcOrd="1" destOrd="0" presId="urn:microsoft.com/office/officeart/2005/8/layout/orgChart1"/>
    <dgm:cxn modelId="{5E9425BB-128E-4195-B69C-E59D4DFB1C05}" type="presParOf" srcId="{9B734EF7-D54D-4353-A2D0-F5124DDA8F25}" destId="{CBF03AD8-6565-49D6-83E5-F1D7078CAFB6}" srcOrd="1" destOrd="0" presId="urn:microsoft.com/office/officeart/2005/8/layout/orgChart1"/>
    <dgm:cxn modelId="{4E7946EF-0F55-493E-BD3B-C88B3C58F45C}" type="presParOf" srcId="{CBF03AD8-6565-49D6-83E5-F1D7078CAFB6}" destId="{FE132989-5FD4-4F7A-B22B-789CDBF1D745}" srcOrd="0" destOrd="0" presId="urn:microsoft.com/office/officeart/2005/8/layout/orgChart1"/>
    <dgm:cxn modelId="{4BDFC2CB-C753-40DE-9089-FD8157BCF183}" type="presParOf" srcId="{CBF03AD8-6565-49D6-83E5-F1D7078CAFB6}" destId="{C624027E-8AB5-443E-B688-1428880CAFDD}" srcOrd="1" destOrd="0" presId="urn:microsoft.com/office/officeart/2005/8/layout/orgChart1"/>
    <dgm:cxn modelId="{0711759E-D7F4-4E6A-A673-B8BA61AA918E}" type="presParOf" srcId="{C624027E-8AB5-443E-B688-1428880CAFDD}" destId="{8B59E192-F684-48A3-85DC-07F945076BAE}" srcOrd="0" destOrd="0" presId="urn:microsoft.com/office/officeart/2005/8/layout/orgChart1"/>
    <dgm:cxn modelId="{C17F1443-9552-4440-95B8-424ED8511B76}" type="presParOf" srcId="{8B59E192-F684-48A3-85DC-07F945076BAE}" destId="{EEF3E28E-59F2-40DD-99CD-06DC904F8EEF}" srcOrd="0" destOrd="0" presId="urn:microsoft.com/office/officeart/2005/8/layout/orgChart1"/>
    <dgm:cxn modelId="{FB83D3D5-6107-420C-9A13-FB7202958089}" type="presParOf" srcId="{8B59E192-F684-48A3-85DC-07F945076BAE}" destId="{478D640D-A479-4AB7-807C-20692C3561F7}" srcOrd="1" destOrd="0" presId="urn:microsoft.com/office/officeart/2005/8/layout/orgChart1"/>
    <dgm:cxn modelId="{A6488CAE-6B16-4A5F-92D5-1FBF42E87F4D}" type="presParOf" srcId="{C624027E-8AB5-443E-B688-1428880CAFDD}" destId="{12513804-1EB5-4C2A-B6B3-B54C406152ED}" srcOrd="1" destOrd="0" presId="urn:microsoft.com/office/officeart/2005/8/layout/orgChart1"/>
    <dgm:cxn modelId="{B2958D4E-CF70-4487-A05A-02C4B69F805C}" type="presParOf" srcId="{C624027E-8AB5-443E-B688-1428880CAFDD}" destId="{6A54A8F4-B989-49B7-932F-974FAA3B3809}" srcOrd="2" destOrd="0" presId="urn:microsoft.com/office/officeart/2005/8/layout/orgChart1"/>
    <dgm:cxn modelId="{9A736F85-AA11-4F86-8BC2-F9A926E926DE}" type="presParOf" srcId="{CBF03AD8-6565-49D6-83E5-F1D7078CAFB6}" destId="{5143F5FE-D054-4FE4-BBC2-B445DFD8D2D2}" srcOrd="2" destOrd="0" presId="urn:microsoft.com/office/officeart/2005/8/layout/orgChart1"/>
    <dgm:cxn modelId="{96833DAB-B27E-4DE0-9186-C26FBEE28AB0}" type="presParOf" srcId="{CBF03AD8-6565-49D6-83E5-F1D7078CAFB6}" destId="{2D0B8DBD-4669-4122-96C0-EE5BFF77CBC1}" srcOrd="3" destOrd="0" presId="urn:microsoft.com/office/officeart/2005/8/layout/orgChart1"/>
    <dgm:cxn modelId="{82170559-C788-4218-A031-31B74818F7A2}" type="presParOf" srcId="{2D0B8DBD-4669-4122-96C0-EE5BFF77CBC1}" destId="{2A711875-8E2D-465B-A1AE-CB57245B427A}" srcOrd="0" destOrd="0" presId="urn:microsoft.com/office/officeart/2005/8/layout/orgChart1"/>
    <dgm:cxn modelId="{7AF39799-AC6F-4EC5-B63A-CAC82EE937FA}" type="presParOf" srcId="{2A711875-8E2D-465B-A1AE-CB57245B427A}" destId="{AFAADA73-300C-498E-A384-084D24D2A5B8}" srcOrd="0" destOrd="0" presId="urn:microsoft.com/office/officeart/2005/8/layout/orgChart1"/>
    <dgm:cxn modelId="{61CCC9A9-85D2-4A75-B4D1-D7E2B8BE7D40}" type="presParOf" srcId="{2A711875-8E2D-465B-A1AE-CB57245B427A}" destId="{1C592886-6404-4D6F-8051-DFAE1C52BF35}" srcOrd="1" destOrd="0" presId="urn:microsoft.com/office/officeart/2005/8/layout/orgChart1"/>
    <dgm:cxn modelId="{51459A6D-6112-43E5-97CE-49DCDC53FA44}" type="presParOf" srcId="{2D0B8DBD-4669-4122-96C0-EE5BFF77CBC1}" destId="{975BB005-1ED3-48D7-A074-7424E1EB8481}" srcOrd="1" destOrd="0" presId="urn:microsoft.com/office/officeart/2005/8/layout/orgChart1"/>
    <dgm:cxn modelId="{7F6D1368-A242-4B7B-861E-D0AE231BCE63}" type="presParOf" srcId="{2D0B8DBD-4669-4122-96C0-EE5BFF77CBC1}" destId="{DEF2AA55-9172-46F9-B03B-0EE086CDA0B2}" srcOrd="2" destOrd="0" presId="urn:microsoft.com/office/officeart/2005/8/layout/orgChart1"/>
    <dgm:cxn modelId="{63EE7DF7-D2C4-4B51-80F1-C8A116C4E53F}" type="presParOf" srcId="{9B734EF7-D54D-4353-A2D0-F5124DDA8F25}" destId="{4E3D1214-71B7-40EF-8F7D-58B1893928B3}" srcOrd="2" destOrd="0" presId="urn:microsoft.com/office/officeart/2005/8/layout/orgChart1"/>
    <dgm:cxn modelId="{1E3714D5-3AE9-4C42-97E5-9AB5FA1D2CC3}" type="presParOf" srcId="{3A240B74-741B-46BC-9EC4-90597A714B3F}" destId="{37B57425-C849-4BA4-8079-9E166259FD2D}" srcOrd="2" destOrd="0" presId="urn:microsoft.com/office/officeart/2005/8/layout/orgChart1"/>
    <dgm:cxn modelId="{5F52CE88-AC6C-46A4-97FA-3B2DF880273F}" type="presParOf" srcId="{8A97831D-931A-469A-8C59-70D7858BD09B}" destId="{2FB20EAE-1799-4588-A05C-58D2BEC86ABD}" srcOrd="2" destOrd="0" presId="urn:microsoft.com/office/officeart/2005/8/layout/orgChart1"/>
    <dgm:cxn modelId="{EC697C49-8BBD-4D96-BBDC-28338762FB50}" type="presParOf" srcId="{8A97831D-931A-469A-8C59-70D7858BD09B}" destId="{9EC4FEDB-12B7-4593-9072-83324B75F068}" srcOrd="3" destOrd="0" presId="urn:microsoft.com/office/officeart/2005/8/layout/orgChart1"/>
    <dgm:cxn modelId="{49959982-25CC-496E-828C-76572A101D89}" type="presParOf" srcId="{9EC4FEDB-12B7-4593-9072-83324B75F068}" destId="{C90D31B2-75E7-4712-BD5E-3D6815056559}" srcOrd="0" destOrd="0" presId="urn:microsoft.com/office/officeart/2005/8/layout/orgChart1"/>
    <dgm:cxn modelId="{8B36452C-5B88-4F1E-97A4-E9D11764FFA5}" type="presParOf" srcId="{C90D31B2-75E7-4712-BD5E-3D6815056559}" destId="{0DE10CE8-0508-47CA-A307-12EDA1DC6C81}" srcOrd="0" destOrd="0" presId="urn:microsoft.com/office/officeart/2005/8/layout/orgChart1"/>
    <dgm:cxn modelId="{E3158344-3A54-4145-824F-18FAFE4986C6}" type="presParOf" srcId="{C90D31B2-75E7-4712-BD5E-3D6815056559}" destId="{468C954D-A462-49CC-9D3C-5DF89E438CFB}" srcOrd="1" destOrd="0" presId="urn:microsoft.com/office/officeart/2005/8/layout/orgChart1"/>
    <dgm:cxn modelId="{E3556057-2C60-4F18-83CB-AF0144177D37}" type="presParOf" srcId="{9EC4FEDB-12B7-4593-9072-83324B75F068}" destId="{BD5B0BCB-C8C6-4FAB-879A-0D3B2D225A34}" srcOrd="1" destOrd="0" presId="urn:microsoft.com/office/officeart/2005/8/layout/orgChart1"/>
    <dgm:cxn modelId="{1BDE5770-C6EE-4EBF-8B0B-6CA4F9082D87}" type="presParOf" srcId="{9EC4FEDB-12B7-4593-9072-83324B75F068}" destId="{8BBAFCD3-8832-43AC-AED7-FD763B3FB9F6}" srcOrd="2" destOrd="0" presId="urn:microsoft.com/office/officeart/2005/8/layout/orgChart1"/>
    <dgm:cxn modelId="{1194AD6E-067A-4050-A221-4ADA90CF2D81}" type="presParOf" srcId="{8A97831D-931A-469A-8C59-70D7858BD09B}" destId="{FD377280-DB89-464B-8AB5-3FD633C31F64}" srcOrd="4" destOrd="0" presId="urn:microsoft.com/office/officeart/2005/8/layout/orgChart1"/>
    <dgm:cxn modelId="{F72E6E2F-52D9-469F-858F-FCA692E00CA3}" type="presParOf" srcId="{8A97831D-931A-469A-8C59-70D7858BD09B}" destId="{EFED7868-A9A3-4931-BE2D-B0D9457B0E61}" srcOrd="5" destOrd="0" presId="urn:microsoft.com/office/officeart/2005/8/layout/orgChart1"/>
    <dgm:cxn modelId="{2288A6A2-71F2-4D82-87A7-3FFC1A9E9DA7}" type="presParOf" srcId="{EFED7868-A9A3-4931-BE2D-B0D9457B0E61}" destId="{82BFB123-9E84-4B1A-8057-BFC83C96685A}" srcOrd="0" destOrd="0" presId="urn:microsoft.com/office/officeart/2005/8/layout/orgChart1"/>
    <dgm:cxn modelId="{FB50BD34-17B8-487F-A731-715D36D4DE55}" type="presParOf" srcId="{82BFB123-9E84-4B1A-8057-BFC83C96685A}" destId="{663400F7-B751-437D-8E43-177979E03F10}" srcOrd="0" destOrd="0" presId="urn:microsoft.com/office/officeart/2005/8/layout/orgChart1"/>
    <dgm:cxn modelId="{6D060F2E-3801-4011-96A8-DFED0A9BC401}" type="presParOf" srcId="{82BFB123-9E84-4B1A-8057-BFC83C96685A}" destId="{D119BCDD-6987-4B95-BBDB-BBDC012E938B}" srcOrd="1" destOrd="0" presId="urn:microsoft.com/office/officeart/2005/8/layout/orgChart1"/>
    <dgm:cxn modelId="{4EABFA57-829D-47CE-8180-60ACD6CBE5AF}" type="presParOf" srcId="{EFED7868-A9A3-4931-BE2D-B0D9457B0E61}" destId="{ACF243B4-4780-44EF-9F30-0D87A597551D}" srcOrd="1" destOrd="0" presId="urn:microsoft.com/office/officeart/2005/8/layout/orgChart1"/>
    <dgm:cxn modelId="{D7CBED58-2311-4ABA-A0AF-42FB847CC50A}" type="presParOf" srcId="{EFED7868-A9A3-4931-BE2D-B0D9457B0E61}" destId="{855EF416-6BED-451D-94B2-A9714C6B3136}" srcOrd="2" destOrd="0" presId="urn:microsoft.com/office/officeart/2005/8/layout/orgChart1"/>
    <dgm:cxn modelId="{143B7213-D1B3-4C1F-882A-0B1DC8F50C3C}"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t>
          </a:r>
          <a:r>
            <a:rPr lang="en-US" sz="800" dirty="0" err="1" smtClean="0">
              <a:solidFill>
                <a:schemeClr val="tx1"/>
              </a:solidFill>
              <a:latin typeface="Arial" pitchFamily="34" charset="0"/>
              <a:cs typeface="Arial" pitchFamily="34" charset="0"/>
            </a:rPr>
            <a:t>Figher</a:t>
          </a:r>
          <a:r>
            <a:rPr lang="en-US" sz="800" dirty="0" smtClean="0">
              <a:solidFill>
                <a:schemeClr val="tx1"/>
              </a:solidFill>
              <a:latin typeface="Arial" pitchFamily="34" charset="0"/>
              <a:cs typeface="Arial" pitchFamily="34" charset="0"/>
            </a:rPr>
            <a:t> Aviation Regiment (MiG-23)</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Interceptor Regiment (MiG-21)</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5"/>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5">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5"/>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0"/>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0">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0"/>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0"/>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0">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0"/>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5"/>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5">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5"/>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0"/>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0">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0"/>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0"/>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0">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0"/>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5"/>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5">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5"/>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0"/>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0">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0"/>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0"/>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0">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0"/>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5"/>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5">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5"/>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0"/>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0">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0"/>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0"/>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0">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0"/>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5"/>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5">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5"/>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0"/>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0">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0"/>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0"/>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0">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0"/>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22E370E1-CB83-43EF-83A3-2DA512C01FF7}" type="pres">
      <dgm:prSet presAssocID="{39A3066F-A70E-414C-ACBF-D195B2F4180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29CB5695-AE77-48EA-96B5-39E0D2280F95}" type="presOf" srcId="{08D7570B-7F60-45C4-A5BB-AAC3AFDA8848}" destId="{8CD2BC37-3900-49BB-97B0-B5628A5CCC9C}" srcOrd="0" destOrd="0" presId="urn:microsoft.com/office/officeart/2005/8/layout/orgChart1"/>
    <dgm:cxn modelId="{B3C5F4CF-B042-4F6F-AEC8-37CF72A2D58E}" type="presOf" srcId="{39A3066F-A70E-414C-ACBF-D195B2F4180C}" destId="{B725E76A-9011-4A84-A0DC-C7C0800FAE0C}" srcOrd="0" destOrd="0" presId="urn:microsoft.com/office/officeart/2005/8/layout/orgChart1"/>
    <dgm:cxn modelId="{75D5EE6C-229E-4644-9C47-340D97CE8063}" type="presOf" srcId="{9B1821E4-5015-4A16-B9B9-F5AB4BE471C6}" destId="{5EEA19AB-2C2B-41B0-9482-58688572A7E0}" srcOrd="0"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DD58F627-D3CF-4003-9B19-62B10682E516}" srcId="{433F03CC-DCFC-4D2C-8473-EC4AB3124061}" destId="{08D7570B-7F60-45C4-A5BB-AAC3AFDA8848}" srcOrd="0" destOrd="0" parTransId="{0A3FBE38-C8DC-4396-861D-B6EC532329D0}" sibTransId="{31B10B27-F58F-4856-80F9-E048798447B2}"/>
    <dgm:cxn modelId="{AD36A5B4-EDA5-4723-A3B9-C4D2FB55C934}" type="presOf" srcId="{0CF7E2DD-59D9-45B7-AA9A-B77CB243F791}" destId="{5A865C50-DAC3-4B6D-B8AD-9CF5ECA9B628}" srcOrd="0" destOrd="0" presId="urn:microsoft.com/office/officeart/2005/8/layout/orgChart1"/>
    <dgm:cxn modelId="{CB344BD7-7246-4DE1-B5F9-80AB4B525E9B}" type="presOf" srcId="{08D7570B-7F60-45C4-A5BB-AAC3AFDA8848}" destId="{DD724892-C7D1-4A1B-8704-5673780CFD0C}" srcOrd="1"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BEBCFA40-E6BA-4E22-AADA-D08A3CFFE7D8}" type="presOf" srcId="{9870A2D4-8F34-4D49-823C-32AD31A5C2DD}" destId="{61ECADF3-6EFF-486D-B8DA-CEEEDC1BB3FB}" srcOrd="0" destOrd="0" presId="urn:microsoft.com/office/officeart/2005/8/layout/orgChart1"/>
    <dgm:cxn modelId="{07E6DC6E-2214-4384-94C3-1DAFB9F94E99}" type="presOf" srcId="{2A9358DD-9C68-44EE-9ECC-AFC6419F763F}" destId="{C7C61901-FF97-4340-B404-ADAABA2EF256}" srcOrd="0" destOrd="0" presId="urn:microsoft.com/office/officeart/2005/8/layout/orgChart1"/>
    <dgm:cxn modelId="{2E9C2271-C504-4271-B801-9BE41D2DE2C0}" type="presOf" srcId="{07006325-189D-4E8C-990E-DB5911DFF08C}" destId="{89B279CF-7538-4715-8483-353B07A78F0F}" srcOrd="1" destOrd="0" presId="urn:microsoft.com/office/officeart/2005/8/layout/orgChart1"/>
    <dgm:cxn modelId="{D1CEBE3C-5599-43BE-8686-8F215F5DD41B}" type="presOf" srcId="{D22907C0-CB64-48FD-9518-7D077E94B5F2}" destId="{D85B1F43-8CC0-4EDD-B5AA-F83EF6EFF462}" srcOrd="0" destOrd="0" presId="urn:microsoft.com/office/officeart/2005/8/layout/orgChart1"/>
    <dgm:cxn modelId="{E8844DE8-9D62-42A0-A01A-3BA841B747C3}" type="presOf" srcId="{D06D6905-0380-48C8-A428-53D5D2CF3BAC}" destId="{25C79980-D730-4458-8229-C5A3BCBAD304}" srcOrd="0" destOrd="0" presId="urn:microsoft.com/office/officeart/2005/8/layout/orgChart1"/>
    <dgm:cxn modelId="{BD5C98E1-A117-43D7-9AAE-098F49880CC2}" type="presOf" srcId="{F4C81D9C-66BD-4755-9502-0F5A6B1B51C8}" destId="{F2903C82-D2C3-47F5-A09E-BFD966220776}" srcOrd="0" destOrd="0" presId="urn:microsoft.com/office/officeart/2005/8/layout/orgChart1"/>
    <dgm:cxn modelId="{84370F28-F657-4D8C-9E18-C36A16D7105A}" type="presOf" srcId="{778E1636-2D4E-4F01-9407-30AE87964CCF}" destId="{8E97A481-8465-45CF-9DCF-9DE820E77D83}" srcOrd="1" destOrd="0" presId="urn:microsoft.com/office/officeart/2005/8/layout/orgChart1"/>
    <dgm:cxn modelId="{DAEBB6BA-70BE-43F3-9CF9-6FB4D8C690D8}" type="presOf" srcId="{9CDE2291-57FF-40B3-9333-65171469F092}" destId="{78448DF0-1042-414A-BADB-0FE7651F77D4}"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D084F658-5186-4FFE-AAB3-6EA413B2EE82}" type="presOf" srcId="{D22907C0-CB64-48FD-9518-7D077E94B5F2}" destId="{84CA27CF-220E-46D7-8555-66424CEC0C4C}" srcOrd="1" destOrd="0" presId="urn:microsoft.com/office/officeart/2005/8/layout/orgChart1"/>
    <dgm:cxn modelId="{7D973CC3-3611-4AFA-9DE7-172CF9DC0230}" type="presOf" srcId="{07006325-189D-4E8C-990E-DB5911DFF08C}" destId="{A200DA01-A641-45E8-A567-2F9202C5119E}" srcOrd="0" destOrd="0" presId="urn:microsoft.com/office/officeart/2005/8/layout/orgChart1"/>
    <dgm:cxn modelId="{8E19EA55-494D-46D3-8DB7-78B76E5548E4}" type="presOf" srcId="{FD175948-8E56-4907-A90D-D33026458406}" destId="{FD377280-DB89-464B-8AB5-3FD633C31F64}" srcOrd="0" destOrd="0" presId="urn:microsoft.com/office/officeart/2005/8/layout/orgChart1"/>
    <dgm:cxn modelId="{DE80D117-0325-459B-8920-BD42214D8673}" type="presOf" srcId="{3E67E5BF-772B-4043-BDEF-C151E57CAF37}" destId="{E6E8A09D-9B93-4D5F-9445-E5EC3172A664}" srcOrd="0" destOrd="0" presId="urn:microsoft.com/office/officeart/2005/8/layout/orgChart1"/>
    <dgm:cxn modelId="{9D069F54-1EEA-4359-88FA-6D9E0965785A}" type="presOf" srcId="{6DF2A4EF-DD97-43A4-9A0F-3D7D9561BA5A}" destId="{A808ABED-78E5-47B1-AD0D-981B3A29BF52}" srcOrd="1"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BBAFECCA-3956-4793-A3F7-FB5E2A826E4A}" type="presOf" srcId="{39A3066F-A70E-414C-ACBF-D195B2F4180C}" destId="{24634150-7E85-41CA-97DA-8B25418274FC}" srcOrd="1" destOrd="0" presId="urn:microsoft.com/office/officeart/2005/8/layout/orgChart1"/>
    <dgm:cxn modelId="{B05DB6E9-4575-433A-B128-4B30BDED16AA}" type="presOf" srcId="{4658D2E9-E402-46AC-94F7-965FE75EE7D1}" destId="{FEC85DE3-A67E-4268-B853-950A9B0069B2}" srcOrd="1" destOrd="0" presId="urn:microsoft.com/office/officeart/2005/8/layout/orgChart1"/>
    <dgm:cxn modelId="{CB33C0F7-7634-4F7D-8453-61D00ECAD358}" type="presOf" srcId="{C96AEC06-B94D-480F-BF2E-B5AF9E8C15F6}" destId="{040FB6AF-4C50-436E-B46C-9A9258E1E3BE}" srcOrd="0" destOrd="0" presId="urn:microsoft.com/office/officeart/2005/8/layout/orgChart1"/>
    <dgm:cxn modelId="{13998367-AE95-4E9A-ACA2-60C187E807DF}" type="presOf" srcId="{5BD7C560-B5EA-474A-B926-CEA98152E286}" destId="{0A0F57EE-6445-4A6D-AD89-B69792017623}" srcOrd="0"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A255537B-637D-41E0-8522-EA51FF195D90}" type="presOf" srcId="{3D75D2CC-1F37-42E6-BDC0-504AF1A8412A}" destId="{2FB20EAE-1799-4588-A05C-58D2BEC86ABD}" srcOrd="0" destOrd="0" presId="urn:microsoft.com/office/officeart/2005/8/layout/orgChart1"/>
    <dgm:cxn modelId="{91FCBC89-02F7-4BC8-A47F-E3FA138E5903}" type="presOf" srcId="{1EA384D4-2BD2-4652-9D60-9FFBB6E5F87C}" destId="{C393C75A-7F0B-451B-9A63-9519C3522299}" srcOrd="0" destOrd="0" presId="urn:microsoft.com/office/officeart/2005/8/layout/orgChart1"/>
    <dgm:cxn modelId="{8048701A-B07B-4BAA-AAE9-0A8CA1F82F37}" type="presOf" srcId="{433F03CC-DCFC-4D2C-8473-EC4AB3124061}" destId="{46C4A8C9-46AB-40BA-BE2A-93F27A7B85AA}" srcOrd="0" destOrd="0" presId="urn:microsoft.com/office/officeart/2005/8/layout/orgChart1"/>
    <dgm:cxn modelId="{486FDD59-B38B-48A7-9BED-D3C8546A0D86}" type="presOf" srcId="{C96AEC06-B94D-480F-BF2E-B5AF9E8C15F6}" destId="{64DDD32F-1A44-4894-8273-6BE1B7276EBB}" srcOrd="1" destOrd="0" presId="urn:microsoft.com/office/officeart/2005/8/layout/orgChart1"/>
    <dgm:cxn modelId="{7EED737A-9E85-474B-918C-AD1EA79BCA1D}" type="presOf" srcId="{08749787-E539-45CF-8AD9-664AC582531F}" destId="{B95675BD-8438-460C-A8AD-CB1EC5E41BF3}" srcOrd="1" destOrd="0" presId="urn:microsoft.com/office/officeart/2005/8/layout/orgChart1"/>
    <dgm:cxn modelId="{E8A464D1-CD69-4EB9-94EA-52279CFE6B33}" type="presOf" srcId="{9CDE2291-57FF-40B3-9333-65171469F092}" destId="{688CC0B0-EEFB-4FDC-9160-4E53EC9ACF43}" srcOrd="1"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D32F2A30-9D00-447C-956D-E40B313A8018}" srcId="{9870A2D4-8F34-4D49-823C-32AD31A5C2DD}" destId="{08749787-E539-45CF-8AD9-664AC582531F}" srcOrd="1" destOrd="0" parTransId="{659FF599-D52B-4459-B43A-3D7A63BF22E3}" sibTransId="{00E6A2FE-B1AA-4918-A815-2530C90F1EB6}"/>
    <dgm:cxn modelId="{0CD5EA87-CF12-45E1-B98D-50F797584938}" type="presOf" srcId="{BADA00DA-89E6-46E1-BA77-E6DC728079E8}" destId="{454E162B-BE87-4522-8AB2-D67B569FF782}" srcOrd="1" destOrd="0" presId="urn:microsoft.com/office/officeart/2005/8/layout/orgChart1"/>
    <dgm:cxn modelId="{3B3FD723-546E-412F-9B0E-762E54794B93}" type="presOf" srcId="{263D07C6-04D3-4350-BEEF-2EE60C58B849}" destId="{BDC319EA-B1A7-4925-8D4B-971D2FA8D006}" srcOrd="1" destOrd="0" presId="urn:microsoft.com/office/officeart/2005/8/layout/orgChart1"/>
    <dgm:cxn modelId="{B5843197-8D91-4042-B6E3-16BB8815A416}" type="presOf" srcId="{046831D1-6894-4AF5-A6FC-FEE4336DBA4B}" destId="{0C29CAF4-515C-41E7-A2F5-5DE834E29912}" srcOrd="1" destOrd="0" presId="urn:microsoft.com/office/officeart/2005/8/layout/orgChart1"/>
    <dgm:cxn modelId="{0009E36A-D175-4D7B-AAA5-6A353AFD6573}" type="presOf" srcId="{0A710C2F-11E1-419A-AE8A-02A3F710935E}" destId="{9CD53A5B-3138-461F-B84C-6CB57DB7A1E2}"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870EB498-9677-43D9-A649-CEF04BA478B9}" type="presOf" srcId="{BCCB7D4B-0FCD-4275-803D-17AB65D7963E}" destId="{E6A9E043-2F66-4CA3-AB9E-BC6BADFE3600}" srcOrd="0" destOrd="0" presId="urn:microsoft.com/office/officeart/2005/8/layout/orgChart1"/>
    <dgm:cxn modelId="{9358BEB8-16D3-4DD5-8199-65A2464B0C3E}" type="presOf" srcId="{08749787-E539-45CF-8AD9-664AC582531F}" destId="{C0AA208A-3B8B-416D-A42F-FE739750A133}" srcOrd="0" destOrd="0" presId="urn:microsoft.com/office/officeart/2005/8/layout/orgChart1"/>
    <dgm:cxn modelId="{417D2493-444D-4184-A9DD-2E53AEB8D9E4}" type="presOf" srcId="{046831D1-6894-4AF5-A6FC-FEE4336DBA4B}" destId="{2CAE97A5-1E67-45DB-9C7C-DC06CE25B2ED}"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6BAD1723-449F-4717-AA60-CA918F791457}" type="presOf" srcId="{98927BF6-4893-4986-A02A-05F30E2B0FF1}" destId="{0DE10CE8-0508-47CA-A307-12EDA1DC6C81}" srcOrd="0" destOrd="0" presId="urn:microsoft.com/office/officeart/2005/8/layout/orgChart1"/>
    <dgm:cxn modelId="{F2DFA0C5-A90C-4075-B4E3-E4A028EC64DF}" type="presOf" srcId="{6994F024-24CC-4DE2-A039-AC54D06CC924}" destId="{E95C2112-3A1A-40AE-8268-A0D9FBD0A26E}" srcOrd="0" destOrd="0" presId="urn:microsoft.com/office/officeart/2005/8/layout/orgChart1"/>
    <dgm:cxn modelId="{2B785662-E27C-4A43-8820-563C46247AC2}" type="presOf" srcId="{BADA00DA-89E6-46E1-BA77-E6DC728079E8}" destId="{A7567DEF-B058-4665-A1FD-9744630C6E0A}" srcOrd="0" destOrd="0" presId="urn:microsoft.com/office/officeart/2005/8/layout/orgChart1"/>
    <dgm:cxn modelId="{145C9D06-5D53-4D69-8584-1C504FCB1783}" type="presOf" srcId="{D56B362D-7438-4082-A059-7607BF54D19D}" destId="{4E926DF3-1CA6-4F0D-9417-E0589D9397A5}" srcOrd="0" destOrd="0" presId="urn:microsoft.com/office/officeart/2005/8/layout/orgChart1"/>
    <dgm:cxn modelId="{71D058E3-749F-4053-9670-C05A58DDE5DE}" type="presOf" srcId="{1E2D1EAB-9697-46D5-9237-83FF2B0E6E8F}" destId="{22D9E5E4-7121-4496-AC6E-6BF22B8DECE8}" srcOrd="0" destOrd="0" presId="urn:microsoft.com/office/officeart/2005/8/layout/orgChart1"/>
    <dgm:cxn modelId="{BA116DBD-BB42-42FC-AD33-BFA5239F71BA}" type="presOf" srcId="{3D634CA7-F0FD-4922-9E5F-881D8C601D15}" destId="{A8738B83-916C-4F14-9EC1-9445B8524393}" srcOrd="0" destOrd="0" presId="urn:microsoft.com/office/officeart/2005/8/layout/orgChart1"/>
    <dgm:cxn modelId="{2885C0D0-E750-4D4C-8210-1DFB2D4084A1}" type="presOf" srcId="{98927BF6-4893-4986-A02A-05F30E2B0FF1}" destId="{468C954D-A462-49CC-9D3C-5DF89E438CFB}" srcOrd="1" destOrd="0" presId="urn:microsoft.com/office/officeart/2005/8/layout/orgChart1"/>
    <dgm:cxn modelId="{3116A416-B423-4F14-BCB8-99A0D6FE3A5B}" srcId="{39A3066F-A70E-414C-ACBF-D195B2F4180C}" destId="{9CDE2291-57FF-40B3-9333-65171469F092}" srcOrd="0" destOrd="0" parTransId="{5BD7C560-B5EA-474A-B926-CEA98152E286}" sibTransId="{F9144001-D4D2-4CB4-AA91-C6722DE74E13}"/>
    <dgm:cxn modelId="{E028A3F5-E55C-443E-9810-3E17A9ACE265}" srcId="{778E1636-2D4E-4F01-9407-30AE87964CCF}" destId="{4658D2E9-E402-46AC-94F7-965FE75EE7D1}" srcOrd="0" destOrd="0" parTransId="{1E2D1EAB-9697-46D5-9237-83FF2B0E6E8F}" sibTransId="{04DDDA87-5351-4FDB-B216-1A50F134D52F}"/>
    <dgm:cxn modelId="{04893D64-8CC3-4B94-9E51-160AEA3AFFF3}" srcId="{08D7570B-7F60-45C4-A5BB-AAC3AFDA8848}" destId="{98927BF6-4893-4986-A02A-05F30E2B0FF1}" srcOrd="1" destOrd="0" parTransId="{3D75D2CC-1F37-42E6-BDC0-504AF1A8412A}" sibTransId="{788067D7-7E40-46AF-976D-A8175211D7DE}"/>
    <dgm:cxn modelId="{D02057F9-5A26-4EB1-A058-0B466D049F58}" type="presOf" srcId="{C10D4585-1573-4715-AE4B-609E227742CD}" destId="{F0E4C2CC-9C08-45C2-B910-283C5D3725B7}" srcOrd="0" destOrd="0" presId="urn:microsoft.com/office/officeart/2005/8/layout/orgChart1"/>
    <dgm:cxn modelId="{23593A6C-5B57-41B4-86B3-93E6B0878A90}" type="presOf" srcId="{263D07C6-04D3-4350-BEEF-2EE60C58B849}" destId="{C4353EB1-B429-4619-9465-8D9333161A62}" srcOrd="0" destOrd="0" presId="urn:microsoft.com/office/officeart/2005/8/layout/orgChart1"/>
    <dgm:cxn modelId="{330C9E84-A8DF-480B-BC47-83DD9BD4AEC7}" type="presOf" srcId="{9870A2D4-8F34-4D49-823C-32AD31A5C2DD}" destId="{D3665173-9154-4DD9-82CD-DD10E26D2450}" srcOrd="1" destOrd="0" presId="urn:microsoft.com/office/officeart/2005/8/layout/orgChart1"/>
    <dgm:cxn modelId="{7870B0ED-EC3D-4CC6-881A-8E05FDA30AB7}" type="presOf" srcId="{0A710C2F-11E1-419A-AE8A-02A3F710935E}" destId="{9D10BD22-0EA1-4256-B658-CA16712BE40C}" srcOrd="0" destOrd="0" presId="urn:microsoft.com/office/officeart/2005/8/layout/orgChart1"/>
    <dgm:cxn modelId="{0F842C97-F8DA-4117-9EE2-3CFB94D306FA}" type="presOf" srcId="{778E1636-2D4E-4F01-9407-30AE87964CCF}" destId="{ACAF1969-8D6C-4DE0-AA89-87A4D18DD451}" srcOrd="0" destOrd="0" presId="urn:microsoft.com/office/officeart/2005/8/layout/orgChart1"/>
    <dgm:cxn modelId="{CF0B003E-7049-4996-91AB-26BA4D5C4228}" type="presOf" srcId="{940C5A47-F812-4159-A30B-670BFF4D2536}" destId="{15CBB5AD-B928-45F7-A64D-F5A64C1EB4B2}" srcOrd="0" destOrd="0" presId="urn:microsoft.com/office/officeart/2005/8/layout/orgChart1"/>
    <dgm:cxn modelId="{DBA70C17-6964-4A2A-843E-6C78B5084477}" type="presOf" srcId="{940C5A47-F812-4159-A30B-670BFF4D2536}" destId="{CEEEB21F-FC3D-4BA3-BE25-28381B2833F7}" srcOrd="1"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29D36007-1C09-45A3-B1E9-B8D06325418E}" srcId="{98927BF6-4893-4986-A02A-05F30E2B0FF1}" destId="{778E1636-2D4E-4F01-9407-30AE87964CCF}" srcOrd="1" destOrd="0" parTransId="{D06D6905-0380-48C8-A428-53D5D2CF3BAC}" sibTransId="{377D53C7-A7FD-4C37-9079-404AE6CAFE28}"/>
    <dgm:cxn modelId="{0DE1A976-494D-4BE4-AE6F-03F3EEC065FD}" srcId="{046831D1-6894-4AF5-A6FC-FEE4336DBA4B}" destId="{D22907C0-CB64-48FD-9518-7D077E94B5F2}" srcOrd="1" destOrd="0" parTransId="{2A9358DD-9C68-44EE-9ECC-AFC6419F763F}" sibTransId="{5F1B285D-9289-4A38-BD40-A19BD1B2937A}"/>
    <dgm:cxn modelId="{C9C2EBA0-C141-4636-8B29-43C2CA1F3992}" srcId="{0A710C2F-11E1-419A-AE8A-02A3F710935E}" destId="{6DF2A4EF-DD97-43A4-9A0F-3D7D9561BA5A}" srcOrd="0" destOrd="0" parTransId="{F4C81D9C-66BD-4755-9502-0F5A6B1B51C8}" sibTransId="{C5999F0B-B2B1-4D7C-AC12-5D68469D540B}"/>
    <dgm:cxn modelId="{DD0B6DC0-61BC-490E-8D27-5858EDBF196C}" type="presOf" srcId="{659FF599-D52B-4459-B43A-3D7A63BF22E3}" destId="{332F0E2B-8913-471D-85C2-C60105DA06DA}" srcOrd="0" destOrd="0" presId="urn:microsoft.com/office/officeart/2005/8/layout/orgChart1"/>
    <dgm:cxn modelId="{14520CAA-6737-4139-91E3-C999C8DA8A21}" type="presOf" srcId="{4658D2E9-E402-46AC-94F7-965FE75EE7D1}" destId="{FB924574-F6D9-44E1-84F6-E65B1C65237E}" srcOrd="0" destOrd="0" presId="urn:microsoft.com/office/officeart/2005/8/layout/orgChart1"/>
    <dgm:cxn modelId="{B66587C9-314F-4019-89D9-3C2379469C37}" type="presOf" srcId="{3D634CA7-F0FD-4922-9E5F-881D8C601D15}" destId="{51BD293A-72A8-4377-B83D-34E60E6CC9AE}" srcOrd="1" destOrd="0" presId="urn:microsoft.com/office/officeart/2005/8/layout/orgChart1"/>
    <dgm:cxn modelId="{2845020A-8E0A-466F-9C07-73F532FF0B63}" type="presOf" srcId="{8578CD9D-B64B-4A1A-B561-AA7DE3DE9002}" destId="{4D3E76DC-EA3C-4913-BD81-E8F4CF87917D}" srcOrd="0" destOrd="0" presId="urn:microsoft.com/office/officeart/2005/8/layout/orgChart1"/>
    <dgm:cxn modelId="{4B5EBEE6-F8E7-4F26-9626-E1CFFD429397}" type="presOf" srcId="{3D4622CA-CE55-4B59-80B0-3EDC3294BDF0}" destId="{663400F7-B751-437D-8E43-177979E03F10}" srcOrd="0" destOrd="0" presId="urn:microsoft.com/office/officeart/2005/8/layout/orgChart1"/>
    <dgm:cxn modelId="{15125EB9-BE77-4F59-9C21-C7A83E1AA388}" type="presOf" srcId="{A38DB58B-A3B3-47CD-ADB8-65CB55492825}" destId="{51697CB0-C18F-43A2-8F0F-573E449B8868}" srcOrd="0" destOrd="0" presId="urn:microsoft.com/office/officeart/2005/8/layout/orgChart1"/>
    <dgm:cxn modelId="{6A34AF9B-CA61-4897-9680-2AA141BD8DA4}" type="presOf" srcId="{3D4622CA-CE55-4B59-80B0-3EDC3294BDF0}" destId="{D119BCDD-6987-4B95-BBDB-BBDC012E938B}" srcOrd="1"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E98ED481-112B-4459-A839-B8AE1AC07624}" srcId="{778E1636-2D4E-4F01-9407-30AE87964CCF}" destId="{263D07C6-04D3-4350-BEEF-2EE60C58B849}" srcOrd="1" destOrd="0" parTransId="{9B1821E4-5015-4A16-B9B9-F5AB4BE471C6}" sibTransId="{751649F5-2471-450E-BDCA-3B91E86BC34E}"/>
    <dgm:cxn modelId="{A6743589-671F-4B28-BC10-75AB565AF4BA}" type="presOf" srcId="{6DF2A4EF-DD97-43A4-9A0F-3D7D9561BA5A}" destId="{CB163965-A81C-4E54-B1B3-861853941CE2}" srcOrd="0" destOrd="0" presId="urn:microsoft.com/office/officeart/2005/8/layout/orgChart1"/>
    <dgm:cxn modelId="{CDFFA1BA-3509-434D-ADBC-C259CA4E6FB1}" type="presParOf" srcId="{46C4A8C9-46AB-40BA-BE2A-93F27A7B85AA}" destId="{34E2A76A-9B7D-48CE-9A03-74F08393FD94}" srcOrd="0" destOrd="0" presId="urn:microsoft.com/office/officeart/2005/8/layout/orgChart1"/>
    <dgm:cxn modelId="{A91D2D1B-BD23-4A3D-9EEC-547BA6BF27E9}" type="presParOf" srcId="{34E2A76A-9B7D-48CE-9A03-74F08393FD94}" destId="{84B1B2FB-B134-4270-B3D5-F3EB4481AE1D}" srcOrd="0" destOrd="0" presId="urn:microsoft.com/office/officeart/2005/8/layout/orgChart1"/>
    <dgm:cxn modelId="{EA78C814-A9F1-4814-8F48-BAC034E3679D}" type="presParOf" srcId="{84B1B2FB-B134-4270-B3D5-F3EB4481AE1D}" destId="{8CD2BC37-3900-49BB-97B0-B5628A5CCC9C}" srcOrd="0" destOrd="0" presId="urn:microsoft.com/office/officeart/2005/8/layout/orgChart1"/>
    <dgm:cxn modelId="{32455944-DB1F-4E58-9991-903AB65CB63A}" type="presParOf" srcId="{84B1B2FB-B134-4270-B3D5-F3EB4481AE1D}" destId="{DD724892-C7D1-4A1B-8704-5673780CFD0C}" srcOrd="1" destOrd="0" presId="urn:microsoft.com/office/officeart/2005/8/layout/orgChart1"/>
    <dgm:cxn modelId="{9965DABF-8F1F-4DF7-B2F5-05DFE5F131CB}" type="presParOf" srcId="{34E2A76A-9B7D-48CE-9A03-74F08393FD94}" destId="{8A97831D-931A-469A-8C59-70D7858BD09B}" srcOrd="1" destOrd="0" presId="urn:microsoft.com/office/officeart/2005/8/layout/orgChart1"/>
    <dgm:cxn modelId="{590970B0-8A38-4598-B715-9D1AD980DE69}" type="presParOf" srcId="{8A97831D-931A-469A-8C59-70D7858BD09B}" destId="{E6E8A09D-9B93-4D5F-9445-E5EC3172A664}" srcOrd="0" destOrd="0" presId="urn:microsoft.com/office/officeart/2005/8/layout/orgChart1"/>
    <dgm:cxn modelId="{4427A8A9-4E87-4A6D-A50B-5FB1473A2D0E}" type="presParOf" srcId="{8A97831D-931A-469A-8C59-70D7858BD09B}" destId="{3A240B74-741B-46BC-9EC4-90597A714B3F}" srcOrd="1" destOrd="0" presId="urn:microsoft.com/office/officeart/2005/8/layout/orgChart1"/>
    <dgm:cxn modelId="{EC5BE2E6-365F-4DDC-BB81-16628D819293}" type="presParOf" srcId="{3A240B74-741B-46BC-9EC4-90597A714B3F}" destId="{B6E54CBB-042C-4E33-993A-CC70F64C159A}" srcOrd="0" destOrd="0" presId="urn:microsoft.com/office/officeart/2005/8/layout/orgChart1"/>
    <dgm:cxn modelId="{5CCDB0DE-B7DC-4187-B275-BB9EC8F8F7E9}" type="presParOf" srcId="{B6E54CBB-042C-4E33-993A-CC70F64C159A}" destId="{040FB6AF-4C50-436E-B46C-9A9258E1E3BE}" srcOrd="0" destOrd="0" presId="urn:microsoft.com/office/officeart/2005/8/layout/orgChart1"/>
    <dgm:cxn modelId="{15EC6DC6-7978-4786-84D1-A506EEC1D55D}" type="presParOf" srcId="{B6E54CBB-042C-4E33-993A-CC70F64C159A}" destId="{64DDD32F-1A44-4894-8273-6BE1B7276EBB}" srcOrd="1" destOrd="0" presId="urn:microsoft.com/office/officeart/2005/8/layout/orgChart1"/>
    <dgm:cxn modelId="{6D944EDE-84F2-4BAF-95F1-827779AE629B}" type="presParOf" srcId="{3A240B74-741B-46BC-9EC4-90597A714B3F}" destId="{38B5B1E5-0D4A-4586-838B-F6A2FEF11961}" srcOrd="1" destOrd="0" presId="urn:microsoft.com/office/officeart/2005/8/layout/orgChart1"/>
    <dgm:cxn modelId="{EDE04053-BF4F-4CFF-B731-0DBDE3724F7D}" type="presParOf" srcId="{3A240B74-741B-46BC-9EC4-90597A714B3F}" destId="{37B57425-C849-4BA4-8079-9E166259FD2D}" srcOrd="2" destOrd="0" presId="urn:microsoft.com/office/officeart/2005/8/layout/orgChart1"/>
    <dgm:cxn modelId="{8BD06F44-A6F4-4E49-AAF2-71A7FF704609}" type="presParOf" srcId="{8A97831D-931A-469A-8C59-70D7858BD09B}" destId="{2FB20EAE-1799-4588-A05C-58D2BEC86ABD}" srcOrd="2" destOrd="0" presId="urn:microsoft.com/office/officeart/2005/8/layout/orgChart1"/>
    <dgm:cxn modelId="{0243F7C5-C33F-4D5C-B15C-029FAED11C65}" type="presParOf" srcId="{8A97831D-931A-469A-8C59-70D7858BD09B}" destId="{9EC4FEDB-12B7-4593-9072-83324B75F068}" srcOrd="3" destOrd="0" presId="urn:microsoft.com/office/officeart/2005/8/layout/orgChart1"/>
    <dgm:cxn modelId="{B4EFA512-6D37-4498-8AB4-6597D82BB997}" type="presParOf" srcId="{9EC4FEDB-12B7-4593-9072-83324B75F068}" destId="{C90D31B2-75E7-4712-BD5E-3D6815056559}" srcOrd="0" destOrd="0" presId="urn:microsoft.com/office/officeart/2005/8/layout/orgChart1"/>
    <dgm:cxn modelId="{E0380C88-F790-4503-98DF-188323F5F10B}" type="presParOf" srcId="{C90D31B2-75E7-4712-BD5E-3D6815056559}" destId="{0DE10CE8-0508-47CA-A307-12EDA1DC6C81}" srcOrd="0" destOrd="0" presId="urn:microsoft.com/office/officeart/2005/8/layout/orgChart1"/>
    <dgm:cxn modelId="{FE98DAB1-46B5-4F68-98DF-23398ED519F9}" type="presParOf" srcId="{C90D31B2-75E7-4712-BD5E-3D6815056559}" destId="{468C954D-A462-49CC-9D3C-5DF89E438CFB}" srcOrd="1" destOrd="0" presId="urn:microsoft.com/office/officeart/2005/8/layout/orgChart1"/>
    <dgm:cxn modelId="{9661BC38-A39A-4353-AC79-D68AA9BBCC95}" type="presParOf" srcId="{9EC4FEDB-12B7-4593-9072-83324B75F068}" destId="{BD5B0BCB-C8C6-4FAB-879A-0D3B2D225A34}" srcOrd="1" destOrd="0" presId="urn:microsoft.com/office/officeart/2005/8/layout/orgChart1"/>
    <dgm:cxn modelId="{92454E5E-F9DD-4821-9D90-F1CBD19956DD}" type="presParOf" srcId="{BD5B0BCB-C8C6-4FAB-879A-0D3B2D225A34}" destId="{E6A9E043-2F66-4CA3-AB9E-BC6BADFE3600}" srcOrd="0" destOrd="0" presId="urn:microsoft.com/office/officeart/2005/8/layout/orgChart1"/>
    <dgm:cxn modelId="{632D00E3-4333-40FB-AB4C-8450506FB6CE}" type="presParOf" srcId="{BD5B0BCB-C8C6-4FAB-879A-0D3B2D225A34}" destId="{73BA8FAB-ACD3-45A5-9D9F-129291B01ED1}" srcOrd="1" destOrd="0" presId="urn:microsoft.com/office/officeart/2005/8/layout/orgChart1"/>
    <dgm:cxn modelId="{A5312497-B7E3-470A-8BDC-F67021951ED8}" type="presParOf" srcId="{73BA8FAB-ACD3-45A5-9D9F-129291B01ED1}" destId="{00037D4E-1883-4E46-91AB-84BCC685D7F4}" srcOrd="0" destOrd="0" presId="urn:microsoft.com/office/officeart/2005/8/layout/orgChart1"/>
    <dgm:cxn modelId="{F68D9A15-7043-4CCE-B42D-29E3F5DC67F6}" type="presParOf" srcId="{00037D4E-1883-4E46-91AB-84BCC685D7F4}" destId="{9D10BD22-0EA1-4256-B658-CA16712BE40C}" srcOrd="0" destOrd="0" presId="urn:microsoft.com/office/officeart/2005/8/layout/orgChart1"/>
    <dgm:cxn modelId="{051DCBBB-5918-41B4-8E27-391B75B6286F}" type="presParOf" srcId="{00037D4E-1883-4E46-91AB-84BCC685D7F4}" destId="{9CD53A5B-3138-461F-B84C-6CB57DB7A1E2}" srcOrd="1" destOrd="0" presId="urn:microsoft.com/office/officeart/2005/8/layout/orgChart1"/>
    <dgm:cxn modelId="{A635F9F4-7EE8-47F1-9255-9A932B5CD4E2}" type="presParOf" srcId="{73BA8FAB-ACD3-45A5-9D9F-129291B01ED1}" destId="{76A89C84-4C54-494B-A7ED-6A42373E1BD8}" srcOrd="1" destOrd="0" presId="urn:microsoft.com/office/officeart/2005/8/layout/orgChart1"/>
    <dgm:cxn modelId="{6B2DFB47-EAFA-474D-A711-45FC9B97B3B5}" type="presParOf" srcId="{76A89C84-4C54-494B-A7ED-6A42373E1BD8}" destId="{F2903C82-D2C3-47F5-A09E-BFD966220776}" srcOrd="0" destOrd="0" presId="urn:microsoft.com/office/officeart/2005/8/layout/orgChart1"/>
    <dgm:cxn modelId="{74605247-DC06-4579-94D2-F33B172BCF2E}" type="presParOf" srcId="{76A89C84-4C54-494B-A7ED-6A42373E1BD8}" destId="{E280B9CC-059D-482D-B9B6-DE1634AFD54D}" srcOrd="1" destOrd="0" presId="urn:microsoft.com/office/officeart/2005/8/layout/orgChart1"/>
    <dgm:cxn modelId="{B713BBBF-3FD3-434E-BD16-B6CAB4D7870A}" type="presParOf" srcId="{E280B9CC-059D-482D-B9B6-DE1634AFD54D}" destId="{8641DD6D-40ED-4347-8633-74720E0196C2}" srcOrd="0" destOrd="0" presId="urn:microsoft.com/office/officeart/2005/8/layout/orgChart1"/>
    <dgm:cxn modelId="{8FF6EA5A-B330-4AAC-BC99-525162ADD459}" type="presParOf" srcId="{8641DD6D-40ED-4347-8633-74720E0196C2}" destId="{CB163965-A81C-4E54-B1B3-861853941CE2}" srcOrd="0" destOrd="0" presId="urn:microsoft.com/office/officeart/2005/8/layout/orgChart1"/>
    <dgm:cxn modelId="{F1A3A5A6-6038-4D7F-B9D1-9A3FAC130FAD}" type="presParOf" srcId="{8641DD6D-40ED-4347-8633-74720E0196C2}" destId="{A808ABED-78E5-47B1-AD0D-981B3A29BF52}" srcOrd="1" destOrd="0" presId="urn:microsoft.com/office/officeart/2005/8/layout/orgChart1"/>
    <dgm:cxn modelId="{498256C2-A5F8-49A7-BA25-2FEC0356647D}" type="presParOf" srcId="{E280B9CC-059D-482D-B9B6-DE1634AFD54D}" destId="{0124C3B7-07BD-4F22-B3FE-892DC1104457}" srcOrd="1" destOrd="0" presId="urn:microsoft.com/office/officeart/2005/8/layout/orgChart1"/>
    <dgm:cxn modelId="{5544B111-B296-4521-B3BE-89290DE62101}" type="presParOf" srcId="{E280B9CC-059D-482D-B9B6-DE1634AFD54D}" destId="{D12FCF9E-456A-42DC-956A-A4B9B65B882A}" srcOrd="2" destOrd="0" presId="urn:microsoft.com/office/officeart/2005/8/layout/orgChart1"/>
    <dgm:cxn modelId="{D79DA378-8D9D-4D91-BCB1-C4B52569312B}" type="presParOf" srcId="{76A89C84-4C54-494B-A7ED-6A42373E1BD8}" destId="{4E926DF3-1CA6-4F0D-9417-E0589D9397A5}" srcOrd="2" destOrd="0" presId="urn:microsoft.com/office/officeart/2005/8/layout/orgChart1"/>
    <dgm:cxn modelId="{69670595-F813-4742-9669-8B72CC994EB9}" type="presParOf" srcId="{76A89C84-4C54-494B-A7ED-6A42373E1BD8}" destId="{B1036DFC-76C2-48DC-BD19-44A56F4AF3DB}" srcOrd="3" destOrd="0" presId="urn:microsoft.com/office/officeart/2005/8/layout/orgChart1"/>
    <dgm:cxn modelId="{EE00A343-A0DE-469D-A57F-D2131DDE2F15}" type="presParOf" srcId="{B1036DFC-76C2-48DC-BD19-44A56F4AF3DB}" destId="{C3152D63-34AC-4C0D-BE4E-43031DB23342}" srcOrd="0" destOrd="0" presId="urn:microsoft.com/office/officeart/2005/8/layout/orgChart1"/>
    <dgm:cxn modelId="{836A21A1-D287-4C6F-ABA9-EFA885559D04}" type="presParOf" srcId="{C3152D63-34AC-4C0D-BE4E-43031DB23342}" destId="{A7567DEF-B058-4665-A1FD-9744630C6E0A}" srcOrd="0" destOrd="0" presId="urn:microsoft.com/office/officeart/2005/8/layout/orgChart1"/>
    <dgm:cxn modelId="{673954B7-A2F3-44F3-9EA6-C41555A8DDE4}" type="presParOf" srcId="{C3152D63-34AC-4C0D-BE4E-43031DB23342}" destId="{454E162B-BE87-4522-8AB2-D67B569FF782}" srcOrd="1" destOrd="0" presId="urn:microsoft.com/office/officeart/2005/8/layout/orgChart1"/>
    <dgm:cxn modelId="{FA7068E3-FFC5-4799-8421-9F0CE180D18C}" type="presParOf" srcId="{B1036DFC-76C2-48DC-BD19-44A56F4AF3DB}" destId="{A3F0C0D0-AB60-46A3-A182-3E2BDBF0F903}" srcOrd="1" destOrd="0" presId="urn:microsoft.com/office/officeart/2005/8/layout/orgChart1"/>
    <dgm:cxn modelId="{C6A81071-E1BA-4ED8-B040-604751C37EC9}" type="presParOf" srcId="{B1036DFC-76C2-48DC-BD19-44A56F4AF3DB}" destId="{01B33CA6-C33C-4DE4-8DC7-F4050A4414A0}" srcOrd="2" destOrd="0" presId="urn:microsoft.com/office/officeart/2005/8/layout/orgChart1"/>
    <dgm:cxn modelId="{7E5F34E2-76FC-495E-8C76-8A4238A86B65}" type="presParOf" srcId="{73BA8FAB-ACD3-45A5-9D9F-129291B01ED1}" destId="{4CD95506-6811-418F-8D7B-753D6CB45C31}" srcOrd="2" destOrd="0" presId="urn:microsoft.com/office/officeart/2005/8/layout/orgChart1"/>
    <dgm:cxn modelId="{E264100B-389E-4CA8-A35F-AB88AF916720}" type="presParOf" srcId="{BD5B0BCB-C8C6-4FAB-879A-0D3B2D225A34}" destId="{25C79980-D730-4458-8229-C5A3BCBAD304}" srcOrd="2" destOrd="0" presId="urn:microsoft.com/office/officeart/2005/8/layout/orgChart1"/>
    <dgm:cxn modelId="{18E7BAAE-B197-4830-B24A-26876D7DA3E3}" type="presParOf" srcId="{BD5B0BCB-C8C6-4FAB-879A-0D3B2D225A34}" destId="{63C0A0D9-77C3-40FE-A025-9CAB38C81694}" srcOrd="3" destOrd="0" presId="urn:microsoft.com/office/officeart/2005/8/layout/orgChart1"/>
    <dgm:cxn modelId="{05142790-E4B3-40A0-A66F-E706D4D47CAE}" type="presParOf" srcId="{63C0A0D9-77C3-40FE-A025-9CAB38C81694}" destId="{365BF381-C5FC-4418-9613-1F47C8CDA297}" srcOrd="0" destOrd="0" presId="urn:microsoft.com/office/officeart/2005/8/layout/orgChart1"/>
    <dgm:cxn modelId="{8250A9C7-2A6E-43FE-A5A1-750B90DA548C}" type="presParOf" srcId="{365BF381-C5FC-4418-9613-1F47C8CDA297}" destId="{ACAF1969-8D6C-4DE0-AA89-87A4D18DD451}" srcOrd="0" destOrd="0" presId="urn:microsoft.com/office/officeart/2005/8/layout/orgChart1"/>
    <dgm:cxn modelId="{07B09654-775A-4F7F-89C2-CE7EB4CE1428}" type="presParOf" srcId="{365BF381-C5FC-4418-9613-1F47C8CDA297}" destId="{8E97A481-8465-45CF-9DCF-9DE820E77D83}" srcOrd="1" destOrd="0" presId="urn:microsoft.com/office/officeart/2005/8/layout/orgChart1"/>
    <dgm:cxn modelId="{47F4124A-3165-4639-AEA8-650BEDBF2714}" type="presParOf" srcId="{63C0A0D9-77C3-40FE-A025-9CAB38C81694}" destId="{35197300-96DB-4973-BD73-68BA448ED440}" srcOrd="1" destOrd="0" presId="urn:microsoft.com/office/officeart/2005/8/layout/orgChart1"/>
    <dgm:cxn modelId="{30B29C93-314A-4CF4-9914-4D3EABE90FC8}" type="presParOf" srcId="{35197300-96DB-4973-BD73-68BA448ED440}" destId="{22D9E5E4-7121-4496-AC6E-6BF22B8DECE8}" srcOrd="0" destOrd="0" presId="urn:microsoft.com/office/officeart/2005/8/layout/orgChart1"/>
    <dgm:cxn modelId="{4645E1B8-E900-4EBF-825D-49BF780887F3}" type="presParOf" srcId="{35197300-96DB-4973-BD73-68BA448ED440}" destId="{7BE0FA42-176A-4CEB-A197-3EF8BB5D7EB7}" srcOrd="1" destOrd="0" presId="urn:microsoft.com/office/officeart/2005/8/layout/orgChart1"/>
    <dgm:cxn modelId="{49A91D2D-5610-432F-8BDE-B56FB5ED4B98}" type="presParOf" srcId="{7BE0FA42-176A-4CEB-A197-3EF8BB5D7EB7}" destId="{64A25522-B243-4B0B-92D0-F3491ACFBB23}" srcOrd="0" destOrd="0" presId="urn:microsoft.com/office/officeart/2005/8/layout/orgChart1"/>
    <dgm:cxn modelId="{05FAEB33-3D2B-4BD8-97B4-1C76F76C880A}" type="presParOf" srcId="{64A25522-B243-4B0B-92D0-F3491ACFBB23}" destId="{FB924574-F6D9-44E1-84F6-E65B1C65237E}" srcOrd="0" destOrd="0" presId="urn:microsoft.com/office/officeart/2005/8/layout/orgChart1"/>
    <dgm:cxn modelId="{D406E302-7BAA-4E5F-9088-10F814227F4C}" type="presParOf" srcId="{64A25522-B243-4B0B-92D0-F3491ACFBB23}" destId="{FEC85DE3-A67E-4268-B853-950A9B0069B2}" srcOrd="1" destOrd="0" presId="urn:microsoft.com/office/officeart/2005/8/layout/orgChart1"/>
    <dgm:cxn modelId="{52D47696-8E57-4154-9F66-91CC0D2474BD}" type="presParOf" srcId="{7BE0FA42-176A-4CEB-A197-3EF8BB5D7EB7}" destId="{28F6A2B7-49AF-4D0E-8FD7-7D1D349071C7}" srcOrd="1" destOrd="0" presId="urn:microsoft.com/office/officeart/2005/8/layout/orgChart1"/>
    <dgm:cxn modelId="{36C0E2F3-7025-4CA3-87E1-D1A7EC766853}" type="presParOf" srcId="{7BE0FA42-176A-4CEB-A197-3EF8BB5D7EB7}" destId="{B313173A-1A02-40D3-8DE0-8B34CF942372}" srcOrd="2" destOrd="0" presId="urn:microsoft.com/office/officeart/2005/8/layout/orgChart1"/>
    <dgm:cxn modelId="{BC2E7E8F-CACB-4F69-B9D5-25A7CFAA04D5}" type="presParOf" srcId="{35197300-96DB-4973-BD73-68BA448ED440}" destId="{5EEA19AB-2C2B-41B0-9482-58688572A7E0}" srcOrd="2" destOrd="0" presId="urn:microsoft.com/office/officeart/2005/8/layout/orgChart1"/>
    <dgm:cxn modelId="{90B4E7B0-1621-4007-B381-ECAAF0BB1BCD}" type="presParOf" srcId="{35197300-96DB-4973-BD73-68BA448ED440}" destId="{9E28F55E-1635-40B1-ABAE-F1ECB7AE4473}" srcOrd="3" destOrd="0" presId="urn:microsoft.com/office/officeart/2005/8/layout/orgChart1"/>
    <dgm:cxn modelId="{3B65F847-380F-493A-BF5A-19EFBEED14C1}" type="presParOf" srcId="{9E28F55E-1635-40B1-ABAE-F1ECB7AE4473}" destId="{BC49D0C0-5D37-41E7-8900-FE4372C890E1}" srcOrd="0" destOrd="0" presId="urn:microsoft.com/office/officeart/2005/8/layout/orgChart1"/>
    <dgm:cxn modelId="{AB37DA0E-0503-4E73-B290-749F06B50033}" type="presParOf" srcId="{BC49D0C0-5D37-41E7-8900-FE4372C890E1}" destId="{C4353EB1-B429-4619-9465-8D9333161A62}" srcOrd="0" destOrd="0" presId="urn:microsoft.com/office/officeart/2005/8/layout/orgChart1"/>
    <dgm:cxn modelId="{F46DF090-FE8E-441E-B549-346428A70B05}" type="presParOf" srcId="{BC49D0C0-5D37-41E7-8900-FE4372C890E1}" destId="{BDC319EA-B1A7-4925-8D4B-971D2FA8D006}" srcOrd="1" destOrd="0" presId="urn:microsoft.com/office/officeart/2005/8/layout/orgChart1"/>
    <dgm:cxn modelId="{EEA43D6F-902A-432D-BBED-CEE371880118}" type="presParOf" srcId="{9E28F55E-1635-40B1-ABAE-F1ECB7AE4473}" destId="{3829A636-2BC4-4FC0-856D-68302B965559}" srcOrd="1" destOrd="0" presId="urn:microsoft.com/office/officeart/2005/8/layout/orgChart1"/>
    <dgm:cxn modelId="{7585CF65-7039-4E95-9D27-7434A07AE4EA}" type="presParOf" srcId="{9E28F55E-1635-40B1-ABAE-F1ECB7AE4473}" destId="{640EBBCC-2592-4416-8597-A68E3E377BAC}" srcOrd="2" destOrd="0" presId="urn:microsoft.com/office/officeart/2005/8/layout/orgChart1"/>
    <dgm:cxn modelId="{7B22B21D-995A-461C-BDA9-C05B871E93D4}" type="presParOf" srcId="{63C0A0D9-77C3-40FE-A025-9CAB38C81694}" destId="{48205DBE-AB63-4E72-B655-3104D37FDF9A}" srcOrd="2" destOrd="0" presId="urn:microsoft.com/office/officeart/2005/8/layout/orgChart1"/>
    <dgm:cxn modelId="{EBC976A7-C955-4CC4-9E3E-DB857EFD5F78}" type="presParOf" srcId="{BD5B0BCB-C8C6-4FAB-879A-0D3B2D225A34}" destId="{51697CB0-C18F-43A2-8F0F-573E449B8868}" srcOrd="4" destOrd="0" presId="urn:microsoft.com/office/officeart/2005/8/layout/orgChart1"/>
    <dgm:cxn modelId="{2CE2E6AE-A79E-40D8-A898-E329F3C9D780}" type="presParOf" srcId="{BD5B0BCB-C8C6-4FAB-879A-0D3B2D225A34}" destId="{3FF0D6A6-DAEC-44E8-9B06-35CC6CF5A4A0}" srcOrd="5" destOrd="0" presId="urn:microsoft.com/office/officeart/2005/8/layout/orgChart1"/>
    <dgm:cxn modelId="{910F7321-9AA8-4263-9D3D-CD39396B1245}" type="presParOf" srcId="{3FF0D6A6-DAEC-44E8-9B06-35CC6CF5A4A0}" destId="{078E3695-88A0-416A-BDFA-12F1F6534C5B}" srcOrd="0" destOrd="0" presId="urn:microsoft.com/office/officeart/2005/8/layout/orgChart1"/>
    <dgm:cxn modelId="{E247EE22-23AC-49F3-B01B-1EA06EC9E0C6}" type="presParOf" srcId="{078E3695-88A0-416A-BDFA-12F1F6534C5B}" destId="{61ECADF3-6EFF-486D-B8DA-CEEEDC1BB3FB}" srcOrd="0" destOrd="0" presId="urn:microsoft.com/office/officeart/2005/8/layout/orgChart1"/>
    <dgm:cxn modelId="{8D7E1E6C-69F6-420A-B6FC-F54D7CA594E6}" type="presParOf" srcId="{078E3695-88A0-416A-BDFA-12F1F6534C5B}" destId="{D3665173-9154-4DD9-82CD-DD10E26D2450}" srcOrd="1" destOrd="0" presId="urn:microsoft.com/office/officeart/2005/8/layout/orgChart1"/>
    <dgm:cxn modelId="{566C2414-99B0-49BE-80F1-71792777311A}" type="presParOf" srcId="{3FF0D6A6-DAEC-44E8-9B06-35CC6CF5A4A0}" destId="{1A07B035-6C09-4204-97AD-22B388D74AF8}" srcOrd="1" destOrd="0" presId="urn:microsoft.com/office/officeart/2005/8/layout/orgChart1"/>
    <dgm:cxn modelId="{ED136E67-2CAB-4B70-AB3A-434B83222AA5}" type="presParOf" srcId="{1A07B035-6C09-4204-97AD-22B388D74AF8}" destId="{5A865C50-DAC3-4B6D-B8AD-9CF5ECA9B628}" srcOrd="0" destOrd="0" presId="urn:microsoft.com/office/officeart/2005/8/layout/orgChart1"/>
    <dgm:cxn modelId="{8E62CBDE-FC74-4849-9D63-86FA7B21C994}" type="presParOf" srcId="{1A07B035-6C09-4204-97AD-22B388D74AF8}" destId="{350172C2-012F-4109-BAC2-261F3F898AEA}" srcOrd="1" destOrd="0" presId="urn:microsoft.com/office/officeart/2005/8/layout/orgChart1"/>
    <dgm:cxn modelId="{8F1D7BDA-32B2-4ABE-808B-F573EA9AEC5C}" type="presParOf" srcId="{350172C2-012F-4109-BAC2-261F3F898AEA}" destId="{27EB3124-B3D8-49D6-8755-1794D82B5AD9}" srcOrd="0" destOrd="0" presId="urn:microsoft.com/office/officeart/2005/8/layout/orgChart1"/>
    <dgm:cxn modelId="{79CA5667-B666-4BE6-BC55-18417EDEE49A}" type="presParOf" srcId="{27EB3124-B3D8-49D6-8755-1794D82B5AD9}" destId="{A8738B83-916C-4F14-9EC1-9445B8524393}" srcOrd="0" destOrd="0" presId="urn:microsoft.com/office/officeart/2005/8/layout/orgChart1"/>
    <dgm:cxn modelId="{11A66351-EFF9-4181-AB01-35C9E98007E3}" type="presParOf" srcId="{27EB3124-B3D8-49D6-8755-1794D82B5AD9}" destId="{51BD293A-72A8-4377-B83D-34E60E6CC9AE}" srcOrd="1" destOrd="0" presId="urn:microsoft.com/office/officeart/2005/8/layout/orgChart1"/>
    <dgm:cxn modelId="{B24E16EB-540F-4BE6-BD34-2759F9FED983}" type="presParOf" srcId="{350172C2-012F-4109-BAC2-261F3F898AEA}" destId="{C2F9117F-3D4B-458D-9CBE-803D7BC72B5F}" srcOrd="1" destOrd="0" presId="urn:microsoft.com/office/officeart/2005/8/layout/orgChart1"/>
    <dgm:cxn modelId="{1E333F42-98B0-4DF5-97ED-9ABFB773E817}" type="presParOf" srcId="{350172C2-012F-4109-BAC2-261F3F898AEA}" destId="{69597BE1-6D80-4346-9612-8CFAD16B9C2D}" srcOrd="2" destOrd="0" presId="urn:microsoft.com/office/officeart/2005/8/layout/orgChart1"/>
    <dgm:cxn modelId="{8BAEA3D2-38A0-4C87-A1CD-6DC5457C03EC}" type="presParOf" srcId="{1A07B035-6C09-4204-97AD-22B388D74AF8}" destId="{332F0E2B-8913-471D-85C2-C60105DA06DA}" srcOrd="2" destOrd="0" presId="urn:microsoft.com/office/officeart/2005/8/layout/orgChart1"/>
    <dgm:cxn modelId="{D0028750-A3E9-42E5-972C-AA361B14369E}" type="presParOf" srcId="{1A07B035-6C09-4204-97AD-22B388D74AF8}" destId="{889DCB59-1062-4B02-B868-923C2032D202}" srcOrd="3" destOrd="0" presId="urn:microsoft.com/office/officeart/2005/8/layout/orgChart1"/>
    <dgm:cxn modelId="{88360D34-C6EC-4A5A-A62A-CE981734F09C}" type="presParOf" srcId="{889DCB59-1062-4B02-B868-923C2032D202}" destId="{84CEE635-E8FA-4E28-B030-3C089129E8C5}" srcOrd="0" destOrd="0" presId="urn:microsoft.com/office/officeart/2005/8/layout/orgChart1"/>
    <dgm:cxn modelId="{86EA69B8-2759-4DC7-B9B6-34E1ED7A2005}" type="presParOf" srcId="{84CEE635-E8FA-4E28-B030-3C089129E8C5}" destId="{C0AA208A-3B8B-416D-A42F-FE739750A133}" srcOrd="0" destOrd="0" presId="urn:microsoft.com/office/officeart/2005/8/layout/orgChart1"/>
    <dgm:cxn modelId="{751EA165-BD4E-47A7-B7D4-6AE0EB49761D}" type="presParOf" srcId="{84CEE635-E8FA-4E28-B030-3C089129E8C5}" destId="{B95675BD-8438-460C-A8AD-CB1EC5E41BF3}" srcOrd="1" destOrd="0" presId="urn:microsoft.com/office/officeart/2005/8/layout/orgChart1"/>
    <dgm:cxn modelId="{43A1E0A2-9B04-4E3B-90A4-2D5AE577F486}" type="presParOf" srcId="{889DCB59-1062-4B02-B868-923C2032D202}" destId="{49D89897-889A-40E7-B38B-9FAE629196A0}" srcOrd="1" destOrd="0" presId="urn:microsoft.com/office/officeart/2005/8/layout/orgChart1"/>
    <dgm:cxn modelId="{86D7833B-DDEF-42BF-BC5C-C83453F8F731}" type="presParOf" srcId="{889DCB59-1062-4B02-B868-923C2032D202}" destId="{999C5E05-4BAA-40B6-8206-7D7EACDF44AF}" srcOrd="2" destOrd="0" presId="urn:microsoft.com/office/officeart/2005/8/layout/orgChart1"/>
    <dgm:cxn modelId="{65A2E9C7-A145-4CD0-A3B4-13A05ADCF093}" type="presParOf" srcId="{3FF0D6A6-DAEC-44E8-9B06-35CC6CF5A4A0}" destId="{58A42151-5EAF-4332-8AA5-F29E0EFE35F9}" srcOrd="2" destOrd="0" presId="urn:microsoft.com/office/officeart/2005/8/layout/orgChart1"/>
    <dgm:cxn modelId="{5D144F67-5B17-4C66-986C-2574707862CA}" type="presParOf" srcId="{BD5B0BCB-C8C6-4FAB-879A-0D3B2D225A34}" destId="{E95C2112-3A1A-40AE-8268-A0D9FBD0A26E}" srcOrd="6" destOrd="0" presId="urn:microsoft.com/office/officeart/2005/8/layout/orgChart1"/>
    <dgm:cxn modelId="{8D13EB06-4281-4C7B-A353-D910FBCC860E}" type="presParOf" srcId="{BD5B0BCB-C8C6-4FAB-879A-0D3B2D225A34}" destId="{B353E762-70B5-43D8-88DB-B6F58B7F23BA}" srcOrd="7" destOrd="0" presId="urn:microsoft.com/office/officeart/2005/8/layout/orgChart1"/>
    <dgm:cxn modelId="{65389AD2-5AED-4BEA-9C36-5AAA5F4264B6}" type="presParOf" srcId="{B353E762-70B5-43D8-88DB-B6F58B7F23BA}" destId="{84B39BDC-D7B4-4B23-AB9C-9E91B715CD9B}" srcOrd="0" destOrd="0" presId="urn:microsoft.com/office/officeart/2005/8/layout/orgChart1"/>
    <dgm:cxn modelId="{AD99B18C-9715-4B01-B9A6-5ED81197D50B}" type="presParOf" srcId="{84B39BDC-D7B4-4B23-AB9C-9E91B715CD9B}" destId="{2CAE97A5-1E67-45DB-9C7C-DC06CE25B2ED}" srcOrd="0" destOrd="0" presId="urn:microsoft.com/office/officeart/2005/8/layout/orgChart1"/>
    <dgm:cxn modelId="{DED0A72E-432F-442A-9DA9-1DAB47A2A70B}" type="presParOf" srcId="{84B39BDC-D7B4-4B23-AB9C-9E91B715CD9B}" destId="{0C29CAF4-515C-41E7-A2F5-5DE834E29912}" srcOrd="1" destOrd="0" presId="urn:microsoft.com/office/officeart/2005/8/layout/orgChart1"/>
    <dgm:cxn modelId="{AE2CD9BF-29D9-4EDC-954E-554B5AB942F4}" type="presParOf" srcId="{B353E762-70B5-43D8-88DB-B6F58B7F23BA}" destId="{30A9C17C-1CBA-49C3-835D-B29FA0B344BD}" srcOrd="1" destOrd="0" presId="urn:microsoft.com/office/officeart/2005/8/layout/orgChart1"/>
    <dgm:cxn modelId="{F194329F-F4B6-46A3-BEEA-D68838296BE8}" type="presParOf" srcId="{30A9C17C-1CBA-49C3-835D-B29FA0B344BD}" destId="{F0E4C2CC-9C08-45C2-B910-283C5D3725B7}" srcOrd="0" destOrd="0" presId="urn:microsoft.com/office/officeart/2005/8/layout/orgChart1"/>
    <dgm:cxn modelId="{BBA780FE-9FA0-4D3D-917C-D7B01EEAF56F}" type="presParOf" srcId="{30A9C17C-1CBA-49C3-835D-B29FA0B344BD}" destId="{C4C7BD5B-4E92-45D9-8F10-A617F625DC07}" srcOrd="1" destOrd="0" presId="urn:microsoft.com/office/officeart/2005/8/layout/orgChart1"/>
    <dgm:cxn modelId="{7DC0FBD5-89AA-4E00-9D38-EC5726165157}" type="presParOf" srcId="{C4C7BD5B-4E92-45D9-8F10-A617F625DC07}" destId="{B3A6D762-0563-4AFA-A8AB-FB854C7A31A8}" srcOrd="0" destOrd="0" presId="urn:microsoft.com/office/officeart/2005/8/layout/orgChart1"/>
    <dgm:cxn modelId="{23A749DA-81BF-4C6B-91A6-1024B1028806}" type="presParOf" srcId="{B3A6D762-0563-4AFA-A8AB-FB854C7A31A8}" destId="{15CBB5AD-B928-45F7-A64D-F5A64C1EB4B2}" srcOrd="0" destOrd="0" presId="urn:microsoft.com/office/officeart/2005/8/layout/orgChart1"/>
    <dgm:cxn modelId="{4D3A63FC-BA1B-4B87-AB73-FF82C2133144}" type="presParOf" srcId="{B3A6D762-0563-4AFA-A8AB-FB854C7A31A8}" destId="{CEEEB21F-FC3D-4BA3-BE25-28381B2833F7}" srcOrd="1" destOrd="0" presId="urn:microsoft.com/office/officeart/2005/8/layout/orgChart1"/>
    <dgm:cxn modelId="{843ECA18-C711-4BDC-919A-68F8EEC0EAC5}" type="presParOf" srcId="{C4C7BD5B-4E92-45D9-8F10-A617F625DC07}" destId="{8D45C447-4BB4-4E86-8F4A-0BB36ECD1AFD}" srcOrd="1" destOrd="0" presId="urn:microsoft.com/office/officeart/2005/8/layout/orgChart1"/>
    <dgm:cxn modelId="{AA088E95-A176-4224-B8DD-5194CD2A6E3F}" type="presParOf" srcId="{C4C7BD5B-4E92-45D9-8F10-A617F625DC07}" destId="{A644B7E5-2F00-4ED7-B83A-DF6CCB5DD901}" srcOrd="2" destOrd="0" presId="urn:microsoft.com/office/officeart/2005/8/layout/orgChart1"/>
    <dgm:cxn modelId="{7BF4ACDA-1790-4013-84C7-C9134DF5463F}" type="presParOf" srcId="{30A9C17C-1CBA-49C3-835D-B29FA0B344BD}" destId="{C7C61901-FF97-4340-B404-ADAABA2EF256}" srcOrd="2" destOrd="0" presId="urn:microsoft.com/office/officeart/2005/8/layout/orgChart1"/>
    <dgm:cxn modelId="{D96D99E6-016E-43FD-ABAB-D703A1EEF35A}" type="presParOf" srcId="{30A9C17C-1CBA-49C3-835D-B29FA0B344BD}" destId="{102B30AC-EBBC-471A-BBB3-9F78564849BF}" srcOrd="3" destOrd="0" presId="urn:microsoft.com/office/officeart/2005/8/layout/orgChart1"/>
    <dgm:cxn modelId="{4A8FE31C-D4F3-4580-8F28-68C150672A09}" type="presParOf" srcId="{102B30AC-EBBC-471A-BBB3-9F78564849BF}" destId="{FE7D8E69-F298-4426-9D09-AC523EC52CA3}" srcOrd="0" destOrd="0" presId="urn:microsoft.com/office/officeart/2005/8/layout/orgChart1"/>
    <dgm:cxn modelId="{FE8ABBBA-14A3-42A0-A2DE-642490BE7E41}" type="presParOf" srcId="{FE7D8E69-F298-4426-9D09-AC523EC52CA3}" destId="{D85B1F43-8CC0-4EDD-B5AA-F83EF6EFF462}" srcOrd="0" destOrd="0" presId="urn:microsoft.com/office/officeart/2005/8/layout/orgChart1"/>
    <dgm:cxn modelId="{5344BC54-6074-4278-A111-BF213EA7E826}" type="presParOf" srcId="{FE7D8E69-F298-4426-9D09-AC523EC52CA3}" destId="{84CA27CF-220E-46D7-8555-66424CEC0C4C}" srcOrd="1" destOrd="0" presId="urn:microsoft.com/office/officeart/2005/8/layout/orgChart1"/>
    <dgm:cxn modelId="{1543D2ED-9893-44C7-8F1D-C60C5D141966}" type="presParOf" srcId="{102B30AC-EBBC-471A-BBB3-9F78564849BF}" destId="{330DC0F5-1809-4975-8994-368886479C4C}" srcOrd="1" destOrd="0" presId="urn:microsoft.com/office/officeart/2005/8/layout/orgChart1"/>
    <dgm:cxn modelId="{43C1E580-4DFE-4E06-B257-A50BC39C36DF}" type="presParOf" srcId="{102B30AC-EBBC-471A-BBB3-9F78564849BF}" destId="{FD49BF04-22CD-4160-96C8-8617F687E97D}" srcOrd="2" destOrd="0" presId="urn:microsoft.com/office/officeart/2005/8/layout/orgChart1"/>
    <dgm:cxn modelId="{2C6E94C2-1444-4727-B5B4-4E82DBCA1480}" type="presParOf" srcId="{B353E762-70B5-43D8-88DB-B6F58B7F23BA}" destId="{E7F79036-81A1-44BB-B49E-82BE2629C05E}" srcOrd="2" destOrd="0" presId="urn:microsoft.com/office/officeart/2005/8/layout/orgChart1"/>
    <dgm:cxn modelId="{CA80E0BE-CAB3-4216-8A47-85A6B8B878C4}" type="presParOf" srcId="{BD5B0BCB-C8C6-4FAB-879A-0D3B2D225A34}" destId="{4D3E76DC-EA3C-4913-BD81-E8F4CF87917D}" srcOrd="8" destOrd="0" presId="urn:microsoft.com/office/officeart/2005/8/layout/orgChart1"/>
    <dgm:cxn modelId="{F56BD409-3A18-4001-AB25-01D7D2E46A9B}" type="presParOf" srcId="{BD5B0BCB-C8C6-4FAB-879A-0D3B2D225A34}" destId="{A6FB063E-6BF4-4D22-A37C-E5E2DECA3B22}" srcOrd="9" destOrd="0" presId="urn:microsoft.com/office/officeart/2005/8/layout/orgChart1"/>
    <dgm:cxn modelId="{3BEEFACC-E2D1-47C2-985C-D625552F4BB7}" type="presParOf" srcId="{A6FB063E-6BF4-4D22-A37C-E5E2DECA3B22}" destId="{175178DC-871F-4454-8FB0-EAF0ABE306CE}" srcOrd="0" destOrd="0" presId="urn:microsoft.com/office/officeart/2005/8/layout/orgChart1"/>
    <dgm:cxn modelId="{19CAA891-24BC-4644-B1BD-46AE7300E2FA}" type="presParOf" srcId="{175178DC-871F-4454-8FB0-EAF0ABE306CE}" destId="{B725E76A-9011-4A84-A0DC-C7C0800FAE0C}" srcOrd="0" destOrd="0" presId="urn:microsoft.com/office/officeart/2005/8/layout/orgChart1"/>
    <dgm:cxn modelId="{E33C2B8E-CE10-450D-B868-4852C65D00E7}" type="presParOf" srcId="{175178DC-871F-4454-8FB0-EAF0ABE306CE}" destId="{24634150-7E85-41CA-97DA-8B25418274FC}" srcOrd="1" destOrd="0" presId="urn:microsoft.com/office/officeart/2005/8/layout/orgChart1"/>
    <dgm:cxn modelId="{CB53DA21-B477-4EF9-ACB2-8DBC5287866D}" type="presParOf" srcId="{A6FB063E-6BF4-4D22-A37C-E5E2DECA3B22}" destId="{266E704C-94D0-4AB5-9D90-4A275FB2A16F}" srcOrd="1" destOrd="0" presId="urn:microsoft.com/office/officeart/2005/8/layout/orgChart1"/>
    <dgm:cxn modelId="{EEFCB86E-4253-4755-9EB6-4C526F205128}" type="presParOf" srcId="{266E704C-94D0-4AB5-9D90-4A275FB2A16F}" destId="{0A0F57EE-6445-4A6D-AD89-B69792017623}" srcOrd="0" destOrd="0" presId="urn:microsoft.com/office/officeart/2005/8/layout/orgChart1"/>
    <dgm:cxn modelId="{D38C8082-7BA2-485D-9E97-D81A97F0A4DA}" type="presParOf" srcId="{266E704C-94D0-4AB5-9D90-4A275FB2A16F}" destId="{3DB74381-2C1D-4EE6-94A6-D6F99658ECB2}" srcOrd="1" destOrd="0" presId="urn:microsoft.com/office/officeart/2005/8/layout/orgChart1"/>
    <dgm:cxn modelId="{63864E1C-AA51-4823-8D29-4203BFDC7F11}" type="presParOf" srcId="{3DB74381-2C1D-4EE6-94A6-D6F99658ECB2}" destId="{D27A8E1F-0193-4EA0-A6DE-D9571FD97FBC}" srcOrd="0" destOrd="0" presId="urn:microsoft.com/office/officeart/2005/8/layout/orgChart1"/>
    <dgm:cxn modelId="{6FA0CC39-EEE8-4B43-9EEA-286C51CF87E8}" type="presParOf" srcId="{D27A8E1F-0193-4EA0-A6DE-D9571FD97FBC}" destId="{78448DF0-1042-414A-BADB-0FE7651F77D4}" srcOrd="0" destOrd="0" presId="urn:microsoft.com/office/officeart/2005/8/layout/orgChart1"/>
    <dgm:cxn modelId="{9B3835E3-9790-40E7-BD2D-606472789A1B}" type="presParOf" srcId="{D27A8E1F-0193-4EA0-A6DE-D9571FD97FBC}" destId="{688CC0B0-EEFB-4FDC-9160-4E53EC9ACF43}" srcOrd="1" destOrd="0" presId="urn:microsoft.com/office/officeart/2005/8/layout/orgChart1"/>
    <dgm:cxn modelId="{E69811C9-619F-4E53-AB3C-7CF22DA4110C}" type="presParOf" srcId="{3DB74381-2C1D-4EE6-94A6-D6F99658ECB2}" destId="{CDAC5B48-FCB8-4658-A494-39A2B6E75976}" srcOrd="1" destOrd="0" presId="urn:microsoft.com/office/officeart/2005/8/layout/orgChart1"/>
    <dgm:cxn modelId="{2A7B3DFA-2558-4A48-AACD-1D4D1A1FB076}" type="presParOf" srcId="{3DB74381-2C1D-4EE6-94A6-D6F99658ECB2}" destId="{DF10C10A-DE20-4FAC-8BC5-525AC08CBFE6}" srcOrd="2" destOrd="0" presId="urn:microsoft.com/office/officeart/2005/8/layout/orgChart1"/>
    <dgm:cxn modelId="{EBA69012-FAE6-4DE6-8221-AD005D393AE9}" type="presParOf" srcId="{266E704C-94D0-4AB5-9D90-4A275FB2A16F}" destId="{C393C75A-7F0B-451B-9A63-9519C3522299}" srcOrd="2" destOrd="0" presId="urn:microsoft.com/office/officeart/2005/8/layout/orgChart1"/>
    <dgm:cxn modelId="{A7BCA09E-CE7F-481B-A8BD-A0293DF95497}" type="presParOf" srcId="{266E704C-94D0-4AB5-9D90-4A275FB2A16F}" destId="{3EA9E2FF-BB49-46C1-9ACB-F33A2B6B66C4}" srcOrd="3" destOrd="0" presId="urn:microsoft.com/office/officeart/2005/8/layout/orgChart1"/>
    <dgm:cxn modelId="{58AAC3F9-C85E-45B3-BECF-791F4AA6CF28}" type="presParOf" srcId="{3EA9E2FF-BB49-46C1-9ACB-F33A2B6B66C4}" destId="{62E7806B-9C89-4A51-85BB-936955CF5844}" srcOrd="0" destOrd="0" presId="urn:microsoft.com/office/officeart/2005/8/layout/orgChart1"/>
    <dgm:cxn modelId="{DF3C9E5C-F609-471E-8E3F-E651FD81846C}" type="presParOf" srcId="{62E7806B-9C89-4A51-85BB-936955CF5844}" destId="{A200DA01-A641-45E8-A567-2F9202C5119E}" srcOrd="0" destOrd="0" presId="urn:microsoft.com/office/officeart/2005/8/layout/orgChart1"/>
    <dgm:cxn modelId="{29BC4DE2-A899-42BB-BDB9-A90EB655B50A}" type="presParOf" srcId="{62E7806B-9C89-4A51-85BB-936955CF5844}" destId="{89B279CF-7538-4715-8483-353B07A78F0F}" srcOrd="1" destOrd="0" presId="urn:microsoft.com/office/officeart/2005/8/layout/orgChart1"/>
    <dgm:cxn modelId="{4BE4194E-B0F2-4FBB-9B4B-41A8626FCE85}" type="presParOf" srcId="{3EA9E2FF-BB49-46C1-9ACB-F33A2B6B66C4}" destId="{53987FA3-3D20-45FC-AFA7-4B84E72C3A9E}" srcOrd="1" destOrd="0" presId="urn:microsoft.com/office/officeart/2005/8/layout/orgChart1"/>
    <dgm:cxn modelId="{EDE8DDE9-7770-4BA6-ADCD-76A51A1EED23}" type="presParOf" srcId="{3EA9E2FF-BB49-46C1-9ACB-F33A2B6B66C4}" destId="{D6FFD262-EEED-4DB7-A77D-2D9D86592361}" srcOrd="2" destOrd="0" presId="urn:microsoft.com/office/officeart/2005/8/layout/orgChart1"/>
    <dgm:cxn modelId="{470711C4-C696-40F4-B4B4-CD275F6B88E1}" type="presParOf" srcId="{A6FB063E-6BF4-4D22-A37C-E5E2DECA3B22}" destId="{22E370E1-CB83-43EF-83A3-2DA512C01FF7}" srcOrd="2" destOrd="0" presId="urn:microsoft.com/office/officeart/2005/8/layout/orgChart1"/>
    <dgm:cxn modelId="{9A3EA436-D9AD-4C8E-921F-E67E9CAEF251}" type="presParOf" srcId="{9EC4FEDB-12B7-4593-9072-83324B75F068}" destId="{8BBAFCD3-8832-43AC-AED7-FD763B3FB9F6}" srcOrd="2" destOrd="0" presId="urn:microsoft.com/office/officeart/2005/8/layout/orgChart1"/>
    <dgm:cxn modelId="{18D82249-EC87-428C-8ED1-9A08B38950CA}" type="presParOf" srcId="{8A97831D-931A-469A-8C59-70D7858BD09B}" destId="{FD377280-DB89-464B-8AB5-3FD633C31F64}" srcOrd="4" destOrd="0" presId="urn:microsoft.com/office/officeart/2005/8/layout/orgChart1"/>
    <dgm:cxn modelId="{D073E84E-2579-4021-A6DD-A92415796E82}" type="presParOf" srcId="{8A97831D-931A-469A-8C59-70D7858BD09B}" destId="{EFED7868-A9A3-4931-BE2D-B0D9457B0E61}" srcOrd="5" destOrd="0" presId="urn:microsoft.com/office/officeart/2005/8/layout/orgChart1"/>
    <dgm:cxn modelId="{86A4290D-6EAC-422B-B6B8-67AE213446BD}" type="presParOf" srcId="{EFED7868-A9A3-4931-BE2D-B0D9457B0E61}" destId="{82BFB123-9E84-4B1A-8057-BFC83C96685A}" srcOrd="0" destOrd="0" presId="urn:microsoft.com/office/officeart/2005/8/layout/orgChart1"/>
    <dgm:cxn modelId="{FDDE423F-B195-4CFC-A4C9-301F556B7428}" type="presParOf" srcId="{82BFB123-9E84-4B1A-8057-BFC83C96685A}" destId="{663400F7-B751-437D-8E43-177979E03F10}" srcOrd="0" destOrd="0" presId="urn:microsoft.com/office/officeart/2005/8/layout/orgChart1"/>
    <dgm:cxn modelId="{8115CCDA-E939-4F1A-B1C7-4A507B663042}" type="presParOf" srcId="{82BFB123-9E84-4B1A-8057-BFC83C96685A}" destId="{D119BCDD-6987-4B95-BBDB-BBDC012E938B}" srcOrd="1" destOrd="0" presId="urn:microsoft.com/office/officeart/2005/8/layout/orgChart1"/>
    <dgm:cxn modelId="{154AFF49-5A5F-433D-B8B4-A139F73EC24F}" type="presParOf" srcId="{EFED7868-A9A3-4931-BE2D-B0D9457B0E61}" destId="{ACF243B4-4780-44EF-9F30-0D87A597551D}" srcOrd="1" destOrd="0" presId="urn:microsoft.com/office/officeart/2005/8/layout/orgChart1"/>
    <dgm:cxn modelId="{764AC8D8-D620-4317-B1CE-8F9A58B6D6D3}" type="presParOf" srcId="{EFED7868-A9A3-4931-BE2D-B0D9457B0E61}" destId="{855EF416-6BED-451D-94B2-A9714C6B3136}" srcOrd="2" destOrd="0" presId="urn:microsoft.com/office/officeart/2005/8/layout/orgChart1"/>
    <dgm:cxn modelId="{7D9D638E-6812-4C5C-98E8-A57657166983}"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t>
          </a:r>
          <a:r>
            <a:rPr lang="en-US" sz="800" dirty="0" err="1" smtClean="0">
              <a:solidFill>
                <a:schemeClr val="tx1"/>
              </a:solidFill>
              <a:latin typeface="Arial" pitchFamily="34" charset="0"/>
              <a:cs typeface="Arial" pitchFamily="34" charset="0"/>
            </a:rPr>
            <a:t>Figher</a:t>
          </a:r>
          <a:r>
            <a:rPr lang="en-US" sz="800" dirty="0" smtClean="0">
              <a:solidFill>
                <a:schemeClr val="tx1"/>
              </a:solidFill>
              <a:latin typeface="Arial" pitchFamily="34" charset="0"/>
              <a:cs typeface="Arial" pitchFamily="34" charset="0"/>
            </a:rPr>
            <a:t> Aviation Regiment (MiG-23)</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Interceptor Regiment (MiG-21)</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5"/>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5">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5"/>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0"/>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0">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0"/>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0"/>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0">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0"/>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5"/>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5">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5"/>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0"/>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0">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0"/>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0"/>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0">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0"/>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5"/>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5">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5"/>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0"/>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0">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0"/>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0"/>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0">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0"/>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5"/>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5">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5"/>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0"/>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0">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0"/>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0"/>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0">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0"/>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5"/>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5">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5"/>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0"/>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0">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0"/>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0"/>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0">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0"/>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22E370E1-CB83-43EF-83A3-2DA512C01FF7}" type="pres">
      <dgm:prSet presAssocID="{39A3066F-A70E-414C-ACBF-D195B2F4180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2AF88908-3BA6-4398-B01E-53F763A5B0A6}" type="presOf" srcId="{3E67E5BF-772B-4043-BDEF-C151E57CAF37}" destId="{E6E8A09D-9B93-4D5F-9445-E5EC3172A664}" srcOrd="0" destOrd="0" presId="urn:microsoft.com/office/officeart/2005/8/layout/orgChart1"/>
    <dgm:cxn modelId="{3F318BCA-3C32-47AE-B1AC-ECF19C7EC725}" type="presOf" srcId="{046831D1-6894-4AF5-A6FC-FEE4336DBA4B}" destId="{2CAE97A5-1E67-45DB-9C7C-DC06CE25B2ED}" srcOrd="0"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DD58F627-D3CF-4003-9B19-62B10682E516}" srcId="{433F03CC-DCFC-4D2C-8473-EC4AB3124061}" destId="{08D7570B-7F60-45C4-A5BB-AAC3AFDA8848}" srcOrd="0" destOrd="0" parTransId="{0A3FBE38-C8DC-4396-861D-B6EC532329D0}" sibTransId="{31B10B27-F58F-4856-80F9-E048798447B2}"/>
    <dgm:cxn modelId="{5973627A-C7C7-4E62-B18E-F82C2670FE8D}" type="presOf" srcId="{6994F024-24CC-4DE2-A039-AC54D06CC924}" destId="{E95C2112-3A1A-40AE-8268-A0D9FBD0A26E}" srcOrd="0"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6B39727E-B1EB-42D6-97D6-51DCEEB843B3}" type="presOf" srcId="{BADA00DA-89E6-46E1-BA77-E6DC728079E8}" destId="{A7567DEF-B058-4665-A1FD-9744630C6E0A}" srcOrd="0" destOrd="0" presId="urn:microsoft.com/office/officeart/2005/8/layout/orgChart1"/>
    <dgm:cxn modelId="{3600A908-49D6-443D-909F-EEE3A4E8AAFF}" type="presOf" srcId="{D22907C0-CB64-48FD-9518-7D077E94B5F2}" destId="{84CA27CF-220E-46D7-8555-66424CEC0C4C}" srcOrd="1" destOrd="0" presId="urn:microsoft.com/office/officeart/2005/8/layout/orgChart1"/>
    <dgm:cxn modelId="{884C9311-B3CC-475B-9288-850C7A270716}" type="presOf" srcId="{A38DB58B-A3B3-47CD-ADB8-65CB55492825}" destId="{51697CB0-C18F-43A2-8F0F-573E449B8868}" srcOrd="0" destOrd="0" presId="urn:microsoft.com/office/officeart/2005/8/layout/orgChart1"/>
    <dgm:cxn modelId="{3AAE95C7-411C-4905-9DB2-8DC17263EADE}" type="presOf" srcId="{9CDE2291-57FF-40B3-9333-65171469F092}" destId="{688CC0B0-EEFB-4FDC-9160-4E53EC9ACF43}" srcOrd="1" destOrd="0" presId="urn:microsoft.com/office/officeart/2005/8/layout/orgChart1"/>
    <dgm:cxn modelId="{D63A423A-2B53-4F80-8643-5D88E10D47C4}" type="presOf" srcId="{3D634CA7-F0FD-4922-9E5F-881D8C601D15}" destId="{51BD293A-72A8-4377-B83D-34E60E6CC9AE}" srcOrd="1" destOrd="0" presId="urn:microsoft.com/office/officeart/2005/8/layout/orgChart1"/>
    <dgm:cxn modelId="{9E5DAF4F-4786-4E5F-AC5E-E01F33B11114}" type="presOf" srcId="{778E1636-2D4E-4F01-9407-30AE87964CCF}" destId="{ACAF1969-8D6C-4DE0-AA89-87A4D18DD451}" srcOrd="0" destOrd="0" presId="urn:microsoft.com/office/officeart/2005/8/layout/orgChart1"/>
    <dgm:cxn modelId="{2C702FD9-3B63-4EFA-AB38-336228068FF6}" type="presOf" srcId="{39A3066F-A70E-414C-ACBF-D195B2F4180C}" destId="{B725E76A-9011-4A84-A0DC-C7C0800FAE0C}" srcOrd="0" destOrd="0" presId="urn:microsoft.com/office/officeart/2005/8/layout/orgChart1"/>
    <dgm:cxn modelId="{B6FE6948-0A4F-48E7-BB1C-D0A8AEC8993D}" type="presOf" srcId="{98927BF6-4893-4986-A02A-05F30E2B0FF1}" destId="{0DE10CE8-0508-47CA-A307-12EDA1DC6C81}"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B7E8AAB7-1DCD-4B3D-BB5C-BFCF9EC9AD6D}" type="presOf" srcId="{3D4622CA-CE55-4B59-80B0-3EDC3294BDF0}" destId="{663400F7-B751-437D-8E43-177979E03F10}" srcOrd="0" destOrd="0" presId="urn:microsoft.com/office/officeart/2005/8/layout/orgChart1"/>
    <dgm:cxn modelId="{B65C9AC3-FB14-40B2-84DB-93B5B6C45D08}" type="presOf" srcId="{D56B362D-7438-4082-A059-7607BF54D19D}" destId="{4E926DF3-1CA6-4F0D-9417-E0589D9397A5}" srcOrd="0"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7C09E164-BC5B-4135-80DE-86F6D6711316}" type="presOf" srcId="{39A3066F-A70E-414C-ACBF-D195B2F4180C}" destId="{24634150-7E85-41CA-97DA-8B25418274FC}" srcOrd="1"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ACCAC19A-FDF5-4DF9-A266-8B24170B220E}" type="presOf" srcId="{C96AEC06-B94D-480F-BF2E-B5AF9E8C15F6}" destId="{64DDD32F-1A44-4894-8273-6BE1B7276EBB}" srcOrd="1" destOrd="0" presId="urn:microsoft.com/office/officeart/2005/8/layout/orgChart1"/>
    <dgm:cxn modelId="{D43A6B9F-FE81-4D40-A45A-E8A6689B1EB8}" type="presOf" srcId="{3D4622CA-CE55-4B59-80B0-3EDC3294BDF0}" destId="{D119BCDD-6987-4B95-BBDB-BBDC012E938B}" srcOrd="1" destOrd="0" presId="urn:microsoft.com/office/officeart/2005/8/layout/orgChart1"/>
    <dgm:cxn modelId="{22BD776E-30D1-48A9-841E-AA005D5C3DBE}" type="presOf" srcId="{1EA384D4-2BD2-4652-9D60-9FFBB6E5F87C}" destId="{C393C75A-7F0B-451B-9A63-9519C3522299}" srcOrd="0" destOrd="0" presId="urn:microsoft.com/office/officeart/2005/8/layout/orgChart1"/>
    <dgm:cxn modelId="{65A499EE-BBC8-4C23-8119-05EEE40D813C}" type="presOf" srcId="{8578CD9D-B64B-4A1A-B561-AA7DE3DE9002}" destId="{4D3E76DC-EA3C-4913-BD81-E8F4CF87917D}" srcOrd="0" destOrd="0" presId="urn:microsoft.com/office/officeart/2005/8/layout/orgChart1"/>
    <dgm:cxn modelId="{7235502D-93B3-44B4-A23D-891BCE4665E9}" type="presOf" srcId="{08749787-E539-45CF-8AD9-664AC582531F}" destId="{C0AA208A-3B8B-416D-A42F-FE739750A133}" srcOrd="0" destOrd="0" presId="urn:microsoft.com/office/officeart/2005/8/layout/orgChart1"/>
    <dgm:cxn modelId="{B5275572-F487-4F85-A282-8E66484BCC47}" type="presOf" srcId="{940C5A47-F812-4159-A30B-670BFF4D2536}" destId="{15CBB5AD-B928-45F7-A64D-F5A64C1EB4B2}" srcOrd="0" destOrd="0" presId="urn:microsoft.com/office/officeart/2005/8/layout/orgChart1"/>
    <dgm:cxn modelId="{7EA792E8-57F6-49A1-B0F2-B2131FCB6915}" type="presOf" srcId="{F4C81D9C-66BD-4755-9502-0F5A6B1B51C8}" destId="{F2903C82-D2C3-47F5-A09E-BFD966220776}" srcOrd="0"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60F8868A-FAFE-42DE-97C2-A62C9814C498}" type="presOf" srcId="{940C5A47-F812-4159-A30B-670BFF4D2536}" destId="{CEEEB21F-FC3D-4BA3-BE25-28381B2833F7}" srcOrd="1" destOrd="0" presId="urn:microsoft.com/office/officeart/2005/8/layout/orgChart1"/>
    <dgm:cxn modelId="{D32F2A30-9D00-447C-956D-E40B313A8018}" srcId="{9870A2D4-8F34-4D49-823C-32AD31A5C2DD}" destId="{08749787-E539-45CF-8AD9-664AC582531F}" srcOrd="1" destOrd="0" parTransId="{659FF599-D52B-4459-B43A-3D7A63BF22E3}" sibTransId="{00E6A2FE-B1AA-4918-A815-2530C90F1EB6}"/>
    <dgm:cxn modelId="{0DD8CB8B-E6D4-4F81-B5EB-FD6ED40757DF}" type="presOf" srcId="{0A710C2F-11E1-419A-AE8A-02A3F710935E}" destId="{9CD53A5B-3138-461F-B84C-6CB57DB7A1E2}" srcOrd="1" destOrd="0" presId="urn:microsoft.com/office/officeart/2005/8/layout/orgChart1"/>
    <dgm:cxn modelId="{F4B2B763-EC83-4B19-8759-99C77C2D3A2E}" type="presOf" srcId="{0A710C2F-11E1-419A-AE8A-02A3F710935E}" destId="{9D10BD22-0EA1-4256-B658-CA16712BE40C}"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B164F3BA-0531-4315-8D48-C3D99C3A3F7A}" type="presOf" srcId="{9870A2D4-8F34-4D49-823C-32AD31A5C2DD}" destId="{61ECADF3-6EFF-486D-B8DA-CEEEDC1BB3FB}" srcOrd="0" destOrd="0" presId="urn:microsoft.com/office/officeart/2005/8/layout/orgChart1"/>
    <dgm:cxn modelId="{82F4F77F-BCB4-437E-96DA-EC2D9577585C}" type="presOf" srcId="{98927BF6-4893-4986-A02A-05F30E2B0FF1}" destId="{468C954D-A462-49CC-9D3C-5DF89E438CFB}" srcOrd="1" destOrd="0" presId="urn:microsoft.com/office/officeart/2005/8/layout/orgChart1"/>
    <dgm:cxn modelId="{738B359B-A8C2-4CDE-A801-F873EC795087}" type="presOf" srcId="{2A9358DD-9C68-44EE-9ECC-AFC6419F763F}" destId="{C7C61901-FF97-4340-B404-ADAABA2EF256}" srcOrd="0" destOrd="0" presId="urn:microsoft.com/office/officeart/2005/8/layout/orgChart1"/>
    <dgm:cxn modelId="{27410E34-F099-42F9-A2E9-F8FEDB8A22E9}" type="presOf" srcId="{3D634CA7-F0FD-4922-9E5F-881D8C601D15}" destId="{A8738B83-916C-4F14-9EC1-9445B8524393}" srcOrd="0" destOrd="0" presId="urn:microsoft.com/office/officeart/2005/8/layout/orgChart1"/>
    <dgm:cxn modelId="{6CB15373-EA92-4783-B8DC-A7FE5B36D00F}" type="presOf" srcId="{4658D2E9-E402-46AC-94F7-965FE75EE7D1}" destId="{FB924574-F6D9-44E1-84F6-E65B1C65237E}"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BDF7E835-D4A1-451F-A86E-3E100AABD7BA}" type="presOf" srcId="{1E2D1EAB-9697-46D5-9237-83FF2B0E6E8F}" destId="{22D9E5E4-7121-4496-AC6E-6BF22B8DECE8}" srcOrd="0" destOrd="0" presId="urn:microsoft.com/office/officeart/2005/8/layout/orgChart1"/>
    <dgm:cxn modelId="{5F59C605-DBBB-4278-A053-41173CB3360D}" type="presOf" srcId="{D06D6905-0380-48C8-A428-53D5D2CF3BAC}" destId="{25C79980-D730-4458-8229-C5A3BCBAD304}" srcOrd="0" destOrd="0" presId="urn:microsoft.com/office/officeart/2005/8/layout/orgChart1"/>
    <dgm:cxn modelId="{9839992F-78A3-4713-AE1F-525176CF4797}" type="presOf" srcId="{5BD7C560-B5EA-474A-B926-CEA98152E286}" destId="{0A0F57EE-6445-4A6D-AD89-B69792017623}" srcOrd="0" destOrd="0" presId="urn:microsoft.com/office/officeart/2005/8/layout/orgChart1"/>
    <dgm:cxn modelId="{BB242A03-48E6-494C-A200-9572885973CF}" type="presOf" srcId="{3D75D2CC-1F37-42E6-BDC0-504AF1A8412A}" destId="{2FB20EAE-1799-4588-A05C-58D2BEC86ABD}" srcOrd="0" destOrd="0" presId="urn:microsoft.com/office/officeart/2005/8/layout/orgChart1"/>
    <dgm:cxn modelId="{3116A416-B423-4F14-BCB8-99A0D6FE3A5B}" srcId="{39A3066F-A70E-414C-ACBF-D195B2F4180C}" destId="{9CDE2291-57FF-40B3-9333-65171469F092}" srcOrd="0" destOrd="0" parTransId="{5BD7C560-B5EA-474A-B926-CEA98152E286}" sibTransId="{F9144001-D4D2-4CB4-AA91-C6722DE74E13}"/>
    <dgm:cxn modelId="{C8596DE7-AB08-4205-9ACB-4F268B147CDD}" type="presOf" srcId="{9870A2D4-8F34-4D49-823C-32AD31A5C2DD}" destId="{D3665173-9154-4DD9-82CD-DD10E26D2450}" srcOrd="1" destOrd="0" presId="urn:microsoft.com/office/officeart/2005/8/layout/orgChart1"/>
    <dgm:cxn modelId="{E028A3F5-E55C-443E-9810-3E17A9ACE265}" srcId="{778E1636-2D4E-4F01-9407-30AE87964CCF}" destId="{4658D2E9-E402-46AC-94F7-965FE75EE7D1}" srcOrd="0" destOrd="0" parTransId="{1E2D1EAB-9697-46D5-9237-83FF2B0E6E8F}" sibTransId="{04DDDA87-5351-4FDB-B216-1A50F134D52F}"/>
    <dgm:cxn modelId="{04893D64-8CC3-4B94-9E51-160AEA3AFFF3}" srcId="{08D7570B-7F60-45C4-A5BB-AAC3AFDA8848}" destId="{98927BF6-4893-4986-A02A-05F30E2B0FF1}" srcOrd="1" destOrd="0" parTransId="{3D75D2CC-1F37-42E6-BDC0-504AF1A8412A}" sibTransId="{788067D7-7E40-46AF-976D-A8175211D7DE}"/>
    <dgm:cxn modelId="{C27023BE-7BC8-4E0D-BE27-7CAC905BA4EB}" type="presOf" srcId="{BADA00DA-89E6-46E1-BA77-E6DC728079E8}" destId="{454E162B-BE87-4522-8AB2-D67B569FF782}" srcOrd="1" destOrd="0" presId="urn:microsoft.com/office/officeart/2005/8/layout/orgChart1"/>
    <dgm:cxn modelId="{3E966C20-FEA8-46E8-8080-CE7C2346D881}" type="presOf" srcId="{FD175948-8E56-4907-A90D-D33026458406}" destId="{FD377280-DB89-464B-8AB5-3FD633C31F64}" srcOrd="0" destOrd="0" presId="urn:microsoft.com/office/officeart/2005/8/layout/orgChart1"/>
    <dgm:cxn modelId="{4FC44893-6F7A-46EB-BACC-D385432B4DC4}" type="presOf" srcId="{07006325-189D-4E8C-990E-DB5911DFF08C}" destId="{A200DA01-A641-45E8-A567-2F9202C5119E}" srcOrd="0" destOrd="0" presId="urn:microsoft.com/office/officeart/2005/8/layout/orgChart1"/>
    <dgm:cxn modelId="{06153086-3AB4-4B51-BCC2-1C13F785A4E3}" type="presOf" srcId="{9CDE2291-57FF-40B3-9333-65171469F092}" destId="{78448DF0-1042-414A-BADB-0FE7651F77D4}" srcOrd="0" destOrd="0" presId="urn:microsoft.com/office/officeart/2005/8/layout/orgChart1"/>
    <dgm:cxn modelId="{DBBCE44A-9C0A-4354-936A-1C43637828CB}" type="presOf" srcId="{6DF2A4EF-DD97-43A4-9A0F-3D7D9561BA5A}" destId="{CB163965-A81C-4E54-B1B3-861853941CE2}" srcOrd="0" destOrd="0" presId="urn:microsoft.com/office/officeart/2005/8/layout/orgChart1"/>
    <dgm:cxn modelId="{A4F94483-D905-419D-A52D-FE6E7E4D9595}" type="presOf" srcId="{9B1821E4-5015-4A16-B9B9-F5AB4BE471C6}" destId="{5EEA19AB-2C2B-41B0-9482-58688572A7E0}" srcOrd="0" destOrd="0" presId="urn:microsoft.com/office/officeart/2005/8/layout/orgChart1"/>
    <dgm:cxn modelId="{D6FD7294-2206-486E-A49D-4807DF00FAAB}" type="presOf" srcId="{659FF599-D52B-4459-B43A-3D7A63BF22E3}" destId="{332F0E2B-8913-471D-85C2-C60105DA06DA}" srcOrd="0" destOrd="0" presId="urn:microsoft.com/office/officeart/2005/8/layout/orgChart1"/>
    <dgm:cxn modelId="{4A94478B-8E75-48D9-B833-0D27F32A3419}" type="presOf" srcId="{778E1636-2D4E-4F01-9407-30AE87964CCF}" destId="{8E97A481-8465-45CF-9DCF-9DE820E77D83}" srcOrd="1" destOrd="0" presId="urn:microsoft.com/office/officeart/2005/8/layout/orgChart1"/>
    <dgm:cxn modelId="{C9DB6C68-70F1-4FB2-815A-29E08EF52232}" type="presOf" srcId="{6DF2A4EF-DD97-43A4-9A0F-3D7D9561BA5A}" destId="{A808ABED-78E5-47B1-AD0D-981B3A29BF52}" srcOrd="1"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B31B301D-BC1E-428B-B86F-EB7684731605}" type="presOf" srcId="{263D07C6-04D3-4350-BEEF-2EE60C58B849}" destId="{C4353EB1-B429-4619-9465-8D9333161A62}" srcOrd="0" destOrd="0" presId="urn:microsoft.com/office/officeart/2005/8/layout/orgChart1"/>
    <dgm:cxn modelId="{E6023C1E-377F-4E0D-A412-55F982BB977B}" type="presOf" srcId="{08749787-E539-45CF-8AD9-664AC582531F}" destId="{B95675BD-8438-460C-A8AD-CB1EC5E41BF3}" srcOrd="1" destOrd="0" presId="urn:microsoft.com/office/officeart/2005/8/layout/orgChart1"/>
    <dgm:cxn modelId="{E2B6A805-4BA2-43CE-B3FF-3F6E3CBCEC6D}" type="presOf" srcId="{0CF7E2DD-59D9-45B7-AA9A-B77CB243F791}" destId="{5A865C50-DAC3-4B6D-B8AD-9CF5ECA9B628}" srcOrd="0" destOrd="0" presId="urn:microsoft.com/office/officeart/2005/8/layout/orgChart1"/>
    <dgm:cxn modelId="{29D36007-1C09-45A3-B1E9-B8D06325418E}" srcId="{98927BF6-4893-4986-A02A-05F30E2B0FF1}" destId="{778E1636-2D4E-4F01-9407-30AE87964CCF}" srcOrd="1" destOrd="0" parTransId="{D06D6905-0380-48C8-A428-53D5D2CF3BAC}" sibTransId="{377D53C7-A7FD-4C37-9079-404AE6CAFE28}"/>
    <dgm:cxn modelId="{0DE1A976-494D-4BE4-AE6F-03F3EEC065FD}" srcId="{046831D1-6894-4AF5-A6FC-FEE4336DBA4B}" destId="{D22907C0-CB64-48FD-9518-7D077E94B5F2}" srcOrd="1" destOrd="0" parTransId="{2A9358DD-9C68-44EE-9ECC-AFC6419F763F}" sibTransId="{5F1B285D-9289-4A38-BD40-A19BD1B2937A}"/>
    <dgm:cxn modelId="{F8A9202B-DDDF-41DC-A957-7703282C77B9}" type="presOf" srcId="{07006325-189D-4E8C-990E-DB5911DFF08C}" destId="{89B279CF-7538-4715-8483-353B07A78F0F}" srcOrd="1" destOrd="0" presId="urn:microsoft.com/office/officeart/2005/8/layout/orgChart1"/>
    <dgm:cxn modelId="{C9C2EBA0-C141-4636-8B29-43C2CA1F3992}" srcId="{0A710C2F-11E1-419A-AE8A-02A3F710935E}" destId="{6DF2A4EF-DD97-43A4-9A0F-3D7D9561BA5A}" srcOrd="0" destOrd="0" parTransId="{F4C81D9C-66BD-4755-9502-0F5A6B1B51C8}" sibTransId="{C5999F0B-B2B1-4D7C-AC12-5D68469D540B}"/>
    <dgm:cxn modelId="{AFF9B572-D6E8-44D2-82C8-3A5FFC14AFD1}" type="presOf" srcId="{D22907C0-CB64-48FD-9518-7D077E94B5F2}" destId="{D85B1F43-8CC0-4EDD-B5AA-F83EF6EFF462}" srcOrd="0" destOrd="0" presId="urn:microsoft.com/office/officeart/2005/8/layout/orgChart1"/>
    <dgm:cxn modelId="{0962FC63-ADA5-4553-BBB4-374F88BE427A}" type="presOf" srcId="{C96AEC06-B94D-480F-BF2E-B5AF9E8C15F6}" destId="{040FB6AF-4C50-436E-B46C-9A9258E1E3BE}" srcOrd="0" destOrd="0" presId="urn:microsoft.com/office/officeart/2005/8/layout/orgChart1"/>
    <dgm:cxn modelId="{4216850F-CA98-471C-A54A-126B6A9B0E41}" type="presOf" srcId="{C10D4585-1573-4715-AE4B-609E227742CD}" destId="{F0E4C2CC-9C08-45C2-B910-283C5D3725B7}" srcOrd="0" destOrd="0" presId="urn:microsoft.com/office/officeart/2005/8/layout/orgChart1"/>
    <dgm:cxn modelId="{5B28EDEF-18DD-4B17-BE69-672B724DF904}" type="presOf" srcId="{08D7570B-7F60-45C4-A5BB-AAC3AFDA8848}" destId="{DD724892-C7D1-4A1B-8704-5673780CFD0C}" srcOrd="1" destOrd="0" presId="urn:microsoft.com/office/officeart/2005/8/layout/orgChart1"/>
    <dgm:cxn modelId="{7C3B9049-C825-44AE-9E86-61F03AA22965}" type="presOf" srcId="{BCCB7D4B-0FCD-4275-803D-17AB65D7963E}" destId="{E6A9E043-2F66-4CA3-AB9E-BC6BADFE3600}" srcOrd="0" destOrd="0" presId="urn:microsoft.com/office/officeart/2005/8/layout/orgChart1"/>
    <dgm:cxn modelId="{D20AA711-07CB-41D3-A5B6-A4006A9F3D01}" type="presOf" srcId="{433F03CC-DCFC-4D2C-8473-EC4AB3124061}" destId="{46C4A8C9-46AB-40BA-BE2A-93F27A7B85AA}" srcOrd="0" destOrd="0" presId="urn:microsoft.com/office/officeart/2005/8/layout/orgChart1"/>
    <dgm:cxn modelId="{48FF3017-D135-4113-9AD8-89D8FDC71404}" type="presOf" srcId="{08D7570B-7F60-45C4-A5BB-AAC3AFDA8848}" destId="{8CD2BC37-3900-49BB-97B0-B5628A5CCC9C}" srcOrd="0" destOrd="0" presId="urn:microsoft.com/office/officeart/2005/8/layout/orgChart1"/>
    <dgm:cxn modelId="{07CFC3CF-3DA5-416B-A644-9B52E98DC034}" type="presOf" srcId="{4658D2E9-E402-46AC-94F7-965FE75EE7D1}" destId="{FEC85DE3-A67E-4268-B853-950A9B0069B2}" srcOrd="1"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CF8AB05C-DC9B-46FD-977E-19A45A8F4F6E}" type="presOf" srcId="{263D07C6-04D3-4350-BEEF-2EE60C58B849}" destId="{BDC319EA-B1A7-4925-8D4B-971D2FA8D006}" srcOrd="1" destOrd="0" presId="urn:microsoft.com/office/officeart/2005/8/layout/orgChart1"/>
    <dgm:cxn modelId="{CEA5B4F5-4BF8-4BCD-93F1-A093F4BA6183}" type="presOf" srcId="{046831D1-6894-4AF5-A6FC-FEE4336DBA4B}" destId="{0C29CAF4-515C-41E7-A2F5-5DE834E29912}" srcOrd="1" destOrd="0" presId="urn:microsoft.com/office/officeart/2005/8/layout/orgChart1"/>
    <dgm:cxn modelId="{E98ED481-112B-4459-A839-B8AE1AC07624}" srcId="{778E1636-2D4E-4F01-9407-30AE87964CCF}" destId="{263D07C6-04D3-4350-BEEF-2EE60C58B849}" srcOrd="1" destOrd="0" parTransId="{9B1821E4-5015-4A16-B9B9-F5AB4BE471C6}" sibTransId="{751649F5-2471-450E-BDCA-3B91E86BC34E}"/>
    <dgm:cxn modelId="{9BB322A4-FFE8-4123-8118-CF2E7B7CF923}" type="presParOf" srcId="{46C4A8C9-46AB-40BA-BE2A-93F27A7B85AA}" destId="{34E2A76A-9B7D-48CE-9A03-74F08393FD94}" srcOrd="0" destOrd="0" presId="urn:microsoft.com/office/officeart/2005/8/layout/orgChart1"/>
    <dgm:cxn modelId="{D96C54B3-4DE1-46CC-82C9-E2DED6795ADC}" type="presParOf" srcId="{34E2A76A-9B7D-48CE-9A03-74F08393FD94}" destId="{84B1B2FB-B134-4270-B3D5-F3EB4481AE1D}" srcOrd="0" destOrd="0" presId="urn:microsoft.com/office/officeart/2005/8/layout/orgChart1"/>
    <dgm:cxn modelId="{B13AAC48-B7D4-43FA-B879-A5B8EA3498A2}" type="presParOf" srcId="{84B1B2FB-B134-4270-B3D5-F3EB4481AE1D}" destId="{8CD2BC37-3900-49BB-97B0-B5628A5CCC9C}" srcOrd="0" destOrd="0" presId="urn:microsoft.com/office/officeart/2005/8/layout/orgChart1"/>
    <dgm:cxn modelId="{916F22A6-39FB-4F27-A9F6-FC99D0767576}" type="presParOf" srcId="{84B1B2FB-B134-4270-B3D5-F3EB4481AE1D}" destId="{DD724892-C7D1-4A1B-8704-5673780CFD0C}" srcOrd="1" destOrd="0" presId="urn:microsoft.com/office/officeart/2005/8/layout/orgChart1"/>
    <dgm:cxn modelId="{C123A314-A1C8-4110-9AAF-61FD16D62C68}" type="presParOf" srcId="{34E2A76A-9B7D-48CE-9A03-74F08393FD94}" destId="{8A97831D-931A-469A-8C59-70D7858BD09B}" srcOrd="1" destOrd="0" presId="urn:microsoft.com/office/officeart/2005/8/layout/orgChart1"/>
    <dgm:cxn modelId="{81042FE7-8D2E-4A7D-A335-A034DC8CA4D9}" type="presParOf" srcId="{8A97831D-931A-469A-8C59-70D7858BD09B}" destId="{E6E8A09D-9B93-4D5F-9445-E5EC3172A664}" srcOrd="0" destOrd="0" presId="urn:microsoft.com/office/officeart/2005/8/layout/orgChart1"/>
    <dgm:cxn modelId="{D699101E-C346-4165-9699-5B4A7CE56FBB}" type="presParOf" srcId="{8A97831D-931A-469A-8C59-70D7858BD09B}" destId="{3A240B74-741B-46BC-9EC4-90597A714B3F}" srcOrd="1" destOrd="0" presId="urn:microsoft.com/office/officeart/2005/8/layout/orgChart1"/>
    <dgm:cxn modelId="{FC030D7B-EFB2-46EA-97D2-B44E272880DF}" type="presParOf" srcId="{3A240B74-741B-46BC-9EC4-90597A714B3F}" destId="{B6E54CBB-042C-4E33-993A-CC70F64C159A}" srcOrd="0" destOrd="0" presId="urn:microsoft.com/office/officeart/2005/8/layout/orgChart1"/>
    <dgm:cxn modelId="{2BCD53EA-215F-4011-B88F-E00442FB3A66}" type="presParOf" srcId="{B6E54CBB-042C-4E33-993A-CC70F64C159A}" destId="{040FB6AF-4C50-436E-B46C-9A9258E1E3BE}" srcOrd="0" destOrd="0" presId="urn:microsoft.com/office/officeart/2005/8/layout/orgChart1"/>
    <dgm:cxn modelId="{A8719E71-C72A-4F45-83F6-E11DEABFB7AA}" type="presParOf" srcId="{B6E54CBB-042C-4E33-993A-CC70F64C159A}" destId="{64DDD32F-1A44-4894-8273-6BE1B7276EBB}" srcOrd="1" destOrd="0" presId="urn:microsoft.com/office/officeart/2005/8/layout/orgChart1"/>
    <dgm:cxn modelId="{6C8895D2-EBDE-46D3-9665-939C766FBCDB}" type="presParOf" srcId="{3A240B74-741B-46BC-9EC4-90597A714B3F}" destId="{38B5B1E5-0D4A-4586-838B-F6A2FEF11961}" srcOrd="1" destOrd="0" presId="urn:microsoft.com/office/officeart/2005/8/layout/orgChart1"/>
    <dgm:cxn modelId="{5DF999F8-D312-4E54-8996-79F4D39507A5}" type="presParOf" srcId="{3A240B74-741B-46BC-9EC4-90597A714B3F}" destId="{37B57425-C849-4BA4-8079-9E166259FD2D}" srcOrd="2" destOrd="0" presId="urn:microsoft.com/office/officeart/2005/8/layout/orgChart1"/>
    <dgm:cxn modelId="{ADD54497-21A6-467C-8BBC-0A611D7EDB39}" type="presParOf" srcId="{8A97831D-931A-469A-8C59-70D7858BD09B}" destId="{2FB20EAE-1799-4588-A05C-58D2BEC86ABD}" srcOrd="2" destOrd="0" presId="urn:microsoft.com/office/officeart/2005/8/layout/orgChart1"/>
    <dgm:cxn modelId="{8CBF1324-5835-43BA-A32C-FE6D46F1CD70}" type="presParOf" srcId="{8A97831D-931A-469A-8C59-70D7858BD09B}" destId="{9EC4FEDB-12B7-4593-9072-83324B75F068}" srcOrd="3" destOrd="0" presId="urn:microsoft.com/office/officeart/2005/8/layout/orgChart1"/>
    <dgm:cxn modelId="{EDA21F1E-ED94-4948-860C-E7939C0FA4FF}" type="presParOf" srcId="{9EC4FEDB-12B7-4593-9072-83324B75F068}" destId="{C90D31B2-75E7-4712-BD5E-3D6815056559}" srcOrd="0" destOrd="0" presId="urn:microsoft.com/office/officeart/2005/8/layout/orgChart1"/>
    <dgm:cxn modelId="{513B78D5-242C-49CA-B9B0-06F7FBD473C7}" type="presParOf" srcId="{C90D31B2-75E7-4712-BD5E-3D6815056559}" destId="{0DE10CE8-0508-47CA-A307-12EDA1DC6C81}" srcOrd="0" destOrd="0" presId="urn:microsoft.com/office/officeart/2005/8/layout/orgChart1"/>
    <dgm:cxn modelId="{4A680E5E-FF5C-4AFB-9F4B-B36BD5B6F2FF}" type="presParOf" srcId="{C90D31B2-75E7-4712-BD5E-3D6815056559}" destId="{468C954D-A462-49CC-9D3C-5DF89E438CFB}" srcOrd="1" destOrd="0" presId="urn:microsoft.com/office/officeart/2005/8/layout/orgChart1"/>
    <dgm:cxn modelId="{D8728211-78E7-451D-8444-85A25701173D}" type="presParOf" srcId="{9EC4FEDB-12B7-4593-9072-83324B75F068}" destId="{BD5B0BCB-C8C6-4FAB-879A-0D3B2D225A34}" srcOrd="1" destOrd="0" presId="urn:microsoft.com/office/officeart/2005/8/layout/orgChart1"/>
    <dgm:cxn modelId="{50FEEA22-CEA5-4050-9041-9FC1EDA7BD40}" type="presParOf" srcId="{BD5B0BCB-C8C6-4FAB-879A-0D3B2D225A34}" destId="{E6A9E043-2F66-4CA3-AB9E-BC6BADFE3600}" srcOrd="0" destOrd="0" presId="urn:microsoft.com/office/officeart/2005/8/layout/orgChart1"/>
    <dgm:cxn modelId="{9A0303EC-C851-45AC-AAC9-C607922C0DDC}" type="presParOf" srcId="{BD5B0BCB-C8C6-4FAB-879A-0D3B2D225A34}" destId="{73BA8FAB-ACD3-45A5-9D9F-129291B01ED1}" srcOrd="1" destOrd="0" presId="urn:microsoft.com/office/officeart/2005/8/layout/orgChart1"/>
    <dgm:cxn modelId="{401A5EE8-2BEE-4DDC-8666-65E09CB44F35}" type="presParOf" srcId="{73BA8FAB-ACD3-45A5-9D9F-129291B01ED1}" destId="{00037D4E-1883-4E46-91AB-84BCC685D7F4}" srcOrd="0" destOrd="0" presId="urn:microsoft.com/office/officeart/2005/8/layout/orgChart1"/>
    <dgm:cxn modelId="{F3898061-75E5-484E-BCBB-B2722A81D281}" type="presParOf" srcId="{00037D4E-1883-4E46-91AB-84BCC685D7F4}" destId="{9D10BD22-0EA1-4256-B658-CA16712BE40C}" srcOrd="0" destOrd="0" presId="urn:microsoft.com/office/officeart/2005/8/layout/orgChart1"/>
    <dgm:cxn modelId="{A859251B-1EB9-4E87-BC41-45A0738998A5}" type="presParOf" srcId="{00037D4E-1883-4E46-91AB-84BCC685D7F4}" destId="{9CD53A5B-3138-461F-B84C-6CB57DB7A1E2}" srcOrd="1" destOrd="0" presId="urn:microsoft.com/office/officeart/2005/8/layout/orgChart1"/>
    <dgm:cxn modelId="{951375E1-763D-432A-A5EF-2DB36D18E3F9}" type="presParOf" srcId="{73BA8FAB-ACD3-45A5-9D9F-129291B01ED1}" destId="{76A89C84-4C54-494B-A7ED-6A42373E1BD8}" srcOrd="1" destOrd="0" presId="urn:microsoft.com/office/officeart/2005/8/layout/orgChart1"/>
    <dgm:cxn modelId="{62D3AB50-2EAB-4DDB-9A8C-02445559269A}" type="presParOf" srcId="{76A89C84-4C54-494B-A7ED-6A42373E1BD8}" destId="{F2903C82-D2C3-47F5-A09E-BFD966220776}" srcOrd="0" destOrd="0" presId="urn:microsoft.com/office/officeart/2005/8/layout/orgChart1"/>
    <dgm:cxn modelId="{88B26807-D2E2-42BE-89B1-CE1E26A74993}" type="presParOf" srcId="{76A89C84-4C54-494B-A7ED-6A42373E1BD8}" destId="{E280B9CC-059D-482D-B9B6-DE1634AFD54D}" srcOrd="1" destOrd="0" presId="urn:microsoft.com/office/officeart/2005/8/layout/orgChart1"/>
    <dgm:cxn modelId="{308E255F-4C2C-4EB4-9DAB-81E9B50BBEE1}" type="presParOf" srcId="{E280B9CC-059D-482D-B9B6-DE1634AFD54D}" destId="{8641DD6D-40ED-4347-8633-74720E0196C2}" srcOrd="0" destOrd="0" presId="urn:microsoft.com/office/officeart/2005/8/layout/orgChart1"/>
    <dgm:cxn modelId="{CFC5A305-C87D-4272-83F6-0A43245A2E63}" type="presParOf" srcId="{8641DD6D-40ED-4347-8633-74720E0196C2}" destId="{CB163965-A81C-4E54-B1B3-861853941CE2}" srcOrd="0" destOrd="0" presId="urn:microsoft.com/office/officeart/2005/8/layout/orgChart1"/>
    <dgm:cxn modelId="{3726E13A-C308-4923-88EE-262C0343E029}" type="presParOf" srcId="{8641DD6D-40ED-4347-8633-74720E0196C2}" destId="{A808ABED-78E5-47B1-AD0D-981B3A29BF52}" srcOrd="1" destOrd="0" presId="urn:microsoft.com/office/officeart/2005/8/layout/orgChart1"/>
    <dgm:cxn modelId="{613D36A6-8BAF-4637-9D64-EF22DE0969E0}" type="presParOf" srcId="{E280B9CC-059D-482D-B9B6-DE1634AFD54D}" destId="{0124C3B7-07BD-4F22-B3FE-892DC1104457}" srcOrd="1" destOrd="0" presId="urn:microsoft.com/office/officeart/2005/8/layout/orgChart1"/>
    <dgm:cxn modelId="{A13C4C1F-BCA5-4375-8D12-A2793184193D}" type="presParOf" srcId="{E280B9CC-059D-482D-B9B6-DE1634AFD54D}" destId="{D12FCF9E-456A-42DC-956A-A4B9B65B882A}" srcOrd="2" destOrd="0" presId="urn:microsoft.com/office/officeart/2005/8/layout/orgChart1"/>
    <dgm:cxn modelId="{17A3D73A-96D6-498A-BB76-A8A4E9846764}" type="presParOf" srcId="{76A89C84-4C54-494B-A7ED-6A42373E1BD8}" destId="{4E926DF3-1CA6-4F0D-9417-E0589D9397A5}" srcOrd="2" destOrd="0" presId="urn:microsoft.com/office/officeart/2005/8/layout/orgChart1"/>
    <dgm:cxn modelId="{48C40347-497C-45BA-B588-9A6B023CA4D4}" type="presParOf" srcId="{76A89C84-4C54-494B-A7ED-6A42373E1BD8}" destId="{B1036DFC-76C2-48DC-BD19-44A56F4AF3DB}" srcOrd="3" destOrd="0" presId="urn:microsoft.com/office/officeart/2005/8/layout/orgChart1"/>
    <dgm:cxn modelId="{DFB316A5-93B6-4193-AFA4-1873D9B7F90D}" type="presParOf" srcId="{B1036DFC-76C2-48DC-BD19-44A56F4AF3DB}" destId="{C3152D63-34AC-4C0D-BE4E-43031DB23342}" srcOrd="0" destOrd="0" presId="urn:microsoft.com/office/officeart/2005/8/layout/orgChart1"/>
    <dgm:cxn modelId="{016E76C6-EBB1-45FF-954A-894B9B82077F}" type="presParOf" srcId="{C3152D63-34AC-4C0D-BE4E-43031DB23342}" destId="{A7567DEF-B058-4665-A1FD-9744630C6E0A}" srcOrd="0" destOrd="0" presId="urn:microsoft.com/office/officeart/2005/8/layout/orgChart1"/>
    <dgm:cxn modelId="{200B001F-27A6-470D-B436-9699B3D30CF9}" type="presParOf" srcId="{C3152D63-34AC-4C0D-BE4E-43031DB23342}" destId="{454E162B-BE87-4522-8AB2-D67B569FF782}" srcOrd="1" destOrd="0" presId="urn:microsoft.com/office/officeart/2005/8/layout/orgChart1"/>
    <dgm:cxn modelId="{42434E9A-41BC-44FC-A103-864F7D4080BC}" type="presParOf" srcId="{B1036DFC-76C2-48DC-BD19-44A56F4AF3DB}" destId="{A3F0C0D0-AB60-46A3-A182-3E2BDBF0F903}" srcOrd="1" destOrd="0" presId="urn:microsoft.com/office/officeart/2005/8/layout/orgChart1"/>
    <dgm:cxn modelId="{58644E97-07C0-40E6-9AAF-8C1DC2987C86}" type="presParOf" srcId="{B1036DFC-76C2-48DC-BD19-44A56F4AF3DB}" destId="{01B33CA6-C33C-4DE4-8DC7-F4050A4414A0}" srcOrd="2" destOrd="0" presId="urn:microsoft.com/office/officeart/2005/8/layout/orgChart1"/>
    <dgm:cxn modelId="{6E424BD1-D468-4270-9B8D-B7886FB3D041}" type="presParOf" srcId="{73BA8FAB-ACD3-45A5-9D9F-129291B01ED1}" destId="{4CD95506-6811-418F-8D7B-753D6CB45C31}" srcOrd="2" destOrd="0" presId="urn:microsoft.com/office/officeart/2005/8/layout/orgChart1"/>
    <dgm:cxn modelId="{77C6C41F-AF79-49B3-9AC1-FF005F441767}" type="presParOf" srcId="{BD5B0BCB-C8C6-4FAB-879A-0D3B2D225A34}" destId="{25C79980-D730-4458-8229-C5A3BCBAD304}" srcOrd="2" destOrd="0" presId="urn:microsoft.com/office/officeart/2005/8/layout/orgChart1"/>
    <dgm:cxn modelId="{680AF2F3-D0D0-4428-80E6-F98046A7F076}" type="presParOf" srcId="{BD5B0BCB-C8C6-4FAB-879A-0D3B2D225A34}" destId="{63C0A0D9-77C3-40FE-A025-9CAB38C81694}" srcOrd="3" destOrd="0" presId="urn:microsoft.com/office/officeart/2005/8/layout/orgChart1"/>
    <dgm:cxn modelId="{8A79C0D0-3BB5-4FA1-A979-272054E7F840}" type="presParOf" srcId="{63C0A0D9-77C3-40FE-A025-9CAB38C81694}" destId="{365BF381-C5FC-4418-9613-1F47C8CDA297}" srcOrd="0" destOrd="0" presId="urn:microsoft.com/office/officeart/2005/8/layout/orgChart1"/>
    <dgm:cxn modelId="{B32E120D-B184-485D-A1AC-B0D40B815EDD}" type="presParOf" srcId="{365BF381-C5FC-4418-9613-1F47C8CDA297}" destId="{ACAF1969-8D6C-4DE0-AA89-87A4D18DD451}" srcOrd="0" destOrd="0" presId="urn:microsoft.com/office/officeart/2005/8/layout/orgChart1"/>
    <dgm:cxn modelId="{F7FBA98D-40FD-430C-81A5-7BBC8EA15AA2}" type="presParOf" srcId="{365BF381-C5FC-4418-9613-1F47C8CDA297}" destId="{8E97A481-8465-45CF-9DCF-9DE820E77D83}" srcOrd="1" destOrd="0" presId="urn:microsoft.com/office/officeart/2005/8/layout/orgChart1"/>
    <dgm:cxn modelId="{39CEDC68-A546-43C2-92A3-FFF63C8D8892}" type="presParOf" srcId="{63C0A0D9-77C3-40FE-A025-9CAB38C81694}" destId="{35197300-96DB-4973-BD73-68BA448ED440}" srcOrd="1" destOrd="0" presId="urn:microsoft.com/office/officeart/2005/8/layout/orgChart1"/>
    <dgm:cxn modelId="{C078B999-53FD-45CB-BFEF-941CCAA27DBD}" type="presParOf" srcId="{35197300-96DB-4973-BD73-68BA448ED440}" destId="{22D9E5E4-7121-4496-AC6E-6BF22B8DECE8}" srcOrd="0" destOrd="0" presId="urn:microsoft.com/office/officeart/2005/8/layout/orgChart1"/>
    <dgm:cxn modelId="{E3EDBED3-81AF-4DF5-BAE0-36C32168855A}" type="presParOf" srcId="{35197300-96DB-4973-BD73-68BA448ED440}" destId="{7BE0FA42-176A-4CEB-A197-3EF8BB5D7EB7}" srcOrd="1" destOrd="0" presId="urn:microsoft.com/office/officeart/2005/8/layout/orgChart1"/>
    <dgm:cxn modelId="{3D4E994B-36F0-4F03-9754-999640454845}" type="presParOf" srcId="{7BE0FA42-176A-4CEB-A197-3EF8BB5D7EB7}" destId="{64A25522-B243-4B0B-92D0-F3491ACFBB23}" srcOrd="0" destOrd="0" presId="urn:microsoft.com/office/officeart/2005/8/layout/orgChart1"/>
    <dgm:cxn modelId="{9213F4DB-19AA-4183-BF5E-D3E21DC9D7A0}" type="presParOf" srcId="{64A25522-B243-4B0B-92D0-F3491ACFBB23}" destId="{FB924574-F6D9-44E1-84F6-E65B1C65237E}" srcOrd="0" destOrd="0" presId="urn:microsoft.com/office/officeart/2005/8/layout/orgChart1"/>
    <dgm:cxn modelId="{0F02DC84-309F-4C96-801E-BC4C96C9DA2B}" type="presParOf" srcId="{64A25522-B243-4B0B-92D0-F3491ACFBB23}" destId="{FEC85DE3-A67E-4268-B853-950A9B0069B2}" srcOrd="1" destOrd="0" presId="urn:microsoft.com/office/officeart/2005/8/layout/orgChart1"/>
    <dgm:cxn modelId="{0B781FB5-D95A-45E4-9570-C5043673AE70}" type="presParOf" srcId="{7BE0FA42-176A-4CEB-A197-3EF8BB5D7EB7}" destId="{28F6A2B7-49AF-4D0E-8FD7-7D1D349071C7}" srcOrd="1" destOrd="0" presId="urn:microsoft.com/office/officeart/2005/8/layout/orgChart1"/>
    <dgm:cxn modelId="{19631DB7-1888-400B-B382-515F3F4220FC}" type="presParOf" srcId="{7BE0FA42-176A-4CEB-A197-3EF8BB5D7EB7}" destId="{B313173A-1A02-40D3-8DE0-8B34CF942372}" srcOrd="2" destOrd="0" presId="urn:microsoft.com/office/officeart/2005/8/layout/orgChart1"/>
    <dgm:cxn modelId="{78E994D0-3EC4-4B22-BE0E-824B1DB88D49}" type="presParOf" srcId="{35197300-96DB-4973-BD73-68BA448ED440}" destId="{5EEA19AB-2C2B-41B0-9482-58688572A7E0}" srcOrd="2" destOrd="0" presId="urn:microsoft.com/office/officeart/2005/8/layout/orgChart1"/>
    <dgm:cxn modelId="{DE935FF5-9C43-47C0-A08D-85CABAD20130}" type="presParOf" srcId="{35197300-96DB-4973-BD73-68BA448ED440}" destId="{9E28F55E-1635-40B1-ABAE-F1ECB7AE4473}" srcOrd="3" destOrd="0" presId="urn:microsoft.com/office/officeart/2005/8/layout/orgChart1"/>
    <dgm:cxn modelId="{FBD11C16-A1A1-47C8-8858-921373F0C496}" type="presParOf" srcId="{9E28F55E-1635-40B1-ABAE-F1ECB7AE4473}" destId="{BC49D0C0-5D37-41E7-8900-FE4372C890E1}" srcOrd="0" destOrd="0" presId="urn:microsoft.com/office/officeart/2005/8/layout/orgChart1"/>
    <dgm:cxn modelId="{2227C3D1-DA7F-4FE7-9ADC-DA855FF69972}" type="presParOf" srcId="{BC49D0C0-5D37-41E7-8900-FE4372C890E1}" destId="{C4353EB1-B429-4619-9465-8D9333161A62}" srcOrd="0" destOrd="0" presId="urn:microsoft.com/office/officeart/2005/8/layout/orgChart1"/>
    <dgm:cxn modelId="{5656F794-3337-4DC4-ABB0-032D596F9702}" type="presParOf" srcId="{BC49D0C0-5D37-41E7-8900-FE4372C890E1}" destId="{BDC319EA-B1A7-4925-8D4B-971D2FA8D006}" srcOrd="1" destOrd="0" presId="urn:microsoft.com/office/officeart/2005/8/layout/orgChart1"/>
    <dgm:cxn modelId="{5C42E001-540B-4AE1-9433-9A632C747C54}" type="presParOf" srcId="{9E28F55E-1635-40B1-ABAE-F1ECB7AE4473}" destId="{3829A636-2BC4-4FC0-856D-68302B965559}" srcOrd="1" destOrd="0" presId="urn:microsoft.com/office/officeart/2005/8/layout/orgChart1"/>
    <dgm:cxn modelId="{93C721D2-C14E-48C6-8BFF-8D26FD933E14}" type="presParOf" srcId="{9E28F55E-1635-40B1-ABAE-F1ECB7AE4473}" destId="{640EBBCC-2592-4416-8597-A68E3E377BAC}" srcOrd="2" destOrd="0" presId="urn:microsoft.com/office/officeart/2005/8/layout/orgChart1"/>
    <dgm:cxn modelId="{F6CCAF4A-4C73-4B8D-9101-1E33268099AB}" type="presParOf" srcId="{63C0A0D9-77C3-40FE-A025-9CAB38C81694}" destId="{48205DBE-AB63-4E72-B655-3104D37FDF9A}" srcOrd="2" destOrd="0" presId="urn:microsoft.com/office/officeart/2005/8/layout/orgChart1"/>
    <dgm:cxn modelId="{BBD1259F-11AE-4450-A9E7-90A17B2C8B06}" type="presParOf" srcId="{BD5B0BCB-C8C6-4FAB-879A-0D3B2D225A34}" destId="{51697CB0-C18F-43A2-8F0F-573E449B8868}" srcOrd="4" destOrd="0" presId="urn:microsoft.com/office/officeart/2005/8/layout/orgChart1"/>
    <dgm:cxn modelId="{F160C303-5009-417F-8E32-1CE6B838A661}" type="presParOf" srcId="{BD5B0BCB-C8C6-4FAB-879A-0D3B2D225A34}" destId="{3FF0D6A6-DAEC-44E8-9B06-35CC6CF5A4A0}" srcOrd="5" destOrd="0" presId="urn:microsoft.com/office/officeart/2005/8/layout/orgChart1"/>
    <dgm:cxn modelId="{DE06CE6B-FD0B-4C36-8E53-D973A5EE89D1}" type="presParOf" srcId="{3FF0D6A6-DAEC-44E8-9B06-35CC6CF5A4A0}" destId="{078E3695-88A0-416A-BDFA-12F1F6534C5B}" srcOrd="0" destOrd="0" presId="urn:microsoft.com/office/officeart/2005/8/layout/orgChart1"/>
    <dgm:cxn modelId="{FF1352FB-3EC5-4E31-9846-000D404F03EF}" type="presParOf" srcId="{078E3695-88A0-416A-BDFA-12F1F6534C5B}" destId="{61ECADF3-6EFF-486D-B8DA-CEEEDC1BB3FB}" srcOrd="0" destOrd="0" presId="urn:microsoft.com/office/officeart/2005/8/layout/orgChart1"/>
    <dgm:cxn modelId="{2AF3F320-6E5A-434E-BEB3-9BF83CA2F659}" type="presParOf" srcId="{078E3695-88A0-416A-BDFA-12F1F6534C5B}" destId="{D3665173-9154-4DD9-82CD-DD10E26D2450}" srcOrd="1" destOrd="0" presId="urn:microsoft.com/office/officeart/2005/8/layout/orgChart1"/>
    <dgm:cxn modelId="{A1FD6163-8E41-460C-A083-0976B7290AE4}" type="presParOf" srcId="{3FF0D6A6-DAEC-44E8-9B06-35CC6CF5A4A0}" destId="{1A07B035-6C09-4204-97AD-22B388D74AF8}" srcOrd="1" destOrd="0" presId="urn:microsoft.com/office/officeart/2005/8/layout/orgChart1"/>
    <dgm:cxn modelId="{6661257D-3749-466D-9B08-06844717F4E6}" type="presParOf" srcId="{1A07B035-6C09-4204-97AD-22B388D74AF8}" destId="{5A865C50-DAC3-4B6D-B8AD-9CF5ECA9B628}" srcOrd="0" destOrd="0" presId="urn:microsoft.com/office/officeart/2005/8/layout/orgChart1"/>
    <dgm:cxn modelId="{FDB1F273-A92D-41BB-BC7A-9BA196A53702}" type="presParOf" srcId="{1A07B035-6C09-4204-97AD-22B388D74AF8}" destId="{350172C2-012F-4109-BAC2-261F3F898AEA}" srcOrd="1" destOrd="0" presId="urn:microsoft.com/office/officeart/2005/8/layout/orgChart1"/>
    <dgm:cxn modelId="{9D8364C4-F2B0-4FA2-8B13-812ED63C8421}" type="presParOf" srcId="{350172C2-012F-4109-BAC2-261F3F898AEA}" destId="{27EB3124-B3D8-49D6-8755-1794D82B5AD9}" srcOrd="0" destOrd="0" presId="urn:microsoft.com/office/officeart/2005/8/layout/orgChart1"/>
    <dgm:cxn modelId="{DA409F0D-5BE5-421A-AD1D-B5FA36CB752F}" type="presParOf" srcId="{27EB3124-B3D8-49D6-8755-1794D82B5AD9}" destId="{A8738B83-916C-4F14-9EC1-9445B8524393}" srcOrd="0" destOrd="0" presId="urn:microsoft.com/office/officeart/2005/8/layout/orgChart1"/>
    <dgm:cxn modelId="{64FA3190-5FB4-4ACE-B6A9-0B9C8452F732}" type="presParOf" srcId="{27EB3124-B3D8-49D6-8755-1794D82B5AD9}" destId="{51BD293A-72A8-4377-B83D-34E60E6CC9AE}" srcOrd="1" destOrd="0" presId="urn:microsoft.com/office/officeart/2005/8/layout/orgChart1"/>
    <dgm:cxn modelId="{A49252C0-6054-4E42-B200-8351128B42BB}" type="presParOf" srcId="{350172C2-012F-4109-BAC2-261F3F898AEA}" destId="{C2F9117F-3D4B-458D-9CBE-803D7BC72B5F}" srcOrd="1" destOrd="0" presId="urn:microsoft.com/office/officeart/2005/8/layout/orgChart1"/>
    <dgm:cxn modelId="{0DDB310B-24EC-40E5-981D-DF5D58198995}" type="presParOf" srcId="{350172C2-012F-4109-BAC2-261F3F898AEA}" destId="{69597BE1-6D80-4346-9612-8CFAD16B9C2D}" srcOrd="2" destOrd="0" presId="urn:microsoft.com/office/officeart/2005/8/layout/orgChart1"/>
    <dgm:cxn modelId="{4B00C59D-F612-4905-9087-38187B830274}" type="presParOf" srcId="{1A07B035-6C09-4204-97AD-22B388D74AF8}" destId="{332F0E2B-8913-471D-85C2-C60105DA06DA}" srcOrd="2" destOrd="0" presId="urn:microsoft.com/office/officeart/2005/8/layout/orgChart1"/>
    <dgm:cxn modelId="{FD061DBE-0729-4A8F-9AA6-F525B3B7EEED}" type="presParOf" srcId="{1A07B035-6C09-4204-97AD-22B388D74AF8}" destId="{889DCB59-1062-4B02-B868-923C2032D202}" srcOrd="3" destOrd="0" presId="urn:microsoft.com/office/officeart/2005/8/layout/orgChart1"/>
    <dgm:cxn modelId="{EDC3B53F-1A26-452B-A14D-48B689B01DFC}" type="presParOf" srcId="{889DCB59-1062-4B02-B868-923C2032D202}" destId="{84CEE635-E8FA-4E28-B030-3C089129E8C5}" srcOrd="0" destOrd="0" presId="urn:microsoft.com/office/officeart/2005/8/layout/orgChart1"/>
    <dgm:cxn modelId="{C6FAE311-19A2-4EAD-B44B-82E86BAA180D}" type="presParOf" srcId="{84CEE635-E8FA-4E28-B030-3C089129E8C5}" destId="{C0AA208A-3B8B-416D-A42F-FE739750A133}" srcOrd="0" destOrd="0" presId="urn:microsoft.com/office/officeart/2005/8/layout/orgChart1"/>
    <dgm:cxn modelId="{227C535A-E002-4A1A-AD6D-CE9C345EBD4A}" type="presParOf" srcId="{84CEE635-E8FA-4E28-B030-3C089129E8C5}" destId="{B95675BD-8438-460C-A8AD-CB1EC5E41BF3}" srcOrd="1" destOrd="0" presId="urn:microsoft.com/office/officeart/2005/8/layout/orgChart1"/>
    <dgm:cxn modelId="{7E04CD9B-B38D-4A62-8786-C697AA63979A}" type="presParOf" srcId="{889DCB59-1062-4B02-B868-923C2032D202}" destId="{49D89897-889A-40E7-B38B-9FAE629196A0}" srcOrd="1" destOrd="0" presId="urn:microsoft.com/office/officeart/2005/8/layout/orgChart1"/>
    <dgm:cxn modelId="{53597CDF-4EC7-4A76-AD6E-E1199BF30E65}" type="presParOf" srcId="{889DCB59-1062-4B02-B868-923C2032D202}" destId="{999C5E05-4BAA-40B6-8206-7D7EACDF44AF}" srcOrd="2" destOrd="0" presId="urn:microsoft.com/office/officeart/2005/8/layout/orgChart1"/>
    <dgm:cxn modelId="{63B4330E-812E-474D-B6F1-C7E369C9E4CD}" type="presParOf" srcId="{3FF0D6A6-DAEC-44E8-9B06-35CC6CF5A4A0}" destId="{58A42151-5EAF-4332-8AA5-F29E0EFE35F9}" srcOrd="2" destOrd="0" presId="urn:microsoft.com/office/officeart/2005/8/layout/orgChart1"/>
    <dgm:cxn modelId="{C4A51489-7965-4B54-A9A2-9F131FACE7EF}" type="presParOf" srcId="{BD5B0BCB-C8C6-4FAB-879A-0D3B2D225A34}" destId="{E95C2112-3A1A-40AE-8268-A0D9FBD0A26E}" srcOrd="6" destOrd="0" presId="urn:microsoft.com/office/officeart/2005/8/layout/orgChart1"/>
    <dgm:cxn modelId="{0BBBD3C2-C442-4B71-912E-DC2256804DB8}" type="presParOf" srcId="{BD5B0BCB-C8C6-4FAB-879A-0D3B2D225A34}" destId="{B353E762-70B5-43D8-88DB-B6F58B7F23BA}" srcOrd="7" destOrd="0" presId="urn:microsoft.com/office/officeart/2005/8/layout/orgChart1"/>
    <dgm:cxn modelId="{FC34C0BF-6C2E-48DC-9EE4-BF59382A83CB}" type="presParOf" srcId="{B353E762-70B5-43D8-88DB-B6F58B7F23BA}" destId="{84B39BDC-D7B4-4B23-AB9C-9E91B715CD9B}" srcOrd="0" destOrd="0" presId="urn:microsoft.com/office/officeart/2005/8/layout/orgChart1"/>
    <dgm:cxn modelId="{B87B2687-128C-4E18-9381-44C73F2BE87D}" type="presParOf" srcId="{84B39BDC-D7B4-4B23-AB9C-9E91B715CD9B}" destId="{2CAE97A5-1E67-45DB-9C7C-DC06CE25B2ED}" srcOrd="0" destOrd="0" presId="urn:microsoft.com/office/officeart/2005/8/layout/orgChart1"/>
    <dgm:cxn modelId="{31477113-9599-4D83-B24C-10637E607C05}" type="presParOf" srcId="{84B39BDC-D7B4-4B23-AB9C-9E91B715CD9B}" destId="{0C29CAF4-515C-41E7-A2F5-5DE834E29912}" srcOrd="1" destOrd="0" presId="urn:microsoft.com/office/officeart/2005/8/layout/orgChart1"/>
    <dgm:cxn modelId="{13F140F9-4255-43B4-96F5-860A15D671B2}" type="presParOf" srcId="{B353E762-70B5-43D8-88DB-B6F58B7F23BA}" destId="{30A9C17C-1CBA-49C3-835D-B29FA0B344BD}" srcOrd="1" destOrd="0" presId="urn:microsoft.com/office/officeart/2005/8/layout/orgChart1"/>
    <dgm:cxn modelId="{5E15F33A-F7F4-4A4E-98F8-677896014271}" type="presParOf" srcId="{30A9C17C-1CBA-49C3-835D-B29FA0B344BD}" destId="{F0E4C2CC-9C08-45C2-B910-283C5D3725B7}" srcOrd="0" destOrd="0" presId="urn:microsoft.com/office/officeart/2005/8/layout/orgChart1"/>
    <dgm:cxn modelId="{99054953-BE74-49B7-84AB-9A961FB3AEEA}" type="presParOf" srcId="{30A9C17C-1CBA-49C3-835D-B29FA0B344BD}" destId="{C4C7BD5B-4E92-45D9-8F10-A617F625DC07}" srcOrd="1" destOrd="0" presId="urn:microsoft.com/office/officeart/2005/8/layout/orgChart1"/>
    <dgm:cxn modelId="{827FF071-4AF9-4DAE-B135-98ED92580BDA}" type="presParOf" srcId="{C4C7BD5B-4E92-45D9-8F10-A617F625DC07}" destId="{B3A6D762-0563-4AFA-A8AB-FB854C7A31A8}" srcOrd="0" destOrd="0" presId="urn:microsoft.com/office/officeart/2005/8/layout/orgChart1"/>
    <dgm:cxn modelId="{DE241DB0-AC42-4D60-A00D-1F5CADA60D19}" type="presParOf" srcId="{B3A6D762-0563-4AFA-A8AB-FB854C7A31A8}" destId="{15CBB5AD-B928-45F7-A64D-F5A64C1EB4B2}" srcOrd="0" destOrd="0" presId="urn:microsoft.com/office/officeart/2005/8/layout/orgChart1"/>
    <dgm:cxn modelId="{7AB2F998-5200-49C3-8396-13446ACE247C}" type="presParOf" srcId="{B3A6D762-0563-4AFA-A8AB-FB854C7A31A8}" destId="{CEEEB21F-FC3D-4BA3-BE25-28381B2833F7}" srcOrd="1" destOrd="0" presId="urn:microsoft.com/office/officeart/2005/8/layout/orgChart1"/>
    <dgm:cxn modelId="{924CE6F2-F949-4096-B97B-ED83A3B8BDE7}" type="presParOf" srcId="{C4C7BD5B-4E92-45D9-8F10-A617F625DC07}" destId="{8D45C447-4BB4-4E86-8F4A-0BB36ECD1AFD}" srcOrd="1" destOrd="0" presId="urn:microsoft.com/office/officeart/2005/8/layout/orgChart1"/>
    <dgm:cxn modelId="{1BE94ACB-452D-4FA3-8E40-C2E63FFFFAA8}" type="presParOf" srcId="{C4C7BD5B-4E92-45D9-8F10-A617F625DC07}" destId="{A644B7E5-2F00-4ED7-B83A-DF6CCB5DD901}" srcOrd="2" destOrd="0" presId="urn:microsoft.com/office/officeart/2005/8/layout/orgChart1"/>
    <dgm:cxn modelId="{9E7C6E91-497E-47BF-9CEA-D555E5A90807}" type="presParOf" srcId="{30A9C17C-1CBA-49C3-835D-B29FA0B344BD}" destId="{C7C61901-FF97-4340-B404-ADAABA2EF256}" srcOrd="2" destOrd="0" presId="urn:microsoft.com/office/officeart/2005/8/layout/orgChart1"/>
    <dgm:cxn modelId="{1D6DE44E-7069-407F-9744-F79AD2667347}" type="presParOf" srcId="{30A9C17C-1CBA-49C3-835D-B29FA0B344BD}" destId="{102B30AC-EBBC-471A-BBB3-9F78564849BF}" srcOrd="3" destOrd="0" presId="urn:microsoft.com/office/officeart/2005/8/layout/orgChart1"/>
    <dgm:cxn modelId="{0E7D5025-78B7-48BA-891C-E827E62F0A81}" type="presParOf" srcId="{102B30AC-EBBC-471A-BBB3-9F78564849BF}" destId="{FE7D8E69-F298-4426-9D09-AC523EC52CA3}" srcOrd="0" destOrd="0" presId="urn:microsoft.com/office/officeart/2005/8/layout/orgChart1"/>
    <dgm:cxn modelId="{CB742097-E27A-4A23-B209-8287E24878BC}" type="presParOf" srcId="{FE7D8E69-F298-4426-9D09-AC523EC52CA3}" destId="{D85B1F43-8CC0-4EDD-B5AA-F83EF6EFF462}" srcOrd="0" destOrd="0" presId="urn:microsoft.com/office/officeart/2005/8/layout/orgChart1"/>
    <dgm:cxn modelId="{D7A1F93A-7D1A-4F64-9300-EC76053DCF29}" type="presParOf" srcId="{FE7D8E69-F298-4426-9D09-AC523EC52CA3}" destId="{84CA27CF-220E-46D7-8555-66424CEC0C4C}" srcOrd="1" destOrd="0" presId="urn:microsoft.com/office/officeart/2005/8/layout/orgChart1"/>
    <dgm:cxn modelId="{A08142F5-E56C-460D-915E-A67200E68A9A}" type="presParOf" srcId="{102B30AC-EBBC-471A-BBB3-9F78564849BF}" destId="{330DC0F5-1809-4975-8994-368886479C4C}" srcOrd="1" destOrd="0" presId="urn:microsoft.com/office/officeart/2005/8/layout/orgChart1"/>
    <dgm:cxn modelId="{81673412-5F9F-4903-B260-62F39658E900}" type="presParOf" srcId="{102B30AC-EBBC-471A-BBB3-9F78564849BF}" destId="{FD49BF04-22CD-4160-96C8-8617F687E97D}" srcOrd="2" destOrd="0" presId="urn:microsoft.com/office/officeart/2005/8/layout/orgChart1"/>
    <dgm:cxn modelId="{A8F11C46-9CA1-4076-833B-03BF7CBB460D}" type="presParOf" srcId="{B353E762-70B5-43D8-88DB-B6F58B7F23BA}" destId="{E7F79036-81A1-44BB-B49E-82BE2629C05E}" srcOrd="2" destOrd="0" presId="urn:microsoft.com/office/officeart/2005/8/layout/orgChart1"/>
    <dgm:cxn modelId="{C4B475C2-444C-4BC5-98A3-639A3EDAC5DC}" type="presParOf" srcId="{BD5B0BCB-C8C6-4FAB-879A-0D3B2D225A34}" destId="{4D3E76DC-EA3C-4913-BD81-E8F4CF87917D}" srcOrd="8" destOrd="0" presId="urn:microsoft.com/office/officeart/2005/8/layout/orgChart1"/>
    <dgm:cxn modelId="{D7C55B22-5EB3-4407-A5E1-145378365496}" type="presParOf" srcId="{BD5B0BCB-C8C6-4FAB-879A-0D3B2D225A34}" destId="{A6FB063E-6BF4-4D22-A37C-E5E2DECA3B22}" srcOrd="9" destOrd="0" presId="urn:microsoft.com/office/officeart/2005/8/layout/orgChart1"/>
    <dgm:cxn modelId="{E944C439-2670-4671-845A-12BD9DA9636D}" type="presParOf" srcId="{A6FB063E-6BF4-4D22-A37C-E5E2DECA3B22}" destId="{175178DC-871F-4454-8FB0-EAF0ABE306CE}" srcOrd="0" destOrd="0" presId="urn:microsoft.com/office/officeart/2005/8/layout/orgChart1"/>
    <dgm:cxn modelId="{514914CD-01A6-4BCC-B2C6-DDC622DE7C09}" type="presParOf" srcId="{175178DC-871F-4454-8FB0-EAF0ABE306CE}" destId="{B725E76A-9011-4A84-A0DC-C7C0800FAE0C}" srcOrd="0" destOrd="0" presId="urn:microsoft.com/office/officeart/2005/8/layout/orgChart1"/>
    <dgm:cxn modelId="{02C2FCD6-1F16-43BE-B022-E1344907CC71}" type="presParOf" srcId="{175178DC-871F-4454-8FB0-EAF0ABE306CE}" destId="{24634150-7E85-41CA-97DA-8B25418274FC}" srcOrd="1" destOrd="0" presId="urn:microsoft.com/office/officeart/2005/8/layout/orgChart1"/>
    <dgm:cxn modelId="{1B0198A9-20BE-4003-90BF-60686E876725}" type="presParOf" srcId="{A6FB063E-6BF4-4D22-A37C-E5E2DECA3B22}" destId="{266E704C-94D0-4AB5-9D90-4A275FB2A16F}" srcOrd="1" destOrd="0" presId="urn:microsoft.com/office/officeart/2005/8/layout/orgChart1"/>
    <dgm:cxn modelId="{83033BA7-AEA7-4919-A30C-F34AEA78848B}" type="presParOf" srcId="{266E704C-94D0-4AB5-9D90-4A275FB2A16F}" destId="{0A0F57EE-6445-4A6D-AD89-B69792017623}" srcOrd="0" destOrd="0" presId="urn:microsoft.com/office/officeart/2005/8/layout/orgChart1"/>
    <dgm:cxn modelId="{D8835750-8699-4747-9B22-D0D88B5757FA}" type="presParOf" srcId="{266E704C-94D0-4AB5-9D90-4A275FB2A16F}" destId="{3DB74381-2C1D-4EE6-94A6-D6F99658ECB2}" srcOrd="1" destOrd="0" presId="urn:microsoft.com/office/officeart/2005/8/layout/orgChart1"/>
    <dgm:cxn modelId="{2D837D03-893B-4283-A111-F9FCFA4476EA}" type="presParOf" srcId="{3DB74381-2C1D-4EE6-94A6-D6F99658ECB2}" destId="{D27A8E1F-0193-4EA0-A6DE-D9571FD97FBC}" srcOrd="0" destOrd="0" presId="urn:microsoft.com/office/officeart/2005/8/layout/orgChart1"/>
    <dgm:cxn modelId="{C9642835-BEBC-4BA3-AD1F-DB20F39EBBFE}" type="presParOf" srcId="{D27A8E1F-0193-4EA0-A6DE-D9571FD97FBC}" destId="{78448DF0-1042-414A-BADB-0FE7651F77D4}" srcOrd="0" destOrd="0" presId="urn:microsoft.com/office/officeart/2005/8/layout/orgChart1"/>
    <dgm:cxn modelId="{349BD8FA-ECB8-4DCE-A326-56879C0B2585}" type="presParOf" srcId="{D27A8E1F-0193-4EA0-A6DE-D9571FD97FBC}" destId="{688CC0B0-EEFB-4FDC-9160-4E53EC9ACF43}" srcOrd="1" destOrd="0" presId="urn:microsoft.com/office/officeart/2005/8/layout/orgChart1"/>
    <dgm:cxn modelId="{1DFBD904-D002-4F64-9248-55B28B1478DA}" type="presParOf" srcId="{3DB74381-2C1D-4EE6-94A6-D6F99658ECB2}" destId="{CDAC5B48-FCB8-4658-A494-39A2B6E75976}" srcOrd="1" destOrd="0" presId="urn:microsoft.com/office/officeart/2005/8/layout/orgChart1"/>
    <dgm:cxn modelId="{A44B05A7-C4E6-4D2A-9DD2-553D33CEF0E0}" type="presParOf" srcId="{3DB74381-2C1D-4EE6-94A6-D6F99658ECB2}" destId="{DF10C10A-DE20-4FAC-8BC5-525AC08CBFE6}" srcOrd="2" destOrd="0" presId="urn:microsoft.com/office/officeart/2005/8/layout/orgChart1"/>
    <dgm:cxn modelId="{F080228F-C3ED-4E8C-8AF2-096B36D5EF13}" type="presParOf" srcId="{266E704C-94D0-4AB5-9D90-4A275FB2A16F}" destId="{C393C75A-7F0B-451B-9A63-9519C3522299}" srcOrd="2" destOrd="0" presId="urn:microsoft.com/office/officeart/2005/8/layout/orgChart1"/>
    <dgm:cxn modelId="{948B8C7B-0F42-4CBD-9D28-8BF8E4A1F181}" type="presParOf" srcId="{266E704C-94D0-4AB5-9D90-4A275FB2A16F}" destId="{3EA9E2FF-BB49-46C1-9ACB-F33A2B6B66C4}" srcOrd="3" destOrd="0" presId="urn:microsoft.com/office/officeart/2005/8/layout/orgChart1"/>
    <dgm:cxn modelId="{6F4DD36D-12AA-4319-A300-324F0DF98AAA}" type="presParOf" srcId="{3EA9E2FF-BB49-46C1-9ACB-F33A2B6B66C4}" destId="{62E7806B-9C89-4A51-85BB-936955CF5844}" srcOrd="0" destOrd="0" presId="urn:microsoft.com/office/officeart/2005/8/layout/orgChart1"/>
    <dgm:cxn modelId="{10A95F34-0A2F-484B-ABF6-BEF767441F48}" type="presParOf" srcId="{62E7806B-9C89-4A51-85BB-936955CF5844}" destId="{A200DA01-A641-45E8-A567-2F9202C5119E}" srcOrd="0" destOrd="0" presId="urn:microsoft.com/office/officeart/2005/8/layout/orgChart1"/>
    <dgm:cxn modelId="{591AC252-ABC8-44D6-B2FE-434BD0D13CD9}" type="presParOf" srcId="{62E7806B-9C89-4A51-85BB-936955CF5844}" destId="{89B279CF-7538-4715-8483-353B07A78F0F}" srcOrd="1" destOrd="0" presId="urn:microsoft.com/office/officeart/2005/8/layout/orgChart1"/>
    <dgm:cxn modelId="{38EB0FB8-172F-47EA-9351-6B7DE1FD0515}" type="presParOf" srcId="{3EA9E2FF-BB49-46C1-9ACB-F33A2B6B66C4}" destId="{53987FA3-3D20-45FC-AFA7-4B84E72C3A9E}" srcOrd="1" destOrd="0" presId="urn:microsoft.com/office/officeart/2005/8/layout/orgChart1"/>
    <dgm:cxn modelId="{9782B08F-C28A-4E47-A2FD-A4908C23D339}" type="presParOf" srcId="{3EA9E2FF-BB49-46C1-9ACB-F33A2B6B66C4}" destId="{D6FFD262-EEED-4DB7-A77D-2D9D86592361}" srcOrd="2" destOrd="0" presId="urn:microsoft.com/office/officeart/2005/8/layout/orgChart1"/>
    <dgm:cxn modelId="{492DA3AC-F223-4597-A03A-03B333C67D07}" type="presParOf" srcId="{A6FB063E-6BF4-4D22-A37C-E5E2DECA3B22}" destId="{22E370E1-CB83-43EF-83A3-2DA512C01FF7}" srcOrd="2" destOrd="0" presId="urn:microsoft.com/office/officeart/2005/8/layout/orgChart1"/>
    <dgm:cxn modelId="{AC4C2286-779F-4564-8120-4BB2FC984572}" type="presParOf" srcId="{9EC4FEDB-12B7-4593-9072-83324B75F068}" destId="{8BBAFCD3-8832-43AC-AED7-FD763B3FB9F6}" srcOrd="2" destOrd="0" presId="urn:microsoft.com/office/officeart/2005/8/layout/orgChart1"/>
    <dgm:cxn modelId="{E1F049EC-5F6A-4A05-BCEF-0D3276A41B43}" type="presParOf" srcId="{8A97831D-931A-469A-8C59-70D7858BD09B}" destId="{FD377280-DB89-464B-8AB5-3FD633C31F64}" srcOrd="4" destOrd="0" presId="urn:microsoft.com/office/officeart/2005/8/layout/orgChart1"/>
    <dgm:cxn modelId="{536AD0B5-5394-497D-A1CB-2E874477281A}" type="presParOf" srcId="{8A97831D-931A-469A-8C59-70D7858BD09B}" destId="{EFED7868-A9A3-4931-BE2D-B0D9457B0E61}" srcOrd="5" destOrd="0" presId="urn:microsoft.com/office/officeart/2005/8/layout/orgChart1"/>
    <dgm:cxn modelId="{8B0DEE7D-D6AE-4C82-BD18-6935E83DFB1D}" type="presParOf" srcId="{EFED7868-A9A3-4931-BE2D-B0D9457B0E61}" destId="{82BFB123-9E84-4B1A-8057-BFC83C96685A}" srcOrd="0" destOrd="0" presId="urn:microsoft.com/office/officeart/2005/8/layout/orgChart1"/>
    <dgm:cxn modelId="{06626CB4-DD5D-4A24-9F08-F7A1D8CE931B}" type="presParOf" srcId="{82BFB123-9E84-4B1A-8057-BFC83C96685A}" destId="{663400F7-B751-437D-8E43-177979E03F10}" srcOrd="0" destOrd="0" presId="urn:microsoft.com/office/officeart/2005/8/layout/orgChart1"/>
    <dgm:cxn modelId="{65F9248B-22E4-4CE2-A673-BB66AB84EE41}" type="presParOf" srcId="{82BFB123-9E84-4B1A-8057-BFC83C96685A}" destId="{D119BCDD-6987-4B95-BBDB-BBDC012E938B}" srcOrd="1" destOrd="0" presId="urn:microsoft.com/office/officeart/2005/8/layout/orgChart1"/>
    <dgm:cxn modelId="{A09C31B7-5117-425C-87E8-4EBB09BCE632}" type="presParOf" srcId="{EFED7868-A9A3-4931-BE2D-B0D9457B0E61}" destId="{ACF243B4-4780-44EF-9F30-0D87A597551D}" srcOrd="1" destOrd="0" presId="urn:microsoft.com/office/officeart/2005/8/layout/orgChart1"/>
    <dgm:cxn modelId="{679CC16C-73B2-4027-9067-9415406F89E2}" type="presParOf" srcId="{EFED7868-A9A3-4931-BE2D-B0D9457B0E61}" destId="{855EF416-6BED-451D-94B2-A9714C6B3136}" srcOrd="2" destOrd="0" presId="urn:microsoft.com/office/officeart/2005/8/layout/orgChart1"/>
    <dgm:cxn modelId="{2E849C22-E358-4F35-9012-06BC6690166E}"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(AN-26B)</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2"/>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2"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2"/>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2"/>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2"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2"/>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2"/>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2"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2"/>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D3B7C637-FEF2-43C8-A18F-3D54189EC4ED}" type="presOf" srcId="{3E67E5BF-772B-4043-BDEF-C151E57CAF37}" destId="{E6E8A09D-9B93-4D5F-9445-E5EC3172A664}" srcOrd="0" destOrd="0" presId="urn:microsoft.com/office/officeart/2005/8/layout/orgChart1"/>
    <dgm:cxn modelId="{017EF14A-0FFE-4721-938B-2786E5EEC8F5}" type="presOf" srcId="{785253EA-5200-452B-B878-F83B60EF8F3C}" destId="{D8BC130A-BC96-46AD-B6AA-0DFB21BA11A5}" srcOrd="0" destOrd="0" presId="urn:microsoft.com/office/officeart/2005/8/layout/orgChart1"/>
    <dgm:cxn modelId="{224F24A5-B29D-4699-8B7F-5A9BAFB51C26}" type="presOf" srcId="{4744A484-9592-4027-A386-04DD85902563}" destId="{C17F96E8-73BB-4BFF-8E03-0BEC4655B205}"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5B0CCF7D-8105-4C2B-9400-41606F346CDE}" type="presOf" srcId="{516D82E2-F1C1-48C1-9581-28AFAB241B56}" destId="{48B5F079-A5F9-4833-A823-6B4CE7A5B7F1}" srcOrd="0" destOrd="0" presId="urn:microsoft.com/office/officeart/2005/8/layout/orgChart1"/>
    <dgm:cxn modelId="{D768F835-B597-4F46-BF32-9054ADCAE610}" type="presOf" srcId="{FD175948-8E56-4907-A90D-D33026458406}" destId="{FD377280-DB89-464B-8AB5-3FD633C31F64}"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41F1BC1D-9552-41D1-B212-CF3346EB5B14}" type="presOf" srcId="{3D75D2CC-1F37-42E6-BDC0-504AF1A8412A}" destId="{2FB20EAE-1799-4588-A05C-58D2BEC86ABD}" srcOrd="0" destOrd="0" presId="urn:microsoft.com/office/officeart/2005/8/layout/orgChart1"/>
    <dgm:cxn modelId="{FCD31E70-0A6E-4CCF-AC6B-A28D56317BB3}" type="presOf" srcId="{857F7267-01E0-41B4-AEDD-C0E896D32DBB}" destId="{4FE8359D-D7BF-4C72-B346-4B8D54ACA7F0}" srcOrd="0" destOrd="0" presId="urn:microsoft.com/office/officeart/2005/8/layout/orgChart1"/>
    <dgm:cxn modelId="{90BFA9B2-D654-49C4-80A7-B4483753ACDA}" type="presOf" srcId="{4744A484-9592-4027-A386-04DD85902563}" destId="{7D10EBB4-654B-4C64-A0E6-C5883F324664}" srcOrd="1"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E03430EC-C4DD-43C5-B9EA-08EBFCB53B12}" type="presOf" srcId="{71AF828E-4469-4C8B-9A5F-7304A6891836}" destId="{0909A6FC-841C-4E9F-826E-AB95BDB894A1}" srcOrd="0" destOrd="0" presId="urn:microsoft.com/office/officeart/2005/8/layout/orgChart1"/>
    <dgm:cxn modelId="{FC2430B0-C744-49DB-8AF8-D24F7F6128E1}" type="presOf" srcId="{90E4403F-5571-4DD9-B4FB-3AD70BA76238}" destId="{2A5F244D-DF58-4AE9-8FDE-500689A3A900}"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A43D81EF-F89B-4E2D-90AB-0CDCFA769BDD}" type="presOf" srcId="{3D4622CA-CE55-4B59-80B0-3EDC3294BDF0}" destId="{D119BCDD-6987-4B95-BBDB-BBDC012E938B}" srcOrd="1" destOrd="0" presId="urn:microsoft.com/office/officeart/2005/8/layout/orgChart1"/>
    <dgm:cxn modelId="{8EFFA8E4-38EE-4A38-B032-3E83A9CC4E09}" type="presOf" srcId="{98927BF6-4893-4986-A02A-05F30E2B0FF1}" destId="{0DE10CE8-0508-47CA-A307-12EDA1DC6C81}"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64AD27C0-54BE-4DFC-A357-0152FFE3F77F}" type="presOf" srcId="{C96AEC06-B94D-480F-BF2E-B5AF9E8C15F6}" destId="{040FB6AF-4C50-436E-B46C-9A9258E1E3BE}" srcOrd="0" destOrd="0" presId="urn:microsoft.com/office/officeart/2005/8/layout/orgChart1"/>
    <dgm:cxn modelId="{5368E60E-95D4-4F79-A0DD-02E296215A63}" type="presOf" srcId="{08D7570B-7F60-45C4-A5BB-AAC3AFDA8848}" destId="{DD724892-C7D1-4A1B-8704-5673780CFD0C}"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7719CCB0-6940-4773-A5BB-B631C65B99A4}" type="presOf" srcId="{08D7570B-7F60-45C4-A5BB-AAC3AFDA8848}" destId="{8CD2BC37-3900-49BB-97B0-B5628A5CCC9C}" srcOrd="0" destOrd="0" presId="urn:microsoft.com/office/officeart/2005/8/layout/orgChart1"/>
    <dgm:cxn modelId="{7E25C558-1F37-4690-ACE3-5A0C59AC9346}" type="presOf" srcId="{857F7267-01E0-41B4-AEDD-C0E896D32DBB}" destId="{950DE4FA-1EDF-4CCA-AF0F-9CE1ECCC0C0A}" srcOrd="1" destOrd="0" presId="urn:microsoft.com/office/officeart/2005/8/layout/orgChart1"/>
    <dgm:cxn modelId="{026F1EB5-3E3F-4746-AF7A-D7BF822DB581}" type="presOf" srcId="{98927BF6-4893-4986-A02A-05F30E2B0FF1}" destId="{468C954D-A462-49CC-9D3C-5DF89E438CFB}" srcOrd="1"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D5CAE0B3-4732-41D1-9380-92C307B09D78}" type="presOf" srcId="{C6FE7B80-815E-4790-8D9A-706AC530E2DB}" destId="{EB7A2584-A87C-4408-825C-ED2B08115187}" srcOrd="0" destOrd="0" presId="urn:microsoft.com/office/officeart/2005/8/layout/orgChart1"/>
    <dgm:cxn modelId="{45E29A01-E8FD-4B50-AF00-22BF3EED0E1F}" type="presOf" srcId="{71AF828E-4469-4C8B-9A5F-7304A6891836}" destId="{3CB3AB02-96E2-41C9-9C6A-FE779847D82F}" srcOrd="1" destOrd="0" presId="urn:microsoft.com/office/officeart/2005/8/layout/orgChart1"/>
    <dgm:cxn modelId="{0ACE1B71-311F-443D-BC91-866900725851}" type="presOf" srcId="{31F75589-71C7-4560-8B8D-7ACEF423E831}" destId="{16671BCE-57AF-463A-9BDF-1D780F79A168}" srcOrd="1" destOrd="0" presId="urn:microsoft.com/office/officeart/2005/8/layout/orgChart1"/>
    <dgm:cxn modelId="{DC9493CD-7A95-44BB-983A-6AD227BA94F5}" type="presOf" srcId="{C96AEC06-B94D-480F-BF2E-B5AF9E8C15F6}" destId="{64DDD32F-1A44-4894-8273-6BE1B7276EBB}" srcOrd="1" destOrd="0" presId="urn:microsoft.com/office/officeart/2005/8/layout/orgChart1"/>
    <dgm:cxn modelId="{D2B47C39-5A10-4EEA-B8B1-115430BB531B}" type="presOf" srcId="{433F03CC-DCFC-4D2C-8473-EC4AB3124061}" destId="{46C4A8C9-46AB-40BA-BE2A-93F27A7B85AA}" srcOrd="0" destOrd="0" presId="urn:microsoft.com/office/officeart/2005/8/layout/orgChart1"/>
    <dgm:cxn modelId="{E818F71F-E6F4-48A6-A641-3CD8052E0BC2}" type="presOf" srcId="{31F75589-71C7-4560-8B8D-7ACEF423E831}" destId="{67CCD494-5ACB-4043-B066-D50635942A40}" srcOrd="0"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C143DE59-5F54-4D2E-BB5A-780F7BC10EC9}" type="presOf" srcId="{3D4622CA-CE55-4B59-80B0-3EDC3294BDF0}" destId="{663400F7-B751-437D-8E43-177979E03F10}" srcOrd="0" destOrd="0" presId="urn:microsoft.com/office/officeart/2005/8/layout/orgChart1"/>
    <dgm:cxn modelId="{D3CFC3EC-A399-4577-90DF-B7FBCED6B065}" type="presParOf" srcId="{46C4A8C9-46AB-40BA-BE2A-93F27A7B85AA}" destId="{34E2A76A-9B7D-48CE-9A03-74F08393FD94}" srcOrd="0" destOrd="0" presId="urn:microsoft.com/office/officeart/2005/8/layout/orgChart1"/>
    <dgm:cxn modelId="{455F5158-77A1-4F8C-AF53-A9F6C7FCE6FC}" type="presParOf" srcId="{34E2A76A-9B7D-48CE-9A03-74F08393FD94}" destId="{84B1B2FB-B134-4270-B3D5-F3EB4481AE1D}" srcOrd="0" destOrd="0" presId="urn:microsoft.com/office/officeart/2005/8/layout/orgChart1"/>
    <dgm:cxn modelId="{13FD2CF5-582E-486A-9311-E2EBC4B86931}" type="presParOf" srcId="{84B1B2FB-B134-4270-B3D5-F3EB4481AE1D}" destId="{8CD2BC37-3900-49BB-97B0-B5628A5CCC9C}" srcOrd="0" destOrd="0" presId="urn:microsoft.com/office/officeart/2005/8/layout/orgChart1"/>
    <dgm:cxn modelId="{2F50B696-A85E-4C45-AA8E-B8530B804918}" type="presParOf" srcId="{84B1B2FB-B134-4270-B3D5-F3EB4481AE1D}" destId="{DD724892-C7D1-4A1B-8704-5673780CFD0C}" srcOrd="1" destOrd="0" presId="urn:microsoft.com/office/officeart/2005/8/layout/orgChart1"/>
    <dgm:cxn modelId="{671F54D5-BD21-4802-B0BD-1CCE89CE01EE}" type="presParOf" srcId="{34E2A76A-9B7D-48CE-9A03-74F08393FD94}" destId="{8A97831D-931A-469A-8C59-70D7858BD09B}" srcOrd="1" destOrd="0" presId="urn:microsoft.com/office/officeart/2005/8/layout/orgChart1"/>
    <dgm:cxn modelId="{65352426-8897-4092-A20D-7B2AA1E44802}" type="presParOf" srcId="{8A97831D-931A-469A-8C59-70D7858BD09B}" destId="{E6E8A09D-9B93-4D5F-9445-E5EC3172A664}" srcOrd="0" destOrd="0" presId="urn:microsoft.com/office/officeart/2005/8/layout/orgChart1"/>
    <dgm:cxn modelId="{778EE026-453A-4DB7-B16B-36FDAF28862B}" type="presParOf" srcId="{8A97831D-931A-469A-8C59-70D7858BD09B}" destId="{3A240B74-741B-46BC-9EC4-90597A714B3F}" srcOrd="1" destOrd="0" presId="urn:microsoft.com/office/officeart/2005/8/layout/orgChart1"/>
    <dgm:cxn modelId="{E13AA891-6B5D-4F0A-957E-CD8F2A4E131A}" type="presParOf" srcId="{3A240B74-741B-46BC-9EC4-90597A714B3F}" destId="{B6E54CBB-042C-4E33-993A-CC70F64C159A}" srcOrd="0" destOrd="0" presId="urn:microsoft.com/office/officeart/2005/8/layout/orgChart1"/>
    <dgm:cxn modelId="{E0397C77-4A07-43F2-A85A-7474110ABCA5}" type="presParOf" srcId="{B6E54CBB-042C-4E33-993A-CC70F64C159A}" destId="{040FB6AF-4C50-436E-B46C-9A9258E1E3BE}" srcOrd="0" destOrd="0" presId="urn:microsoft.com/office/officeart/2005/8/layout/orgChart1"/>
    <dgm:cxn modelId="{1C5CAB18-764B-4305-8841-63E84231EA20}" type="presParOf" srcId="{B6E54CBB-042C-4E33-993A-CC70F64C159A}" destId="{64DDD32F-1A44-4894-8273-6BE1B7276EBB}" srcOrd="1" destOrd="0" presId="urn:microsoft.com/office/officeart/2005/8/layout/orgChart1"/>
    <dgm:cxn modelId="{90A1F609-9052-492C-81A0-B0A3DD454679}" type="presParOf" srcId="{3A240B74-741B-46BC-9EC4-90597A714B3F}" destId="{38B5B1E5-0D4A-4586-838B-F6A2FEF11961}" srcOrd="1" destOrd="0" presId="urn:microsoft.com/office/officeart/2005/8/layout/orgChart1"/>
    <dgm:cxn modelId="{F1B273B1-1D85-4D13-9C6E-C8204518BDB3}" type="presParOf" srcId="{3A240B74-741B-46BC-9EC4-90597A714B3F}" destId="{37B57425-C849-4BA4-8079-9E166259FD2D}" srcOrd="2" destOrd="0" presId="urn:microsoft.com/office/officeart/2005/8/layout/orgChart1"/>
    <dgm:cxn modelId="{7CB9EB1F-CDBA-458F-B412-AD7630584219}" type="presParOf" srcId="{8A97831D-931A-469A-8C59-70D7858BD09B}" destId="{2FB20EAE-1799-4588-A05C-58D2BEC86ABD}" srcOrd="2" destOrd="0" presId="urn:microsoft.com/office/officeart/2005/8/layout/orgChart1"/>
    <dgm:cxn modelId="{3B9B815C-9622-4690-B9AB-92662CBCDF21}" type="presParOf" srcId="{8A97831D-931A-469A-8C59-70D7858BD09B}" destId="{9EC4FEDB-12B7-4593-9072-83324B75F068}" srcOrd="3" destOrd="0" presId="urn:microsoft.com/office/officeart/2005/8/layout/orgChart1"/>
    <dgm:cxn modelId="{4D9EBFD3-BA83-44B2-9BD3-BB6771255D41}" type="presParOf" srcId="{9EC4FEDB-12B7-4593-9072-83324B75F068}" destId="{C90D31B2-75E7-4712-BD5E-3D6815056559}" srcOrd="0" destOrd="0" presId="urn:microsoft.com/office/officeart/2005/8/layout/orgChart1"/>
    <dgm:cxn modelId="{1A292392-3F70-4F09-A051-29E51A96A8F7}" type="presParOf" srcId="{C90D31B2-75E7-4712-BD5E-3D6815056559}" destId="{0DE10CE8-0508-47CA-A307-12EDA1DC6C81}" srcOrd="0" destOrd="0" presId="urn:microsoft.com/office/officeart/2005/8/layout/orgChart1"/>
    <dgm:cxn modelId="{FB910FC6-082A-4944-9889-42040224098E}" type="presParOf" srcId="{C90D31B2-75E7-4712-BD5E-3D6815056559}" destId="{468C954D-A462-49CC-9D3C-5DF89E438CFB}" srcOrd="1" destOrd="0" presId="urn:microsoft.com/office/officeart/2005/8/layout/orgChart1"/>
    <dgm:cxn modelId="{73FC7520-074A-49F8-9F87-7123682C7B6F}" type="presParOf" srcId="{9EC4FEDB-12B7-4593-9072-83324B75F068}" destId="{BD5B0BCB-C8C6-4FAB-879A-0D3B2D225A34}" srcOrd="1" destOrd="0" presId="urn:microsoft.com/office/officeart/2005/8/layout/orgChart1"/>
    <dgm:cxn modelId="{04FEFFC5-FA3E-4A38-9AA3-37E3745B16CB}" type="presParOf" srcId="{9EC4FEDB-12B7-4593-9072-83324B75F068}" destId="{8BBAFCD3-8832-43AC-AED7-FD763B3FB9F6}" srcOrd="2" destOrd="0" presId="urn:microsoft.com/office/officeart/2005/8/layout/orgChart1"/>
    <dgm:cxn modelId="{A3E4ED0E-CB6B-4C77-8008-2C1EC423F1EB}" type="presParOf" srcId="{8A97831D-931A-469A-8C59-70D7858BD09B}" destId="{FD377280-DB89-464B-8AB5-3FD633C31F64}" srcOrd="4" destOrd="0" presId="urn:microsoft.com/office/officeart/2005/8/layout/orgChart1"/>
    <dgm:cxn modelId="{02916FB6-799D-4AD3-B175-B73D1540CCD3}" type="presParOf" srcId="{8A97831D-931A-469A-8C59-70D7858BD09B}" destId="{EFED7868-A9A3-4931-BE2D-B0D9457B0E61}" srcOrd="5" destOrd="0" presId="urn:microsoft.com/office/officeart/2005/8/layout/orgChart1"/>
    <dgm:cxn modelId="{254460D1-8077-4844-90F3-A11EADEC5B6B}" type="presParOf" srcId="{EFED7868-A9A3-4931-BE2D-B0D9457B0E61}" destId="{82BFB123-9E84-4B1A-8057-BFC83C96685A}" srcOrd="0" destOrd="0" presId="urn:microsoft.com/office/officeart/2005/8/layout/orgChart1"/>
    <dgm:cxn modelId="{C9E431AF-EBA3-4AC2-9BEA-DBF40F00A27D}" type="presParOf" srcId="{82BFB123-9E84-4B1A-8057-BFC83C96685A}" destId="{663400F7-B751-437D-8E43-177979E03F10}" srcOrd="0" destOrd="0" presId="urn:microsoft.com/office/officeart/2005/8/layout/orgChart1"/>
    <dgm:cxn modelId="{D81DB015-44D8-44FE-823F-8707323E334D}" type="presParOf" srcId="{82BFB123-9E84-4B1A-8057-BFC83C96685A}" destId="{D119BCDD-6987-4B95-BBDB-BBDC012E938B}" srcOrd="1" destOrd="0" presId="urn:microsoft.com/office/officeart/2005/8/layout/orgChart1"/>
    <dgm:cxn modelId="{73927129-7CF6-493D-A849-56551A2D3AD7}" type="presParOf" srcId="{EFED7868-A9A3-4931-BE2D-B0D9457B0E61}" destId="{ACF243B4-4780-44EF-9F30-0D87A597551D}" srcOrd="1" destOrd="0" presId="urn:microsoft.com/office/officeart/2005/8/layout/orgChart1"/>
    <dgm:cxn modelId="{63E022A7-2D18-450D-9A56-23D4ABBABB77}" type="presParOf" srcId="{ACF243B4-4780-44EF-9F30-0D87A597551D}" destId="{48B5F079-A5F9-4833-A823-6B4CE7A5B7F1}" srcOrd="0" destOrd="0" presId="urn:microsoft.com/office/officeart/2005/8/layout/orgChart1"/>
    <dgm:cxn modelId="{E9BCCD5B-5A35-4327-9410-EE76DBF664EE}" type="presParOf" srcId="{ACF243B4-4780-44EF-9F30-0D87A597551D}" destId="{82523701-021B-4BC8-A9BA-4C97378F09D2}" srcOrd="1" destOrd="0" presId="urn:microsoft.com/office/officeart/2005/8/layout/orgChart1"/>
    <dgm:cxn modelId="{3212DA7D-C82C-45DD-8A13-3F5A29279546}" type="presParOf" srcId="{82523701-021B-4BC8-A9BA-4C97378F09D2}" destId="{2182C7FD-3E42-489D-8FF1-11D95C46023B}" srcOrd="0" destOrd="0" presId="urn:microsoft.com/office/officeart/2005/8/layout/orgChart1"/>
    <dgm:cxn modelId="{3A0767E4-6174-4363-B8D8-D76B0480F469}" type="presParOf" srcId="{2182C7FD-3E42-489D-8FF1-11D95C46023B}" destId="{67CCD494-5ACB-4043-B066-D50635942A40}" srcOrd="0" destOrd="0" presId="urn:microsoft.com/office/officeart/2005/8/layout/orgChart1"/>
    <dgm:cxn modelId="{5FD7D309-2FFC-48A3-BA64-91076C52E123}" type="presParOf" srcId="{2182C7FD-3E42-489D-8FF1-11D95C46023B}" destId="{16671BCE-57AF-463A-9BDF-1D780F79A168}" srcOrd="1" destOrd="0" presId="urn:microsoft.com/office/officeart/2005/8/layout/orgChart1"/>
    <dgm:cxn modelId="{A23471CA-BD91-4EC0-A3BD-7145446E33B4}" type="presParOf" srcId="{82523701-021B-4BC8-A9BA-4C97378F09D2}" destId="{D5C41493-E956-49AF-A344-5827BC970A5A}" srcOrd="1" destOrd="0" presId="urn:microsoft.com/office/officeart/2005/8/layout/orgChart1"/>
    <dgm:cxn modelId="{7F85D9E5-B8E3-47BA-AF55-F4C49ED1C5E0}" type="presParOf" srcId="{D5C41493-E956-49AF-A344-5827BC970A5A}" destId="{EB7A2584-A87C-4408-825C-ED2B08115187}" srcOrd="0" destOrd="0" presId="urn:microsoft.com/office/officeart/2005/8/layout/orgChart1"/>
    <dgm:cxn modelId="{2B59FEDE-5A45-4520-BE5C-B1B066188315}" type="presParOf" srcId="{D5C41493-E956-49AF-A344-5827BC970A5A}" destId="{A9BE84F7-C2B3-41A5-B81A-1DB61C4D25E6}" srcOrd="1" destOrd="0" presId="urn:microsoft.com/office/officeart/2005/8/layout/orgChart1"/>
    <dgm:cxn modelId="{98FBCA24-5E92-4351-B087-5030381D88E9}" type="presParOf" srcId="{A9BE84F7-C2B3-41A5-B81A-1DB61C4D25E6}" destId="{96A13D87-EDD5-4377-B2F6-95B894D3F55A}" srcOrd="0" destOrd="0" presId="urn:microsoft.com/office/officeart/2005/8/layout/orgChart1"/>
    <dgm:cxn modelId="{AD2EEE38-17AF-4B51-8F5B-188032366C9F}" type="presParOf" srcId="{96A13D87-EDD5-4377-B2F6-95B894D3F55A}" destId="{0909A6FC-841C-4E9F-826E-AB95BDB894A1}" srcOrd="0" destOrd="0" presId="urn:microsoft.com/office/officeart/2005/8/layout/orgChart1"/>
    <dgm:cxn modelId="{7C4CD9F8-AD98-41DF-9E17-116D04376541}" type="presParOf" srcId="{96A13D87-EDD5-4377-B2F6-95B894D3F55A}" destId="{3CB3AB02-96E2-41C9-9C6A-FE779847D82F}" srcOrd="1" destOrd="0" presId="urn:microsoft.com/office/officeart/2005/8/layout/orgChart1"/>
    <dgm:cxn modelId="{376B217D-27F7-4C18-A7A9-22BEE5B84FD2}" type="presParOf" srcId="{A9BE84F7-C2B3-41A5-B81A-1DB61C4D25E6}" destId="{BEEC9173-6436-419F-9638-D4866DFA22A9}" srcOrd="1" destOrd="0" presId="urn:microsoft.com/office/officeart/2005/8/layout/orgChart1"/>
    <dgm:cxn modelId="{0216112C-8B7A-4DAB-BFFD-35D46CC261D8}" type="presParOf" srcId="{A9BE84F7-C2B3-41A5-B81A-1DB61C4D25E6}" destId="{DE097E9B-20A6-4278-9CCB-4B37B2B1EC3D}" srcOrd="2" destOrd="0" presId="urn:microsoft.com/office/officeart/2005/8/layout/orgChart1"/>
    <dgm:cxn modelId="{1140F47A-2B88-43D6-AAAE-FD5C517774BB}" type="presParOf" srcId="{D5C41493-E956-49AF-A344-5827BC970A5A}" destId="{D8BC130A-BC96-46AD-B6AA-0DFB21BA11A5}" srcOrd="2" destOrd="0" presId="urn:microsoft.com/office/officeart/2005/8/layout/orgChart1"/>
    <dgm:cxn modelId="{4A1D71D2-0DF8-4478-B57A-6A82C3CC7C3B}" type="presParOf" srcId="{D5C41493-E956-49AF-A344-5827BC970A5A}" destId="{CF9B8F4D-DA9B-4FB1-882C-4E38B198FCF8}" srcOrd="3" destOrd="0" presId="urn:microsoft.com/office/officeart/2005/8/layout/orgChart1"/>
    <dgm:cxn modelId="{AAC87EF2-7491-454A-BFF1-4353E623AEC5}" type="presParOf" srcId="{CF9B8F4D-DA9B-4FB1-882C-4E38B198FCF8}" destId="{A95A8EBB-521B-4E5F-96F5-FA8570773BF6}" srcOrd="0" destOrd="0" presId="urn:microsoft.com/office/officeart/2005/8/layout/orgChart1"/>
    <dgm:cxn modelId="{EC100E7B-A1B7-4857-B6D5-4878AA9109AF}" type="presParOf" srcId="{A95A8EBB-521B-4E5F-96F5-FA8570773BF6}" destId="{C17F96E8-73BB-4BFF-8E03-0BEC4655B205}" srcOrd="0" destOrd="0" presId="urn:microsoft.com/office/officeart/2005/8/layout/orgChart1"/>
    <dgm:cxn modelId="{D7A70DFA-23BE-48B7-85BD-20ECCA79361A}" type="presParOf" srcId="{A95A8EBB-521B-4E5F-96F5-FA8570773BF6}" destId="{7D10EBB4-654B-4C64-A0E6-C5883F324664}" srcOrd="1" destOrd="0" presId="urn:microsoft.com/office/officeart/2005/8/layout/orgChart1"/>
    <dgm:cxn modelId="{060DABCA-3964-4890-919F-27C57D97567A}" type="presParOf" srcId="{CF9B8F4D-DA9B-4FB1-882C-4E38B198FCF8}" destId="{236F2569-F7AC-4A29-80BE-AC57A7F89002}" srcOrd="1" destOrd="0" presId="urn:microsoft.com/office/officeart/2005/8/layout/orgChart1"/>
    <dgm:cxn modelId="{7D42B18B-C689-482C-89F5-FB760B8BE2C1}" type="presParOf" srcId="{CF9B8F4D-DA9B-4FB1-882C-4E38B198FCF8}" destId="{EB42C4C1-2CDE-47FB-A790-AEC7EEF02596}" srcOrd="2" destOrd="0" presId="urn:microsoft.com/office/officeart/2005/8/layout/orgChart1"/>
    <dgm:cxn modelId="{80B0390A-DC49-4875-98D3-09D40F0E717A}" type="presParOf" srcId="{82523701-021B-4BC8-A9BA-4C97378F09D2}" destId="{BE253D02-76B8-4A20-83BA-0FBFE4BC98CF}" srcOrd="2" destOrd="0" presId="urn:microsoft.com/office/officeart/2005/8/layout/orgChart1"/>
    <dgm:cxn modelId="{1EF85B38-2AF5-42AA-9359-BEFCB007625E}" type="presParOf" srcId="{ACF243B4-4780-44EF-9F30-0D87A597551D}" destId="{2A5F244D-DF58-4AE9-8FDE-500689A3A900}" srcOrd="2" destOrd="0" presId="urn:microsoft.com/office/officeart/2005/8/layout/orgChart1"/>
    <dgm:cxn modelId="{83C61C30-6F2B-4316-AA26-3926B9314D51}" type="presParOf" srcId="{ACF243B4-4780-44EF-9F30-0D87A597551D}" destId="{13167C80-C46B-4501-94B8-75B41EEB84CA}" srcOrd="3" destOrd="0" presId="urn:microsoft.com/office/officeart/2005/8/layout/orgChart1"/>
    <dgm:cxn modelId="{36588E5F-838C-48ED-9211-845FB1E973F6}" type="presParOf" srcId="{13167C80-C46B-4501-94B8-75B41EEB84CA}" destId="{D74697A7-FDD9-4008-9E15-1FCDE202E867}" srcOrd="0" destOrd="0" presId="urn:microsoft.com/office/officeart/2005/8/layout/orgChart1"/>
    <dgm:cxn modelId="{2A2EA8C5-C819-43D2-995F-E785D31A2A30}" type="presParOf" srcId="{D74697A7-FDD9-4008-9E15-1FCDE202E867}" destId="{4FE8359D-D7BF-4C72-B346-4B8D54ACA7F0}" srcOrd="0" destOrd="0" presId="urn:microsoft.com/office/officeart/2005/8/layout/orgChart1"/>
    <dgm:cxn modelId="{7C33E46C-CD9C-46D0-952D-F94F497EDDB6}" type="presParOf" srcId="{D74697A7-FDD9-4008-9E15-1FCDE202E867}" destId="{950DE4FA-1EDF-4CCA-AF0F-9CE1ECCC0C0A}" srcOrd="1" destOrd="0" presId="urn:microsoft.com/office/officeart/2005/8/layout/orgChart1"/>
    <dgm:cxn modelId="{EEE8B106-2FD9-47FD-BB73-A205C4D32D81}" type="presParOf" srcId="{13167C80-C46B-4501-94B8-75B41EEB84CA}" destId="{EE312781-B252-4754-9FE6-D978C59EDDCE}" srcOrd="1" destOrd="0" presId="urn:microsoft.com/office/officeart/2005/8/layout/orgChart1"/>
    <dgm:cxn modelId="{74620B4C-5631-4C62-90F0-B35691ACB242}" type="presParOf" srcId="{13167C80-C46B-4501-94B8-75B41EEB84CA}" destId="{A0D34680-6A9D-4757-83BA-EAF9B6A0F982}" srcOrd="2" destOrd="0" presId="urn:microsoft.com/office/officeart/2005/8/layout/orgChart1"/>
    <dgm:cxn modelId="{3C492835-2A80-446E-8413-D9B653427CA3}" type="presParOf" srcId="{EFED7868-A9A3-4931-BE2D-B0D9457B0E61}" destId="{855EF416-6BED-451D-94B2-A9714C6B3136}" srcOrd="2" destOrd="0" presId="urn:microsoft.com/office/officeart/2005/8/layout/orgChart1"/>
    <dgm:cxn modelId="{A6CD90D3-E6C0-4049-887D-EB12F3D7D8BE}"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(AN-26B)</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2"/>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2"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2"/>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2"/>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2"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2"/>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2"/>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2"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2"/>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3429BED7-CE49-45E4-99DB-FA1C6DF0989A}" type="presOf" srcId="{98927BF6-4893-4986-A02A-05F30E2B0FF1}" destId="{0DE10CE8-0508-47CA-A307-12EDA1DC6C81}" srcOrd="0" destOrd="0" presId="urn:microsoft.com/office/officeart/2005/8/layout/orgChart1"/>
    <dgm:cxn modelId="{AB26286C-820C-4152-981A-7C3DBCC7E3CB}" type="presOf" srcId="{98927BF6-4893-4986-A02A-05F30E2B0FF1}" destId="{468C954D-A462-49CC-9D3C-5DF89E438CFB}" srcOrd="1" destOrd="0" presId="urn:microsoft.com/office/officeart/2005/8/layout/orgChart1"/>
    <dgm:cxn modelId="{E317667B-369C-44E0-BCFA-713B1352FC00}" type="presOf" srcId="{C6FE7B80-815E-4790-8D9A-706AC530E2DB}" destId="{EB7A2584-A87C-4408-825C-ED2B08115187}" srcOrd="0" destOrd="0" presId="urn:microsoft.com/office/officeart/2005/8/layout/orgChart1"/>
    <dgm:cxn modelId="{4C5AC019-DF07-4EFA-8C33-AF68E808CA25}" type="presOf" srcId="{785253EA-5200-452B-B878-F83B60EF8F3C}" destId="{D8BC130A-BC96-46AD-B6AA-0DFB21BA11A5}" srcOrd="0"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B2C76D3E-6751-43FB-95D4-EB4E4679042F}" type="presOf" srcId="{3E67E5BF-772B-4043-BDEF-C151E57CAF37}" destId="{E6E8A09D-9B93-4D5F-9445-E5EC3172A664}" srcOrd="0" destOrd="0" presId="urn:microsoft.com/office/officeart/2005/8/layout/orgChart1"/>
    <dgm:cxn modelId="{78554E8F-7EB6-42C6-BEE6-8F9E82F974C4}" type="presOf" srcId="{857F7267-01E0-41B4-AEDD-C0E896D32DBB}" destId="{950DE4FA-1EDF-4CCA-AF0F-9CE1ECCC0C0A}" srcOrd="1" destOrd="0" presId="urn:microsoft.com/office/officeart/2005/8/layout/orgChart1"/>
    <dgm:cxn modelId="{B4C6BCE0-1157-4F1B-9B82-79E7D8735F80}" type="presOf" srcId="{71AF828E-4469-4C8B-9A5F-7304A6891836}" destId="{3CB3AB02-96E2-41C9-9C6A-FE779847D82F}" srcOrd="1"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00631F8D-6573-4D0F-BCAB-6CA1CC95DBD0}" type="presOf" srcId="{08D7570B-7F60-45C4-A5BB-AAC3AFDA8848}" destId="{DD724892-C7D1-4A1B-8704-5673780CFD0C}" srcOrd="1"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FFC6C487-3C2C-4F44-88CF-73B34C3F771B}" type="presOf" srcId="{4744A484-9592-4027-A386-04DD85902563}" destId="{7D10EBB4-654B-4C64-A0E6-C5883F324664}" srcOrd="1" destOrd="0" presId="urn:microsoft.com/office/officeart/2005/8/layout/orgChart1"/>
    <dgm:cxn modelId="{A3334167-F622-4405-B181-3B38C70B0ADA}" type="presOf" srcId="{31F75589-71C7-4560-8B8D-7ACEF423E831}" destId="{16671BCE-57AF-463A-9BDF-1D780F79A168}" srcOrd="1" destOrd="0" presId="urn:microsoft.com/office/officeart/2005/8/layout/orgChart1"/>
    <dgm:cxn modelId="{BA9B9330-5E46-404D-B6A3-770997168DE7}" type="presOf" srcId="{4744A484-9592-4027-A386-04DD85902563}" destId="{C17F96E8-73BB-4BFF-8E03-0BEC4655B205}" srcOrd="0" destOrd="0" presId="urn:microsoft.com/office/officeart/2005/8/layout/orgChart1"/>
    <dgm:cxn modelId="{9DF7FC41-5674-4AAA-89DA-5095EFBF67B0}" type="presOf" srcId="{C96AEC06-B94D-480F-BF2E-B5AF9E8C15F6}" destId="{64DDD32F-1A44-4894-8273-6BE1B7276EBB}" srcOrd="1" destOrd="0" presId="urn:microsoft.com/office/officeart/2005/8/layout/orgChart1"/>
    <dgm:cxn modelId="{71E7EA27-AE30-4C02-881C-D2AE3684A464}" type="presOf" srcId="{516D82E2-F1C1-48C1-9581-28AFAB241B56}" destId="{48B5F079-A5F9-4833-A823-6B4CE7A5B7F1}" srcOrd="0" destOrd="0" presId="urn:microsoft.com/office/officeart/2005/8/layout/orgChart1"/>
    <dgm:cxn modelId="{2D2B37E7-B195-4B12-9DD4-4391C00A4DE1}" type="presOf" srcId="{08D7570B-7F60-45C4-A5BB-AAC3AFDA8848}" destId="{8CD2BC37-3900-49BB-97B0-B5628A5CCC9C}" srcOrd="0" destOrd="0" presId="urn:microsoft.com/office/officeart/2005/8/layout/orgChart1"/>
    <dgm:cxn modelId="{85A29891-D32E-4CE2-9978-4D88BEEA99E5}" type="presOf" srcId="{C96AEC06-B94D-480F-BF2E-B5AF9E8C15F6}" destId="{040FB6AF-4C50-436E-B46C-9A9258E1E3BE}" srcOrd="0" destOrd="0" presId="urn:microsoft.com/office/officeart/2005/8/layout/orgChart1"/>
    <dgm:cxn modelId="{7103C625-8D24-4EA6-BE6D-BAD71B4A17E1}" type="presOf" srcId="{3D4622CA-CE55-4B59-80B0-3EDC3294BDF0}" destId="{663400F7-B751-437D-8E43-177979E03F10}" srcOrd="0" destOrd="0" presId="urn:microsoft.com/office/officeart/2005/8/layout/orgChart1"/>
    <dgm:cxn modelId="{A47DDE48-3432-493B-B625-E81DB474F664}" type="presOf" srcId="{90E4403F-5571-4DD9-B4FB-3AD70BA76238}" destId="{2A5F244D-DF58-4AE9-8FDE-500689A3A900}"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4B72D40D-30CF-43F6-8EC5-74BB545F4DD6}" srcId="{3D4622CA-CE55-4B59-80B0-3EDC3294BDF0}" destId="{31F75589-71C7-4560-8B8D-7ACEF423E831}" srcOrd="0" destOrd="0" parTransId="{516D82E2-F1C1-48C1-9581-28AFAB241B56}" sibTransId="{A4AAE6ED-DCF7-4C0D-B268-1106A0B5F490}"/>
    <dgm:cxn modelId="{DD58F627-D3CF-4003-9B19-62B10682E516}" srcId="{433F03CC-DCFC-4D2C-8473-EC4AB3124061}" destId="{08D7570B-7F60-45C4-A5BB-AAC3AFDA8848}" srcOrd="0" destOrd="0" parTransId="{0A3FBE38-C8DC-4396-861D-B6EC532329D0}" sibTransId="{31B10B27-F58F-4856-80F9-E048798447B2}"/>
    <dgm:cxn modelId="{56A92129-7AAC-45C6-B0AE-C033A189DCBE}" type="presOf" srcId="{71AF828E-4469-4C8B-9A5F-7304A6891836}" destId="{0909A6FC-841C-4E9F-826E-AB95BDB894A1}" srcOrd="0" destOrd="0" presId="urn:microsoft.com/office/officeart/2005/8/layout/orgChart1"/>
    <dgm:cxn modelId="{461BA4C2-209E-4CED-A026-D6ED82BDB23B}" type="presOf" srcId="{857F7267-01E0-41B4-AEDD-C0E896D32DBB}" destId="{4FE8359D-D7BF-4C72-B346-4B8D54ACA7F0}" srcOrd="0" destOrd="0" presId="urn:microsoft.com/office/officeart/2005/8/layout/orgChart1"/>
    <dgm:cxn modelId="{F41626D3-E939-484B-B238-F155039471BC}" type="presOf" srcId="{FD175948-8E56-4907-A90D-D33026458406}" destId="{FD377280-DB89-464B-8AB5-3FD633C31F64}" srcOrd="0" destOrd="0" presId="urn:microsoft.com/office/officeart/2005/8/layout/orgChart1"/>
    <dgm:cxn modelId="{36267B71-B119-49E7-AEBB-DB90674774F9}" type="presOf" srcId="{3D75D2CC-1F37-42E6-BDC0-504AF1A8412A}" destId="{2FB20EAE-1799-4588-A05C-58D2BEC86ABD}" srcOrd="0" destOrd="0" presId="urn:microsoft.com/office/officeart/2005/8/layout/orgChart1"/>
    <dgm:cxn modelId="{FD78016B-4194-49E6-B0E9-696EADABD5B2}" type="presOf" srcId="{3D4622CA-CE55-4B59-80B0-3EDC3294BDF0}" destId="{D119BCDD-6987-4B95-BBDB-BBDC012E938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9DCEB223-6177-407D-AC75-FFE8EFA108C4}" type="presOf" srcId="{31F75589-71C7-4560-8B8D-7ACEF423E831}" destId="{67CCD494-5ACB-4043-B066-D50635942A40}" srcOrd="0" destOrd="0" presId="urn:microsoft.com/office/officeart/2005/8/layout/orgChart1"/>
    <dgm:cxn modelId="{F7A40E15-5BCB-4ED9-BF5A-CB24EE5BDFE5}" type="presOf" srcId="{433F03CC-DCFC-4D2C-8473-EC4AB3124061}" destId="{46C4A8C9-46AB-40BA-BE2A-93F27A7B85AA}" srcOrd="0"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A9D81579-0177-43DE-A79B-19D88D59D0B7}" type="presParOf" srcId="{46C4A8C9-46AB-40BA-BE2A-93F27A7B85AA}" destId="{34E2A76A-9B7D-48CE-9A03-74F08393FD94}" srcOrd="0" destOrd="0" presId="urn:microsoft.com/office/officeart/2005/8/layout/orgChart1"/>
    <dgm:cxn modelId="{420EF286-C2F2-4EFE-A8A7-392ACE864023}" type="presParOf" srcId="{34E2A76A-9B7D-48CE-9A03-74F08393FD94}" destId="{84B1B2FB-B134-4270-B3D5-F3EB4481AE1D}" srcOrd="0" destOrd="0" presId="urn:microsoft.com/office/officeart/2005/8/layout/orgChart1"/>
    <dgm:cxn modelId="{AEDD52C4-3E86-4592-B9FE-3E4BC68CF77F}" type="presParOf" srcId="{84B1B2FB-B134-4270-B3D5-F3EB4481AE1D}" destId="{8CD2BC37-3900-49BB-97B0-B5628A5CCC9C}" srcOrd="0" destOrd="0" presId="urn:microsoft.com/office/officeart/2005/8/layout/orgChart1"/>
    <dgm:cxn modelId="{1F75327A-9EAD-46D5-B6B1-2974899520F0}" type="presParOf" srcId="{84B1B2FB-B134-4270-B3D5-F3EB4481AE1D}" destId="{DD724892-C7D1-4A1B-8704-5673780CFD0C}" srcOrd="1" destOrd="0" presId="urn:microsoft.com/office/officeart/2005/8/layout/orgChart1"/>
    <dgm:cxn modelId="{7E90E9AD-630D-44AE-B063-12ED9D599653}" type="presParOf" srcId="{34E2A76A-9B7D-48CE-9A03-74F08393FD94}" destId="{8A97831D-931A-469A-8C59-70D7858BD09B}" srcOrd="1" destOrd="0" presId="urn:microsoft.com/office/officeart/2005/8/layout/orgChart1"/>
    <dgm:cxn modelId="{8F0026D9-D301-4CA0-8C31-68002C6CEC4F}" type="presParOf" srcId="{8A97831D-931A-469A-8C59-70D7858BD09B}" destId="{E6E8A09D-9B93-4D5F-9445-E5EC3172A664}" srcOrd="0" destOrd="0" presId="urn:microsoft.com/office/officeart/2005/8/layout/orgChart1"/>
    <dgm:cxn modelId="{32820750-4445-45A0-BAEC-4E7D828C6CDC}" type="presParOf" srcId="{8A97831D-931A-469A-8C59-70D7858BD09B}" destId="{3A240B74-741B-46BC-9EC4-90597A714B3F}" srcOrd="1" destOrd="0" presId="urn:microsoft.com/office/officeart/2005/8/layout/orgChart1"/>
    <dgm:cxn modelId="{B8E7F3C5-F27B-46EB-9E95-36D7136431D5}" type="presParOf" srcId="{3A240B74-741B-46BC-9EC4-90597A714B3F}" destId="{B6E54CBB-042C-4E33-993A-CC70F64C159A}" srcOrd="0" destOrd="0" presId="urn:microsoft.com/office/officeart/2005/8/layout/orgChart1"/>
    <dgm:cxn modelId="{983727B1-958C-4BD1-9F5F-D2989F2B1488}" type="presParOf" srcId="{B6E54CBB-042C-4E33-993A-CC70F64C159A}" destId="{040FB6AF-4C50-436E-B46C-9A9258E1E3BE}" srcOrd="0" destOrd="0" presId="urn:microsoft.com/office/officeart/2005/8/layout/orgChart1"/>
    <dgm:cxn modelId="{698E1411-753E-49FA-B834-5447A1D07006}" type="presParOf" srcId="{B6E54CBB-042C-4E33-993A-CC70F64C159A}" destId="{64DDD32F-1A44-4894-8273-6BE1B7276EBB}" srcOrd="1" destOrd="0" presId="urn:microsoft.com/office/officeart/2005/8/layout/orgChart1"/>
    <dgm:cxn modelId="{D14849E4-EDBE-4D93-A2B9-3D3065395912}" type="presParOf" srcId="{3A240B74-741B-46BC-9EC4-90597A714B3F}" destId="{38B5B1E5-0D4A-4586-838B-F6A2FEF11961}" srcOrd="1" destOrd="0" presId="urn:microsoft.com/office/officeart/2005/8/layout/orgChart1"/>
    <dgm:cxn modelId="{08AEC5A4-C706-4B38-909C-51971C07077D}" type="presParOf" srcId="{3A240B74-741B-46BC-9EC4-90597A714B3F}" destId="{37B57425-C849-4BA4-8079-9E166259FD2D}" srcOrd="2" destOrd="0" presId="urn:microsoft.com/office/officeart/2005/8/layout/orgChart1"/>
    <dgm:cxn modelId="{881EAD63-80D9-4B1F-B261-654836EF8DC6}" type="presParOf" srcId="{8A97831D-931A-469A-8C59-70D7858BD09B}" destId="{2FB20EAE-1799-4588-A05C-58D2BEC86ABD}" srcOrd="2" destOrd="0" presId="urn:microsoft.com/office/officeart/2005/8/layout/orgChart1"/>
    <dgm:cxn modelId="{5C81CCEB-67C8-466A-B51F-D923A6759880}" type="presParOf" srcId="{8A97831D-931A-469A-8C59-70D7858BD09B}" destId="{9EC4FEDB-12B7-4593-9072-83324B75F068}" srcOrd="3" destOrd="0" presId="urn:microsoft.com/office/officeart/2005/8/layout/orgChart1"/>
    <dgm:cxn modelId="{4150404B-31B8-457C-91D8-597CBC423602}" type="presParOf" srcId="{9EC4FEDB-12B7-4593-9072-83324B75F068}" destId="{C90D31B2-75E7-4712-BD5E-3D6815056559}" srcOrd="0" destOrd="0" presId="urn:microsoft.com/office/officeart/2005/8/layout/orgChart1"/>
    <dgm:cxn modelId="{00D54889-7216-49C2-B013-948BDE6DF911}" type="presParOf" srcId="{C90D31B2-75E7-4712-BD5E-3D6815056559}" destId="{0DE10CE8-0508-47CA-A307-12EDA1DC6C81}" srcOrd="0" destOrd="0" presId="urn:microsoft.com/office/officeart/2005/8/layout/orgChart1"/>
    <dgm:cxn modelId="{1083AB78-000F-40BC-9566-00A3250F5373}" type="presParOf" srcId="{C90D31B2-75E7-4712-BD5E-3D6815056559}" destId="{468C954D-A462-49CC-9D3C-5DF89E438CFB}" srcOrd="1" destOrd="0" presId="urn:microsoft.com/office/officeart/2005/8/layout/orgChart1"/>
    <dgm:cxn modelId="{BDE41A63-7C00-46DD-AD32-60F21030FFA0}" type="presParOf" srcId="{9EC4FEDB-12B7-4593-9072-83324B75F068}" destId="{BD5B0BCB-C8C6-4FAB-879A-0D3B2D225A34}" srcOrd="1" destOrd="0" presId="urn:microsoft.com/office/officeart/2005/8/layout/orgChart1"/>
    <dgm:cxn modelId="{5B4FFA5A-E814-48A6-A275-93CE6D757237}" type="presParOf" srcId="{9EC4FEDB-12B7-4593-9072-83324B75F068}" destId="{8BBAFCD3-8832-43AC-AED7-FD763B3FB9F6}" srcOrd="2" destOrd="0" presId="urn:microsoft.com/office/officeart/2005/8/layout/orgChart1"/>
    <dgm:cxn modelId="{07A6A260-1121-44FA-AE53-EE77BB97EE87}" type="presParOf" srcId="{8A97831D-931A-469A-8C59-70D7858BD09B}" destId="{FD377280-DB89-464B-8AB5-3FD633C31F64}" srcOrd="4" destOrd="0" presId="urn:microsoft.com/office/officeart/2005/8/layout/orgChart1"/>
    <dgm:cxn modelId="{AB923627-0569-4504-A8FD-E652738E5CCD}" type="presParOf" srcId="{8A97831D-931A-469A-8C59-70D7858BD09B}" destId="{EFED7868-A9A3-4931-BE2D-B0D9457B0E61}" srcOrd="5" destOrd="0" presId="urn:microsoft.com/office/officeart/2005/8/layout/orgChart1"/>
    <dgm:cxn modelId="{A5714444-01DF-4F14-AF4E-9B5D2F3F83D7}" type="presParOf" srcId="{EFED7868-A9A3-4931-BE2D-B0D9457B0E61}" destId="{82BFB123-9E84-4B1A-8057-BFC83C96685A}" srcOrd="0" destOrd="0" presId="urn:microsoft.com/office/officeart/2005/8/layout/orgChart1"/>
    <dgm:cxn modelId="{E03624F0-6609-46CE-ADF3-FBCD130A48B7}" type="presParOf" srcId="{82BFB123-9E84-4B1A-8057-BFC83C96685A}" destId="{663400F7-B751-437D-8E43-177979E03F10}" srcOrd="0" destOrd="0" presId="urn:microsoft.com/office/officeart/2005/8/layout/orgChart1"/>
    <dgm:cxn modelId="{41C4030E-5429-4251-8345-BCBF58AD3872}" type="presParOf" srcId="{82BFB123-9E84-4B1A-8057-BFC83C96685A}" destId="{D119BCDD-6987-4B95-BBDB-BBDC012E938B}" srcOrd="1" destOrd="0" presId="urn:microsoft.com/office/officeart/2005/8/layout/orgChart1"/>
    <dgm:cxn modelId="{4415DE48-470F-4E2A-A0BF-2F76365B7671}" type="presParOf" srcId="{EFED7868-A9A3-4931-BE2D-B0D9457B0E61}" destId="{ACF243B4-4780-44EF-9F30-0D87A597551D}" srcOrd="1" destOrd="0" presId="urn:microsoft.com/office/officeart/2005/8/layout/orgChart1"/>
    <dgm:cxn modelId="{E96DF277-67F8-4F03-8DDC-5C844F8E4AEA}" type="presParOf" srcId="{ACF243B4-4780-44EF-9F30-0D87A597551D}" destId="{48B5F079-A5F9-4833-A823-6B4CE7A5B7F1}" srcOrd="0" destOrd="0" presId="urn:microsoft.com/office/officeart/2005/8/layout/orgChart1"/>
    <dgm:cxn modelId="{530F563F-F636-4310-A7BE-55EED5A98905}" type="presParOf" srcId="{ACF243B4-4780-44EF-9F30-0D87A597551D}" destId="{82523701-021B-4BC8-A9BA-4C97378F09D2}" srcOrd="1" destOrd="0" presId="urn:microsoft.com/office/officeart/2005/8/layout/orgChart1"/>
    <dgm:cxn modelId="{E5BB0E1A-59C8-44F6-AF95-874592EFD960}" type="presParOf" srcId="{82523701-021B-4BC8-A9BA-4C97378F09D2}" destId="{2182C7FD-3E42-489D-8FF1-11D95C46023B}" srcOrd="0" destOrd="0" presId="urn:microsoft.com/office/officeart/2005/8/layout/orgChart1"/>
    <dgm:cxn modelId="{B161244C-4A14-4302-B2EF-57C6F3F43AC4}" type="presParOf" srcId="{2182C7FD-3E42-489D-8FF1-11D95C46023B}" destId="{67CCD494-5ACB-4043-B066-D50635942A40}" srcOrd="0" destOrd="0" presId="urn:microsoft.com/office/officeart/2005/8/layout/orgChart1"/>
    <dgm:cxn modelId="{D68074AC-9E0B-47F1-A902-11AB2985D22D}" type="presParOf" srcId="{2182C7FD-3E42-489D-8FF1-11D95C46023B}" destId="{16671BCE-57AF-463A-9BDF-1D780F79A168}" srcOrd="1" destOrd="0" presId="urn:microsoft.com/office/officeart/2005/8/layout/orgChart1"/>
    <dgm:cxn modelId="{E7723211-DCF2-46C4-A701-F7F24BDE69C6}" type="presParOf" srcId="{82523701-021B-4BC8-A9BA-4C97378F09D2}" destId="{D5C41493-E956-49AF-A344-5827BC970A5A}" srcOrd="1" destOrd="0" presId="urn:microsoft.com/office/officeart/2005/8/layout/orgChart1"/>
    <dgm:cxn modelId="{2455A29A-BECD-4D54-9357-B7DD1D1EEFBB}" type="presParOf" srcId="{D5C41493-E956-49AF-A344-5827BC970A5A}" destId="{EB7A2584-A87C-4408-825C-ED2B08115187}" srcOrd="0" destOrd="0" presId="urn:microsoft.com/office/officeart/2005/8/layout/orgChart1"/>
    <dgm:cxn modelId="{2010467F-1A26-4CC3-A4D8-D5F69AA01685}" type="presParOf" srcId="{D5C41493-E956-49AF-A344-5827BC970A5A}" destId="{A9BE84F7-C2B3-41A5-B81A-1DB61C4D25E6}" srcOrd="1" destOrd="0" presId="urn:microsoft.com/office/officeart/2005/8/layout/orgChart1"/>
    <dgm:cxn modelId="{C2C55943-776F-4A03-8875-51571B634827}" type="presParOf" srcId="{A9BE84F7-C2B3-41A5-B81A-1DB61C4D25E6}" destId="{96A13D87-EDD5-4377-B2F6-95B894D3F55A}" srcOrd="0" destOrd="0" presId="urn:microsoft.com/office/officeart/2005/8/layout/orgChart1"/>
    <dgm:cxn modelId="{4B47739A-C8E9-413E-A878-F066086F4BB1}" type="presParOf" srcId="{96A13D87-EDD5-4377-B2F6-95B894D3F55A}" destId="{0909A6FC-841C-4E9F-826E-AB95BDB894A1}" srcOrd="0" destOrd="0" presId="urn:microsoft.com/office/officeart/2005/8/layout/orgChart1"/>
    <dgm:cxn modelId="{3B4730A0-1554-4A2B-BA7D-952682D12C3A}" type="presParOf" srcId="{96A13D87-EDD5-4377-B2F6-95B894D3F55A}" destId="{3CB3AB02-96E2-41C9-9C6A-FE779847D82F}" srcOrd="1" destOrd="0" presId="urn:microsoft.com/office/officeart/2005/8/layout/orgChart1"/>
    <dgm:cxn modelId="{958320A3-EA1C-42DA-BA5E-C43C0DDF9A88}" type="presParOf" srcId="{A9BE84F7-C2B3-41A5-B81A-1DB61C4D25E6}" destId="{BEEC9173-6436-419F-9638-D4866DFA22A9}" srcOrd="1" destOrd="0" presId="urn:microsoft.com/office/officeart/2005/8/layout/orgChart1"/>
    <dgm:cxn modelId="{A04C2A0C-B744-4792-9B3E-F950CBD880A7}" type="presParOf" srcId="{A9BE84F7-C2B3-41A5-B81A-1DB61C4D25E6}" destId="{DE097E9B-20A6-4278-9CCB-4B37B2B1EC3D}" srcOrd="2" destOrd="0" presId="urn:microsoft.com/office/officeart/2005/8/layout/orgChart1"/>
    <dgm:cxn modelId="{9E56F1C8-A8B0-4F86-82E5-9F6DABC60A74}" type="presParOf" srcId="{D5C41493-E956-49AF-A344-5827BC970A5A}" destId="{D8BC130A-BC96-46AD-B6AA-0DFB21BA11A5}" srcOrd="2" destOrd="0" presId="urn:microsoft.com/office/officeart/2005/8/layout/orgChart1"/>
    <dgm:cxn modelId="{FC7F30AF-B06F-4037-B208-B4F9ACA118CC}" type="presParOf" srcId="{D5C41493-E956-49AF-A344-5827BC970A5A}" destId="{CF9B8F4D-DA9B-4FB1-882C-4E38B198FCF8}" srcOrd="3" destOrd="0" presId="urn:microsoft.com/office/officeart/2005/8/layout/orgChart1"/>
    <dgm:cxn modelId="{8C910124-8B3D-4269-A14E-42DD9FC2F170}" type="presParOf" srcId="{CF9B8F4D-DA9B-4FB1-882C-4E38B198FCF8}" destId="{A95A8EBB-521B-4E5F-96F5-FA8570773BF6}" srcOrd="0" destOrd="0" presId="urn:microsoft.com/office/officeart/2005/8/layout/orgChart1"/>
    <dgm:cxn modelId="{867F2190-0777-4C8F-AE2B-C88BE0853257}" type="presParOf" srcId="{A95A8EBB-521B-4E5F-96F5-FA8570773BF6}" destId="{C17F96E8-73BB-4BFF-8E03-0BEC4655B205}" srcOrd="0" destOrd="0" presId="urn:microsoft.com/office/officeart/2005/8/layout/orgChart1"/>
    <dgm:cxn modelId="{5563AF73-70B9-444C-ACEC-CCE9B8B94DC3}" type="presParOf" srcId="{A95A8EBB-521B-4E5F-96F5-FA8570773BF6}" destId="{7D10EBB4-654B-4C64-A0E6-C5883F324664}" srcOrd="1" destOrd="0" presId="urn:microsoft.com/office/officeart/2005/8/layout/orgChart1"/>
    <dgm:cxn modelId="{D0BE59FB-7337-4DA8-9FB7-9D0BE71D44A9}" type="presParOf" srcId="{CF9B8F4D-DA9B-4FB1-882C-4E38B198FCF8}" destId="{236F2569-F7AC-4A29-80BE-AC57A7F89002}" srcOrd="1" destOrd="0" presId="urn:microsoft.com/office/officeart/2005/8/layout/orgChart1"/>
    <dgm:cxn modelId="{A2B027F1-B7BB-4CB3-A4C6-14DEE7C69866}" type="presParOf" srcId="{CF9B8F4D-DA9B-4FB1-882C-4E38B198FCF8}" destId="{EB42C4C1-2CDE-47FB-A790-AEC7EEF02596}" srcOrd="2" destOrd="0" presId="urn:microsoft.com/office/officeart/2005/8/layout/orgChart1"/>
    <dgm:cxn modelId="{5FC7A0F8-4BD2-4218-9595-DF28790E5EB1}" type="presParOf" srcId="{82523701-021B-4BC8-A9BA-4C97378F09D2}" destId="{BE253D02-76B8-4A20-83BA-0FBFE4BC98CF}" srcOrd="2" destOrd="0" presId="urn:microsoft.com/office/officeart/2005/8/layout/orgChart1"/>
    <dgm:cxn modelId="{EE6CE019-3A97-424C-9CC4-4B761211293B}" type="presParOf" srcId="{ACF243B4-4780-44EF-9F30-0D87A597551D}" destId="{2A5F244D-DF58-4AE9-8FDE-500689A3A900}" srcOrd="2" destOrd="0" presId="urn:microsoft.com/office/officeart/2005/8/layout/orgChart1"/>
    <dgm:cxn modelId="{576C57F4-D890-4975-B614-6DB9236EC8EE}" type="presParOf" srcId="{ACF243B4-4780-44EF-9F30-0D87A597551D}" destId="{13167C80-C46B-4501-94B8-75B41EEB84CA}" srcOrd="3" destOrd="0" presId="urn:microsoft.com/office/officeart/2005/8/layout/orgChart1"/>
    <dgm:cxn modelId="{0971CDCF-4710-4A5A-9929-200EBF3C25F8}" type="presParOf" srcId="{13167C80-C46B-4501-94B8-75B41EEB84CA}" destId="{D74697A7-FDD9-4008-9E15-1FCDE202E867}" srcOrd="0" destOrd="0" presId="urn:microsoft.com/office/officeart/2005/8/layout/orgChart1"/>
    <dgm:cxn modelId="{401E4D01-6591-4D6C-8E29-C048EEDB63ED}" type="presParOf" srcId="{D74697A7-FDD9-4008-9E15-1FCDE202E867}" destId="{4FE8359D-D7BF-4C72-B346-4B8D54ACA7F0}" srcOrd="0" destOrd="0" presId="urn:microsoft.com/office/officeart/2005/8/layout/orgChart1"/>
    <dgm:cxn modelId="{1ECAD057-752D-46DB-8743-70EF53B458DB}" type="presParOf" srcId="{D74697A7-FDD9-4008-9E15-1FCDE202E867}" destId="{950DE4FA-1EDF-4CCA-AF0F-9CE1ECCC0C0A}" srcOrd="1" destOrd="0" presId="urn:microsoft.com/office/officeart/2005/8/layout/orgChart1"/>
    <dgm:cxn modelId="{CC767199-BFA3-413F-BD94-2A55171A20B8}" type="presParOf" srcId="{13167C80-C46B-4501-94B8-75B41EEB84CA}" destId="{EE312781-B252-4754-9FE6-D978C59EDDCE}" srcOrd="1" destOrd="0" presId="urn:microsoft.com/office/officeart/2005/8/layout/orgChart1"/>
    <dgm:cxn modelId="{3CE223FF-C1C9-421A-BAC9-32518F7EF283}" type="presParOf" srcId="{13167C80-C46B-4501-94B8-75B41EEB84CA}" destId="{A0D34680-6A9D-4757-83BA-EAF9B6A0F982}" srcOrd="2" destOrd="0" presId="urn:microsoft.com/office/officeart/2005/8/layout/orgChart1"/>
    <dgm:cxn modelId="{9FB450A0-0BB7-486D-AEF5-AF184312B1F2}" type="presParOf" srcId="{EFED7868-A9A3-4931-BE2D-B0D9457B0E61}" destId="{855EF416-6BED-451D-94B2-A9714C6B3136}" srcOrd="2" destOrd="0" presId="urn:microsoft.com/office/officeart/2005/8/layout/orgChart1"/>
    <dgm:cxn modelId="{394AC0AD-74E6-4229-982D-94CD8CF21605}"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5F244D-DF58-4AE9-8FDE-500689A3A900}">
      <dsp:nvSpPr>
        <dsp:cNvPr id="0" name=""/>
        <dsp:cNvSpPr/>
      </dsp:nvSpPr>
      <dsp:spPr>
        <a:xfrm>
          <a:off x="3671009" y="1144610"/>
          <a:ext cx="708835" cy="274866"/>
        </a:xfrm>
        <a:custGeom>
          <a:avLst/>
          <a:gdLst/>
          <a:ahLst/>
          <a:cxnLst/>
          <a:rect l="0" t="0" r="0" b="0"/>
          <a:pathLst>
            <a:path>
              <a:moveTo>
                <a:pt x="0" y="0"/>
              </a:moveTo>
              <a:lnTo>
                <a:pt x="0" y="137433"/>
              </a:lnTo>
              <a:lnTo>
                <a:pt x="708835" y="137433"/>
              </a:lnTo>
              <a:lnTo>
                <a:pt x="708835"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8BC130A-BC96-46AD-B6AA-0DFB21BA11A5}">
      <dsp:nvSpPr>
        <dsp:cNvPr id="0" name=""/>
        <dsp:cNvSpPr/>
      </dsp:nvSpPr>
      <dsp:spPr>
        <a:xfrm>
          <a:off x="2505051" y="1950703"/>
          <a:ext cx="171420" cy="1346572"/>
        </a:xfrm>
        <a:custGeom>
          <a:avLst/>
          <a:gdLst/>
          <a:ahLst/>
          <a:cxnLst/>
          <a:rect l="0" t="0" r="0" b="0"/>
          <a:pathLst>
            <a:path>
              <a:moveTo>
                <a:pt x="0" y="0"/>
              </a:moveTo>
              <a:lnTo>
                <a:pt x="0" y="1346572"/>
              </a:lnTo>
              <a:lnTo>
                <a:pt x="171420" y="13465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A2584-A87C-4408-825C-ED2B08115187}">
      <dsp:nvSpPr>
        <dsp:cNvPr id="0" name=""/>
        <dsp:cNvSpPr/>
      </dsp:nvSpPr>
      <dsp:spPr>
        <a:xfrm>
          <a:off x="2505051" y="1950703"/>
          <a:ext cx="171420" cy="540479"/>
        </a:xfrm>
        <a:custGeom>
          <a:avLst/>
          <a:gdLst/>
          <a:ahLst/>
          <a:cxnLst/>
          <a:rect l="0" t="0" r="0" b="0"/>
          <a:pathLst>
            <a:path>
              <a:moveTo>
                <a:pt x="0" y="0"/>
              </a:moveTo>
              <a:lnTo>
                <a:pt x="0" y="540479"/>
              </a:lnTo>
              <a:lnTo>
                <a:pt x="171420" y="5404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8B5F079-A5F9-4833-A823-6B4CE7A5B7F1}">
      <dsp:nvSpPr>
        <dsp:cNvPr id="0" name=""/>
        <dsp:cNvSpPr/>
      </dsp:nvSpPr>
      <dsp:spPr>
        <a:xfrm>
          <a:off x="2962173" y="1144610"/>
          <a:ext cx="708835" cy="274866"/>
        </a:xfrm>
        <a:custGeom>
          <a:avLst/>
          <a:gdLst/>
          <a:ahLst/>
          <a:cxnLst/>
          <a:rect l="0" t="0" r="0" b="0"/>
          <a:pathLst>
            <a:path>
              <a:moveTo>
                <a:pt x="708835" y="0"/>
              </a:moveTo>
              <a:lnTo>
                <a:pt x="708835"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D377280-DB89-464B-8AB5-3FD633C31F64}">
      <dsp:nvSpPr>
        <dsp:cNvPr id="0" name=""/>
        <dsp:cNvSpPr/>
      </dsp:nvSpPr>
      <dsp:spPr>
        <a:xfrm>
          <a:off x="2298298" y="337261"/>
          <a:ext cx="1372710" cy="274866"/>
        </a:xfrm>
        <a:custGeom>
          <a:avLst/>
          <a:gdLst/>
          <a:ahLst/>
          <a:cxnLst/>
          <a:rect l="0" t="0" r="0" b="0"/>
          <a:pathLst>
            <a:path>
              <a:moveTo>
                <a:pt x="0" y="0"/>
              </a:moveTo>
              <a:lnTo>
                <a:pt x="0" y="137433"/>
              </a:lnTo>
              <a:lnTo>
                <a:pt x="1372710" y="137433"/>
              </a:lnTo>
              <a:lnTo>
                <a:pt x="137271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252578" y="337261"/>
          <a:ext cx="91440" cy="274866"/>
        </a:xfrm>
        <a:custGeom>
          <a:avLst/>
          <a:gdLst/>
          <a:ahLst/>
          <a:cxnLst/>
          <a:rect l="0" t="0" r="0" b="0"/>
          <a:pathLst>
            <a:path>
              <a:moveTo>
                <a:pt x="45720" y="0"/>
              </a:moveTo>
              <a:lnTo>
                <a:pt x="4572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925587" y="337261"/>
          <a:ext cx="1372710" cy="274866"/>
        </a:xfrm>
        <a:custGeom>
          <a:avLst/>
          <a:gdLst/>
          <a:ahLst/>
          <a:cxnLst/>
          <a:rect l="0" t="0" r="0" b="0"/>
          <a:pathLst>
            <a:path>
              <a:moveTo>
                <a:pt x="1372710" y="0"/>
              </a:moveTo>
              <a:lnTo>
                <a:pt x="1372710"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1860094" y="1047"/>
          <a:ext cx="876406" cy="336214"/>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1860094" y="1047"/>
        <a:ext cx="876406" cy="336214"/>
      </dsp:txXfrm>
    </dsp:sp>
    <dsp:sp modelId="{040FB6AF-4C50-436E-B46C-9A9258E1E3BE}">
      <dsp:nvSpPr>
        <dsp:cNvPr id="0" name=""/>
        <dsp:cNvSpPr/>
      </dsp:nvSpPr>
      <dsp:spPr>
        <a:xfrm>
          <a:off x="376665" y="612128"/>
          <a:ext cx="1097844" cy="532482"/>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376665" y="612128"/>
        <a:ext cx="1097844" cy="532482"/>
      </dsp:txXfrm>
    </dsp:sp>
    <dsp:sp modelId="{0DE10CE8-0508-47CA-A307-12EDA1DC6C81}">
      <dsp:nvSpPr>
        <dsp:cNvPr id="0" name=""/>
        <dsp:cNvSpPr/>
      </dsp:nvSpPr>
      <dsp:spPr>
        <a:xfrm>
          <a:off x="1749375" y="612128"/>
          <a:ext cx="1097844" cy="532482"/>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1749375" y="612128"/>
        <a:ext cx="1097844" cy="532482"/>
      </dsp:txXfrm>
    </dsp:sp>
    <dsp:sp modelId="{663400F7-B751-437D-8E43-177979E03F10}">
      <dsp:nvSpPr>
        <dsp:cNvPr id="0" name=""/>
        <dsp:cNvSpPr/>
      </dsp:nvSpPr>
      <dsp:spPr>
        <a:xfrm>
          <a:off x="3122086" y="612128"/>
          <a:ext cx="1097844" cy="532482"/>
        </a:xfrm>
        <a:prstGeom prst="rect">
          <a:avLst/>
        </a:prstGeom>
        <a:solidFill>
          <a:srgbClr val="7030A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122086" y="612128"/>
        <a:ext cx="1097844" cy="532482"/>
      </dsp:txXfrm>
    </dsp:sp>
    <dsp:sp modelId="{67CCD494-5ACB-4043-B066-D50635942A40}">
      <dsp:nvSpPr>
        <dsp:cNvPr id="0" name=""/>
        <dsp:cNvSpPr/>
      </dsp:nvSpPr>
      <dsp:spPr>
        <a:xfrm>
          <a:off x="2390771"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9</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Aviation Regiment</a:t>
          </a:r>
          <a:endParaRPr lang="en-US" sz="800" kern="1200" dirty="0">
            <a:solidFill>
              <a:schemeClr val="tx1"/>
            </a:solidFill>
            <a:latin typeface="Arial" pitchFamily="34" charset="0"/>
            <a:cs typeface="Arial" pitchFamily="34" charset="0"/>
          </a:endParaRPr>
        </a:p>
      </dsp:txBody>
      <dsp:txXfrm>
        <a:off x="2390771" y="1419477"/>
        <a:ext cx="1142804" cy="531225"/>
      </dsp:txXfrm>
    </dsp:sp>
    <dsp:sp modelId="{0909A6FC-841C-4E9F-826E-AB95BDB894A1}">
      <dsp:nvSpPr>
        <dsp:cNvPr id="0" name=""/>
        <dsp:cNvSpPr/>
      </dsp:nvSpPr>
      <dsp:spPr>
        <a:xfrm>
          <a:off x="2676472" y="2225570"/>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801st Transport Squadron (IL76)</a:t>
          </a:r>
          <a:endParaRPr lang="en-US" sz="800" kern="1200" dirty="0">
            <a:solidFill>
              <a:schemeClr val="tx1"/>
            </a:solidFill>
            <a:latin typeface="Arial" pitchFamily="34" charset="0"/>
            <a:cs typeface="Arial" pitchFamily="34" charset="0"/>
          </a:endParaRPr>
        </a:p>
      </dsp:txBody>
      <dsp:txXfrm>
        <a:off x="2676472" y="2225570"/>
        <a:ext cx="1142804" cy="531225"/>
      </dsp:txXfrm>
    </dsp:sp>
    <dsp:sp modelId="{C17F96E8-73BB-4BFF-8E03-0BEC4655B205}">
      <dsp:nvSpPr>
        <dsp:cNvPr id="0" name=""/>
        <dsp:cNvSpPr/>
      </dsp:nvSpPr>
      <dsp:spPr>
        <a:xfrm>
          <a:off x="2676472" y="3031662"/>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802nd Transport Squadron (AN-26B)</a:t>
          </a:r>
          <a:endParaRPr lang="en-US" sz="800" kern="1200" dirty="0">
            <a:solidFill>
              <a:schemeClr val="tx1"/>
            </a:solidFill>
            <a:latin typeface="Arial" pitchFamily="34" charset="0"/>
            <a:cs typeface="Arial" pitchFamily="34" charset="0"/>
          </a:endParaRPr>
        </a:p>
      </dsp:txBody>
      <dsp:txXfrm>
        <a:off x="2676472" y="3031662"/>
        <a:ext cx="1142804" cy="531225"/>
      </dsp:txXfrm>
    </dsp:sp>
    <dsp:sp modelId="{4FE8359D-D7BF-4C72-B346-4B8D54ACA7F0}">
      <dsp:nvSpPr>
        <dsp:cNvPr id="0" name=""/>
        <dsp:cNvSpPr/>
      </dsp:nvSpPr>
      <dsp:spPr>
        <a:xfrm>
          <a:off x="3808442"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Squadron (YAK-40)</a:t>
          </a:r>
          <a:endParaRPr lang="en-US" sz="800" kern="1200" dirty="0">
            <a:solidFill>
              <a:schemeClr val="tx1"/>
            </a:solidFill>
            <a:latin typeface="Arial" pitchFamily="34" charset="0"/>
            <a:cs typeface="Arial" pitchFamily="34" charset="0"/>
          </a:endParaRPr>
        </a:p>
      </dsp:txBody>
      <dsp:txXfrm>
        <a:off x="3808442" y="1419477"/>
        <a:ext cx="1142804" cy="53122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5F244D-DF58-4AE9-8FDE-500689A3A900}">
      <dsp:nvSpPr>
        <dsp:cNvPr id="0" name=""/>
        <dsp:cNvSpPr/>
      </dsp:nvSpPr>
      <dsp:spPr>
        <a:xfrm>
          <a:off x="3671009" y="1144610"/>
          <a:ext cx="708835" cy="274866"/>
        </a:xfrm>
        <a:custGeom>
          <a:avLst/>
          <a:gdLst/>
          <a:ahLst/>
          <a:cxnLst/>
          <a:rect l="0" t="0" r="0" b="0"/>
          <a:pathLst>
            <a:path>
              <a:moveTo>
                <a:pt x="0" y="0"/>
              </a:moveTo>
              <a:lnTo>
                <a:pt x="0" y="137433"/>
              </a:lnTo>
              <a:lnTo>
                <a:pt x="708835" y="137433"/>
              </a:lnTo>
              <a:lnTo>
                <a:pt x="708835"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8BC130A-BC96-46AD-B6AA-0DFB21BA11A5}">
      <dsp:nvSpPr>
        <dsp:cNvPr id="0" name=""/>
        <dsp:cNvSpPr/>
      </dsp:nvSpPr>
      <dsp:spPr>
        <a:xfrm>
          <a:off x="2505051" y="1950703"/>
          <a:ext cx="171420" cy="1346572"/>
        </a:xfrm>
        <a:custGeom>
          <a:avLst/>
          <a:gdLst/>
          <a:ahLst/>
          <a:cxnLst/>
          <a:rect l="0" t="0" r="0" b="0"/>
          <a:pathLst>
            <a:path>
              <a:moveTo>
                <a:pt x="0" y="0"/>
              </a:moveTo>
              <a:lnTo>
                <a:pt x="0" y="1346572"/>
              </a:lnTo>
              <a:lnTo>
                <a:pt x="171420" y="13465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A2584-A87C-4408-825C-ED2B08115187}">
      <dsp:nvSpPr>
        <dsp:cNvPr id="0" name=""/>
        <dsp:cNvSpPr/>
      </dsp:nvSpPr>
      <dsp:spPr>
        <a:xfrm>
          <a:off x="2505051" y="1950703"/>
          <a:ext cx="171420" cy="540479"/>
        </a:xfrm>
        <a:custGeom>
          <a:avLst/>
          <a:gdLst/>
          <a:ahLst/>
          <a:cxnLst/>
          <a:rect l="0" t="0" r="0" b="0"/>
          <a:pathLst>
            <a:path>
              <a:moveTo>
                <a:pt x="0" y="0"/>
              </a:moveTo>
              <a:lnTo>
                <a:pt x="0" y="540479"/>
              </a:lnTo>
              <a:lnTo>
                <a:pt x="171420" y="5404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8B5F079-A5F9-4833-A823-6B4CE7A5B7F1}">
      <dsp:nvSpPr>
        <dsp:cNvPr id="0" name=""/>
        <dsp:cNvSpPr/>
      </dsp:nvSpPr>
      <dsp:spPr>
        <a:xfrm>
          <a:off x="2962173" y="1144610"/>
          <a:ext cx="708835" cy="274866"/>
        </a:xfrm>
        <a:custGeom>
          <a:avLst/>
          <a:gdLst/>
          <a:ahLst/>
          <a:cxnLst/>
          <a:rect l="0" t="0" r="0" b="0"/>
          <a:pathLst>
            <a:path>
              <a:moveTo>
                <a:pt x="708835" y="0"/>
              </a:moveTo>
              <a:lnTo>
                <a:pt x="708835"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D377280-DB89-464B-8AB5-3FD633C31F64}">
      <dsp:nvSpPr>
        <dsp:cNvPr id="0" name=""/>
        <dsp:cNvSpPr/>
      </dsp:nvSpPr>
      <dsp:spPr>
        <a:xfrm>
          <a:off x="2298298" y="337261"/>
          <a:ext cx="1372710" cy="274866"/>
        </a:xfrm>
        <a:custGeom>
          <a:avLst/>
          <a:gdLst/>
          <a:ahLst/>
          <a:cxnLst/>
          <a:rect l="0" t="0" r="0" b="0"/>
          <a:pathLst>
            <a:path>
              <a:moveTo>
                <a:pt x="0" y="0"/>
              </a:moveTo>
              <a:lnTo>
                <a:pt x="0" y="137433"/>
              </a:lnTo>
              <a:lnTo>
                <a:pt x="1372710" y="137433"/>
              </a:lnTo>
              <a:lnTo>
                <a:pt x="137271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252578" y="337261"/>
          <a:ext cx="91440" cy="274866"/>
        </a:xfrm>
        <a:custGeom>
          <a:avLst/>
          <a:gdLst/>
          <a:ahLst/>
          <a:cxnLst/>
          <a:rect l="0" t="0" r="0" b="0"/>
          <a:pathLst>
            <a:path>
              <a:moveTo>
                <a:pt x="45720" y="0"/>
              </a:moveTo>
              <a:lnTo>
                <a:pt x="4572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925587" y="337261"/>
          <a:ext cx="1372710" cy="274866"/>
        </a:xfrm>
        <a:custGeom>
          <a:avLst/>
          <a:gdLst/>
          <a:ahLst/>
          <a:cxnLst/>
          <a:rect l="0" t="0" r="0" b="0"/>
          <a:pathLst>
            <a:path>
              <a:moveTo>
                <a:pt x="1372710" y="0"/>
              </a:moveTo>
              <a:lnTo>
                <a:pt x="1372710" y="137433"/>
              </a:lnTo>
              <a:lnTo>
                <a:pt x="0" y="137433"/>
              </a:lnTo>
              <a:lnTo>
                <a:pt x="0" y="2748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1860094" y="1047"/>
          <a:ext cx="876406" cy="336214"/>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1860094" y="1047"/>
        <a:ext cx="876406" cy="336214"/>
      </dsp:txXfrm>
    </dsp:sp>
    <dsp:sp modelId="{040FB6AF-4C50-436E-B46C-9A9258E1E3BE}">
      <dsp:nvSpPr>
        <dsp:cNvPr id="0" name=""/>
        <dsp:cNvSpPr/>
      </dsp:nvSpPr>
      <dsp:spPr>
        <a:xfrm>
          <a:off x="376665" y="612128"/>
          <a:ext cx="1097844" cy="532482"/>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376665" y="612128"/>
        <a:ext cx="1097844" cy="532482"/>
      </dsp:txXfrm>
    </dsp:sp>
    <dsp:sp modelId="{0DE10CE8-0508-47CA-A307-12EDA1DC6C81}">
      <dsp:nvSpPr>
        <dsp:cNvPr id="0" name=""/>
        <dsp:cNvSpPr/>
      </dsp:nvSpPr>
      <dsp:spPr>
        <a:xfrm>
          <a:off x="1749375" y="612128"/>
          <a:ext cx="1097844" cy="532482"/>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1749375" y="612128"/>
        <a:ext cx="1097844" cy="532482"/>
      </dsp:txXfrm>
    </dsp:sp>
    <dsp:sp modelId="{663400F7-B751-437D-8E43-177979E03F10}">
      <dsp:nvSpPr>
        <dsp:cNvPr id="0" name=""/>
        <dsp:cNvSpPr/>
      </dsp:nvSpPr>
      <dsp:spPr>
        <a:xfrm>
          <a:off x="3122086" y="612128"/>
          <a:ext cx="1097844" cy="532482"/>
        </a:xfrm>
        <a:prstGeom prst="rect">
          <a:avLst/>
        </a:prstGeom>
        <a:solidFill>
          <a:srgbClr val="7030A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122086" y="612128"/>
        <a:ext cx="1097844" cy="532482"/>
      </dsp:txXfrm>
    </dsp:sp>
    <dsp:sp modelId="{67CCD494-5ACB-4043-B066-D50635942A40}">
      <dsp:nvSpPr>
        <dsp:cNvPr id="0" name=""/>
        <dsp:cNvSpPr/>
      </dsp:nvSpPr>
      <dsp:spPr>
        <a:xfrm>
          <a:off x="2390771"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9</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Aviation Regiment</a:t>
          </a:r>
          <a:endParaRPr lang="en-US" sz="800" kern="1200" dirty="0">
            <a:solidFill>
              <a:schemeClr val="tx1"/>
            </a:solidFill>
            <a:latin typeface="Arial" pitchFamily="34" charset="0"/>
            <a:cs typeface="Arial" pitchFamily="34" charset="0"/>
          </a:endParaRPr>
        </a:p>
      </dsp:txBody>
      <dsp:txXfrm>
        <a:off x="2390771" y="1419477"/>
        <a:ext cx="1142804" cy="531225"/>
      </dsp:txXfrm>
    </dsp:sp>
    <dsp:sp modelId="{0909A6FC-841C-4E9F-826E-AB95BDB894A1}">
      <dsp:nvSpPr>
        <dsp:cNvPr id="0" name=""/>
        <dsp:cNvSpPr/>
      </dsp:nvSpPr>
      <dsp:spPr>
        <a:xfrm>
          <a:off x="2676472" y="2225570"/>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801st Transport Squadron (IL76)</a:t>
          </a:r>
          <a:endParaRPr lang="en-US" sz="800" kern="1200" dirty="0">
            <a:solidFill>
              <a:schemeClr val="tx1"/>
            </a:solidFill>
            <a:latin typeface="Arial" pitchFamily="34" charset="0"/>
            <a:cs typeface="Arial" pitchFamily="34" charset="0"/>
          </a:endParaRPr>
        </a:p>
      </dsp:txBody>
      <dsp:txXfrm>
        <a:off x="2676472" y="2225570"/>
        <a:ext cx="1142804" cy="531225"/>
      </dsp:txXfrm>
    </dsp:sp>
    <dsp:sp modelId="{C17F96E8-73BB-4BFF-8E03-0BEC4655B205}">
      <dsp:nvSpPr>
        <dsp:cNvPr id="0" name=""/>
        <dsp:cNvSpPr/>
      </dsp:nvSpPr>
      <dsp:spPr>
        <a:xfrm>
          <a:off x="2676472" y="3031662"/>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802nd Transport Squadron (AN-26B)</a:t>
          </a:r>
          <a:endParaRPr lang="en-US" sz="800" kern="1200" dirty="0">
            <a:solidFill>
              <a:schemeClr val="tx1"/>
            </a:solidFill>
            <a:latin typeface="Arial" pitchFamily="34" charset="0"/>
            <a:cs typeface="Arial" pitchFamily="34" charset="0"/>
          </a:endParaRPr>
        </a:p>
      </dsp:txBody>
      <dsp:txXfrm>
        <a:off x="2676472" y="3031662"/>
        <a:ext cx="1142804" cy="531225"/>
      </dsp:txXfrm>
    </dsp:sp>
    <dsp:sp modelId="{4FE8359D-D7BF-4C72-B346-4B8D54ACA7F0}">
      <dsp:nvSpPr>
        <dsp:cNvPr id="0" name=""/>
        <dsp:cNvSpPr/>
      </dsp:nvSpPr>
      <dsp:spPr>
        <a:xfrm>
          <a:off x="3808442" y="1419477"/>
          <a:ext cx="1142804" cy="531225"/>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Transport Squadron (YAK-40)</a:t>
          </a:r>
          <a:endParaRPr lang="en-US" sz="800" kern="1200" dirty="0">
            <a:solidFill>
              <a:schemeClr val="tx1"/>
            </a:solidFill>
            <a:latin typeface="Arial" pitchFamily="34" charset="0"/>
            <a:cs typeface="Arial" pitchFamily="34" charset="0"/>
          </a:endParaRPr>
        </a:p>
      </dsp:txBody>
      <dsp:txXfrm>
        <a:off x="3808442" y="1419477"/>
        <a:ext cx="1142804" cy="5312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23.08.2020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AIRFORCE</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VIS-OPAR-003</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a:t>
            </a:r>
            <a:r>
              <a:rPr lang="en-US" sz="1400" b="1" dirty="0" smtClean="0">
                <a:latin typeface="Arial" pitchFamily="34" charset="0"/>
                <a:cs typeface="Arial" pitchFamily="34" charset="0"/>
              </a:rPr>
              <a:t>2020-08-23</a:t>
            </a:r>
            <a:endParaRPr lang="en-US" sz="1400" b="1"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a:t>
            </a:r>
            <a:r>
              <a:rPr lang="en-US" sz="1400" b="1" dirty="0" smtClean="0">
                <a:latin typeface="Arial" pitchFamily="34" charset="0"/>
                <a:cs typeface="Arial" pitchFamily="34" charset="0"/>
              </a:rPr>
              <a:t>1.0</a:t>
            </a:r>
            <a:endParaRPr lang="en-US" sz="1400" b="1"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kstSylinder 25"/>
          <p:cNvSpPr txBox="1"/>
          <p:nvPr/>
        </p:nvSpPr>
        <p:spPr>
          <a:xfrm>
            <a:off x="6110139"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A-A / Air Defense</a:t>
            </a:r>
          </a:p>
          <a:p>
            <a:r>
              <a:rPr lang="en-US" sz="1000" dirty="0" smtClean="0">
                <a:latin typeface="Arial" pitchFamily="34" charset="0"/>
                <a:cs typeface="Arial" pitchFamily="34" charset="0"/>
              </a:rPr>
              <a:t>The Syrian Air Force’s most important objective is to defend the Syrian territory and because of this part of the Syrian Air Force is tied into the Syrian Integrated Air Defense System (IADS). All interceptor squadrons are tied directly to the Air Defense, while the Fighter Squadrons rotate in taking turns flying Defensive Counter Air (DCA) missions in various parts of Syrian to ensure a high readiness of fighter aircrafts to support against any aggression toward Syrian territory.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DCA CAP operations is normally forward staged as part of the layered defense where CAP is first line of defense, second line of defense is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scrambled from airbases and the third line of defense is the IADS network.</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 name="Tittel 1"/>
          <p:cNvSpPr>
            <a:spLocks noGrp="1"/>
          </p:cNvSpPr>
          <p:nvPr>
            <p:ph type="title"/>
          </p:nvPr>
        </p:nvSpPr>
        <p:spPr/>
        <p:txBody>
          <a:bodyPr/>
          <a:lstStyle/>
          <a:p>
            <a:r>
              <a:rPr lang="en-US" dirty="0" smtClean="0"/>
              <a:t>Doctrine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6921" y="656762"/>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General</a:t>
            </a:r>
          </a:p>
          <a:p>
            <a:r>
              <a:rPr lang="en-US" sz="1000" dirty="0" smtClean="0">
                <a:latin typeface="Arial" pitchFamily="34" charset="0"/>
                <a:cs typeface="Arial" pitchFamily="34" charset="0"/>
              </a:rPr>
              <a:t>The Syrian Air Force have two primary objectives: </a:t>
            </a:r>
          </a:p>
          <a:p>
            <a:pPr marL="228600" indent="-228600">
              <a:buAutoNum type="arabicPeriod"/>
            </a:pPr>
            <a:r>
              <a:rPr lang="en-US" sz="1000" dirty="0" smtClean="0">
                <a:latin typeface="Arial" pitchFamily="34" charset="0"/>
                <a:cs typeface="Arial" pitchFamily="34" charset="0"/>
              </a:rPr>
              <a:t>Defend Syrian territory</a:t>
            </a:r>
          </a:p>
          <a:p>
            <a:pPr marL="228600" indent="-228600">
              <a:buAutoNum type="arabicPeriod"/>
            </a:pPr>
            <a:r>
              <a:rPr lang="en-US" sz="1000" dirty="0" smtClean="0">
                <a:latin typeface="Arial" pitchFamily="34" charset="0"/>
                <a:cs typeface="Arial" pitchFamily="34" charset="0"/>
              </a:rPr>
              <a:t>Project power to Syrian enemies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Syrian Air Force have a more centralized command and control than coalition </a:t>
            </a:r>
            <a:r>
              <a:rPr lang="en-US" sz="1000" dirty="0" err="1" smtClean="0">
                <a:latin typeface="Arial" pitchFamily="34" charset="0"/>
                <a:cs typeface="Arial" pitchFamily="34" charset="0"/>
              </a:rPr>
              <a:t>airforces</a:t>
            </a:r>
            <a:r>
              <a:rPr lang="en-US" sz="1000" dirty="0" smtClean="0">
                <a:latin typeface="Arial" pitchFamily="34" charset="0"/>
                <a:cs typeface="Arial" pitchFamily="34" charset="0"/>
              </a:rPr>
              <a:t>. This means that Syrian air operations are more scheduled and will come in waves. The Syrian forces are not trained and have a level high enough for conducting decentralized COMAO (Combined Air Operations = package operations)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Once a aircraft is airborne it is not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in air, and will execute its mission as briefed. The only exception is fighters and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from GCI as part of the Syrian IADS.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 the case of a major Syrian air operation, expect A-A sweep to be sent in first, followed by A-G aircraft doing strikes.  701</a:t>
            </a:r>
            <a:r>
              <a:rPr lang="en-US" sz="1000" baseline="30000" dirty="0" smtClean="0">
                <a:latin typeface="Arial" pitchFamily="34" charset="0"/>
                <a:cs typeface="Arial" pitchFamily="34" charset="0"/>
              </a:rPr>
              <a:t>st</a:t>
            </a:r>
            <a:r>
              <a:rPr lang="en-US" sz="1000" dirty="0" smtClean="0">
                <a:latin typeface="Arial" pitchFamily="34" charset="0"/>
                <a:cs typeface="Arial" pitchFamily="34" charset="0"/>
              </a:rPr>
              <a:t> and 702</a:t>
            </a:r>
            <a:r>
              <a:rPr lang="en-US" sz="1000" baseline="30000" dirty="0" smtClean="0">
                <a:latin typeface="Arial" pitchFamily="34" charset="0"/>
                <a:cs typeface="Arial" pitchFamily="34" charset="0"/>
              </a:rPr>
              <a:t>nd</a:t>
            </a:r>
            <a:r>
              <a:rPr lang="en-US" sz="1000" dirty="0" smtClean="0">
                <a:latin typeface="Arial" pitchFamily="34" charset="0"/>
                <a:cs typeface="Arial" pitchFamily="34" charset="0"/>
              </a:rPr>
              <a:t> Fighter Squadrons are the only squadron with a limited capability to conduct escort missions for A-G flights.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5" name="TekstSylinder 24"/>
          <p:cNvSpPr txBox="1"/>
          <p:nvPr/>
        </p:nvSpPr>
        <p:spPr>
          <a:xfrm>
            <a:off x="3059832"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A-G</a:t>
            </a:r>
          </a:p>
          <a:p>
            <a:r>
              <a:rPr lang="en-US" sz="1000" dirty="0" smtClean="0">
                <a:latin typeface="Arial" pitchFamily="34" charset="0"/>
                <a:cs typeface="Arial" pitchFamily="34" charset="0"/>
              </a:rPr>
              <a:t>Syrian Air Force has a very limited if not absent inter-agency coordination between the Air Force and ground forces. Ground forces have limited means to cooperate with the Air Force, and different Districts cannot operate together on high tempo operations. This is due to organization design, command structures, lack of specific training and focus for the ground forces.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 major ground offensives assault aviation squadrons will contribute to shaping the </a:t>
            </a:r>
            <a:r>
              <a:rPr lang="en-US" sz="1000" dirty="0" err="1" smtClean="0">
                <a:latin typeface="Arial" pitchFamily="34" charset="0"/>
                <a:cs typeface="Arial" pitchFamily="34" charset="0"/>
              </a:rPr>
              <a:t>battlefied</a:t>
            </a:r>
            <a:r>
              <a:rPr lang="en-US" sz="1000" dirty="0" smtClean="0">
                <a:latin typeface="Arial" pitchFamily="34" charset="0"/>
                <a:cs typeface="Arial" pitchFamily="34" charset="0"/>
              </a:rPr>
              <a:t> prior to the start of the Syrian ground attack. Once the Syrian ground attack is moving forward, the assault aviation squadrons will not conduct CAS operations. Assault aviation squadrons will then be used further ahead from the attack in a AR role, or keeping the enemy busy by attacking elsewhere.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When Syrian ground forces are in defensive positions, and are fairly static, they can use CAS to attack against incoming enemies.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and Control</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20000"/>
          </a:bodyPr>
          <a:lstStyle/>
          <a:p>
            <a:r>
              <a:rPr lang="en-US" sz="1000" b="1" dirty="0" smtClean="0">
                <a:latin typeface="Arial" pitchFamily="34" charset="0"/>
                <a:cs typeface="Arial" pitchFamily="34" charset="0"/>
              </a:rPr>
              <a:t>Syrian Air Force Headquarter</a:t>
            </a:r>
          </a:p>
          <a:p>
            <a:r>
              <a:rPr lang="en-US" sz="1000" dirty="0" smtClean="0">
                <a:latin typeface="Arial" pitchFamily="34" charset="0"/>
                <a:cs typeface="Arial" pitchFamily="34" charset="0"/>
              </a:rPr>
              <a:t>- Work with long term plans, training, budgeting  and will have no effect on the short term.</a:t>
            </a:r>
          </a:p>
          <a:p>
            <a:r>
              <a:rPr lang="en-US" sz="1000" dirty="0" smtClean="0">
                <a:latin typeface="Arial" pitchFamily="34" charset="0"/>
                <a:cs typeface="Arial" pitchFamily="34" charset="0"/>
              </a:rPr>
              <a:t>- If destroyed will reduce ability to train new pilots, introduce new aircraft, weapons and systems.</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 Division Headquarter</a:t>
            </a:r>
          </a:p>
          <a:p>
            <a:pPr>
              <a:buFontTx/>
              <a:buChar char="-"/>
            </a:pPr>
            <a:r>
              <a:rPr lang="en-US" sz="1000" dirty="0" smtClean="0">
                <a:latin typeface="Arial" pitchFamily="34" charset="0"/>
                <a:cs typeface="Arial" pitchFamily="34" charset="0"/>
              </a:rPr>
              <a:t>Plans and execute major Syrian air operations.</a:t>
            </a:r>
          </a:p>
          <a:p>
            <a:pPr>
              <a:buFontTx/>
              <a:buChar char="-"/>
            </a:pPr>
            <a:r>
              <a:rPr lang="en-US" sz="1000" dirty="0" smtClean="0">
                <a:latin typeface="Arial" pitchFamily="34" charset="0"/>
                <a:cs typeface="Arial" pitchFamily="34" charset="0"/>
              </a:rPr>
              <a:t> If destroyed, the squadrons belonging to that division will not be able to participate in major air operations until a new division headquarter is operational .</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Regiment Headquarter</a:t>
            </a:r>
          </a:p>
          <a:p>
            <a:pPr>
              <a:buFontTx/>
              <a:buChar char="-"/>
            </a:pPr>
            <a:r>
              <a:rPr lang="en-US" sz="1000" dirty="0" smtClean="0">
                <a:latin typeface="Arial" pitchFamily="34" charset="0"/>
                <a:cs typeface="Arial" pitchFamily="34" charset="0"/>
              </a:rPr>
              <a:t>Plans and execute the missions for the squadrons in the Regiment on the short term.</a:t>
            </a:r>
          </a:p>
          <a:p>
            <a:pPr>
              <a:buFontTx/>
              <a:buChar char="-"/>
            </a:pPr>
            <a:r>
              <a:rPr lang="en-US" sz="1000" dirty="0" smtClean="0">
                <a:latin typeface="Arial" pitchFamily="34" charset="0"/>
                <a:cs typeface="Arial" pitchFamily="34" charset="0"/>
              </a:rPr>
              <a:t>If destroyed, it will reduce the squadrons ability to schedule missions, and thus lower amount of sorties will be available from the squadron.</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Ground Controlled Intercept (GCI)</a:t>
            </a:r>
          </a:p>
          <a:p>
            <a:pPr>
              <a:buFontTx/>
              <a:buChar char="-"/>
            </a:pPr>
            <a:r>
              <a:rPr lang="en-US" sz="1000" dirty="0" smtClean="0">
                <a:latin typeface="Arial" pitchFamily="34" charset="0"/>
                <a:cs typeface="Arial" pitchFamily="34" charset="0"/>
              </a:rPr>
              <a:t>Normally located in a sector command center (SCC) as part of the Integrated Air Defense System (IADS).</a:t>
            </a:r>
          </a:p>
          <a:p>
            <a:pPr>
              <a:buFontTx/>
              <a:buChar char="-"/>
            </a:pPr>
            <a:r>
              <a:rPr lang="en-US" sz="1000" dirty="0" smtClean="0">
                <a:latin typeface="Arial" pitchFamily="34" charset="0"/>
                <a:cs typeface="Arial" pitchFamily="34" charset="0"/>
              </a:rPr>
              <a:t>GCI Supports the Syrian Air Defense with control of fighters and interceptors conducting Defensive Counter Air (DCA) operations. </a:t>
            </a:r>
          </a:p>
          <a:p>
            <a:r>
              <a:rPr lang="en-US" sz="1000" dirty="0" smtClean="0">
                <a:latin typeface="Arial" pitchFamily="34" charset="0"/>
                <a:cs typeface="Arial" pitchFamily="34" charset="0"/>
              </a:rPr>
              <a:t>If destroyed:</a:t>
            </a:r>
          </a:p>
          <a:p>
            <a:r>
              <a:rPr lang="en-US" sz="1000" dirty="0" smtClean="0">
                <a:latin typeface="Arial" pitchFamily="34" charset="0"/>
                <a:cs typeface="Arial" pitchFamily="34" charset="0"/>
              </a:rPr>
              <a:t>- May prevent scrambles of intercept aircraft</a:t>
            </a:r>
          </a:p>
          <a:p>
            <a:pPr>
              <a:buFontTx/>
              <a:buChar char="-"/>
            </a:pPr>
            <a:r>
              <a:rPr lang="en-US" sz="1000" dirty="0" smtClean="0">
                <a:latin typeface="Arial" pitchFamily="34" charset="0"/>
                <a:cs typeface="Arial" pitchFamily="34" charset="0"/>
              </a:rPr>
              <a:t> May lead to intercept aircraft flying to wrong areas</a:t>
            </a:r>
          </a:p>
          <a:p>
            <a:pPr>
              <a:buFontTx/>
              <a:buChar char="-"/>
            </a:pPr>
            <a:r>
              <a:rPr lang="en-US" sz="1000" dirty="0" smtClean="0">
                <a:latin typeface="Arial" pitchFamily="34" charset="0"/>
                <a:cs typeface="Arial" pitchFamily="34" charset="0"/>
              </a:rPr>
              <a:t> May lead to lower quality of flying from intercept aircraft due to lack of GCI support</a:t>
            </a:r>
          </a:p>
          <a:p>
            <a:pPr>
              <a:buFontTx/>
              <a:buChar char="-"/>
            </a:pP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3"/>
          <p:cNvPicPr>
            <a:picLocks noChangeAspect="1" noChangeArrowheads="1"/>
          </p:cNvPicPr>
          <p:nvPr/>
        </p:nvPicPr>
        <p:blipFill>
          <a:blip r:embed="rId3" cstate="print"/>
          <a:srcRect/>
          <a:stretch>
            <a:fillRect/>
          </a:stretch>
        </p:blipFill>
        <p:spPr bwMode="auto">
          <a:xfrm>
            <a:off x="5796136" y="1779662"/>
            <a:ext cx="2769914" cy="1580300"/>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Other critical targets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b="1" u="sng" dirty="0" smtClean="0">
                <a:latin typeface="Arial" pitchFamily="34" charset="0"/>
                <a:cs typeface="Arial" pitchFamily="34" charset="0"/>
              </a:rPr>
              <a:t>Airfields:</a:t>
            </a:r>
          </a:p>
          <a:p>
            <a:r>
              <a:rPr lang="en-US" sz="1000" b="1" dirty="0" smtClean="0">
                <a:latin typeface="Arial" pitchFamily="34" charset="0"/>
                <a:cs typeface="Arial" pitchFamily="34" charset="0"/>
              </a:rPr>
              <a:t>Runways:</a:t>
            </a:r>
          </a:p>
          <a:p>
            <a:pPr>
              <a:buFontTx/>
              <a:buChar char="-"/>
            </a:pPr>
            <a:r>
              <a:rPr lang="en-US" sz="1000" dirty="0" smtClean="0">
                <a:latin typeface="Arial" pitchFamily="34" charset="0"/>
                <a:cs typeface="Arial" pitchFamily="34" charset="0"/>
              </a:rPr>
              <a:t>Airfield out of operation for 24-48 hours</a:t>
            </a:r>
          </a:p>
          <a:p>
            <a:pPr>
              <a:buFontTx/>
              <a:buChar char="-"/>
            </a:pPr>
            <a:r>
              <a:rPr lang="en-US" sz="1000" dirty="0" smtClean="0">
                <a:latin typeface="Arial" pitchFamily="34" charset="0"/>
                <a:cs typeface="Arial" pitchFamily="34" charset="0"/>
              </a:rPr>
              <a:t>Depending on the amount of damage inflicted</a:t>
            </a:r>
          </a:p>
          <a:p>
            <a:pPr>
              <a:buFontTx/>
              <a:buChar char="-"/>
            </a:pP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Ammunition storage:</a:t>
            </a:r>
          </a:p>
          <a:p>
            <a:pPr>
              <a:buFontTx/>
              <a:buChar char="-"/>
            </a:pPr>
            <a:r>
              <a:rPr lang="en-US" sz="1000" dirty="0" smtClean="0">
                <a:latin typeface="Arial" pitchFamily="34" charset="0"/>
                <a:cs typeface="Arial" pitchFamily="34" charset="0"/>
              </a:rPr>
              <a:t>Certain types of ammunition unavailable</a:t>
            </a:r>
          </a:p>
          <a:p>
            <a:pPr>
              <a:buFontTx/>
              <a:buChar char="-"/>
            </a:pPr>
            <a:r>
              <a:rPr lang="en-US" sz="1000" dirty="0" smtClean="0">
                <a:latin typeface="Arial" pitchFamily="34" charset="0"/>
                <a:cs typeface="Arial" pitchFamily="34" charset="0"/>
              </a:rPr>
              <a:t>Sortie rates reduced</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Fuel:</a:t>
            </a:r>
          </a:p>
          <a:p>
            <a:pPr>
              <a:buFontTx/>
              <a:buChar char="-"/>
            </a:pPr>
            <a:r>
              <a:rPr lang="en-US" sz="1000" dirty="0" smtClean="0">
                <a:latin typeface="Arial" pitchFamily="34" charset="0"/>
                <a:cs typeface="Arial" pitchFamily="34" charset="0"/>
              </a:rPr>
              <a:t>Sortie rates reduced until able to resupply</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Maintenance:</a:t>
            </a:r>
          </a:p>
          <a:p>
            <a:r>
              <a:rPr lang="en-US" sz="1000" dirty="0" smtClean="0">
                <a:latin typeface="Arial" pitchFamily="34" charset="0"/>
                <a:cs typeface="Arial" pitchFamily="34" charset="0"/>
              </a:rPr>
              <a:t>- Squadron readiness reduced to low readiness due to reduced ability to conduct maintenance</a:t>
            </a: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Aircrafts</a:t>
            </a:r>
          </a:p>
          <a:p>
            <a:r>
              <a:rPr lang="en-US" sz="1000" dirty="0" smtClean="0">
                <a:latin typeface="Arial" pitchFamily="34" charset="0"/>
                <a:cs typeface="Arial" pitchFamily="34" charset="0"/>
              </a:rPr>
              <a:t>- Destruction of aircraft will reduced the capability of the squadron as they have fewer aircraft available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a:stretch>
            <a:fillRect/>
          </a:stretch>
        </p:blipFill>
        <p:spPr bwMode="auto">
          <a:xfrm>
            <a:off x="5940152" y="1923678"/>
            <a:ext cx="2494198" cy="1467887"/>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Mission type capability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dirty="0" smtClean="0">
                <a:latin typeface="Arial" pitchFamily="34" charset="0"/>
                <a:cs typeface="Arial" pitchFamily="34" charset="0"/>
              </a:rPr>
              <a:t>Fighter squadrons conduct the following mission sets:</a:t>
            </a:r>
          </a:p>
          <a:p>
            <a:r>
              <a:rPr lang="en-US" sz="1000" dirty="0" smtClean="0">
                <a:latin typeface="Arial" pitchFamily="34" charset="0"/>
                <a:cs typeface="Arial" pitchFamily="34" charset="0"/>
              </a:rPr>
              <a:t>- Sweep</a:t>
            </a:r>
          </a:p>
          <a:p>
            <a:pPr>
              <a:buFontTx/>
              <a:buChar char="-"/>
            </a:pPr>
            <a:r>
              <a:rPr lang="en-US" sz="1000" dirty="0" smtClean="0">
                <a:latin typeface="Arial" pitchFamily="34" charset="0"/>
                <a:cs typeface="Arial" pitchFamily="34" charset="0"/>
              </a:rPr>
              <a:t>CAP</a:t>
            </a:r>
          </a:p>
          <a:p>
            <a:pPr>
              <a:buFontTx/>
              <a:buChar char="-"/>
            </a:pPr>
            <a:r>
              <a:rPr lang="en-US" sz="1000" dirty="0" smtClean="0">
                <a:latin typeface="Arial" pitchFamily="34" charset="0"/>
                <a:cs typeface="Arial" pitchFamily="34" charset="0"/>
              </a:rPr>
              <a:t>Limited form of escort</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Interceptor squadrons are based at airfields and tied to Syrian IADS and supports as Quick Reaction Alert flights to protect Syrian airfields from attack.</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Assault Aviation squadrons conduct the following mission sets:</a:t>
            </a:r>
          </a:p>
          <a:p>
            <a:pPr>
              <a:buFontTx/>
              <a:buChar char="-"/>
            </a:pPr>
            <a:r>
              <a:rPr lang="en-US" sz="1000" dirty="0" smtClean="0">
                <a:latin typeface="Arial" pitchFamily="34" charset="0"/>
                <a:cs typeface="Arial" pitchFamily="34" charset="0"/>
              </a:rPr>
              <a:t>CAS (with ground forces in static positions)</a:t>
            </a:r>
          </a:p>
          <a:p>
            <a:pPr>
              <a:buFontTx/>
              <a:buChar char="-"/>
            </a:pPr>
            <a:r>
              <a:rPr lang="en-US" sz="1000" dirty="0" smtClean="0">
                <a:latin typeface="Arial" pitchFamily="34" charset="0"/>
                <a:cs typeface="Arial" pitchFamily="34" charset="0"/>
              </a:rPr>
              <a:t>AR</a:t>
            </a:r>
          </a:p>
          <a:p>
            <a:pPr>
              <a:buFontTx/>
              <a:buChar char="-"/>
            </a:pPr>
            <a:r>
              <a:rPr lang="en-US" sz="1000" dirty="0" smtClean="0">
                <a:latin typeface="Arial" pitchFamily="34" charset="0"/>
                <a:cs typeface="Arial" pitchFamily="34" charset="0"/>
              </a:rPr>
              <a:t>AI</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Bomber Squadrons conduct the following mission sets:</a:t>
            </a:r>
          </a:p>
          <a:p>
            <a:pPr>
              <a:buFontTx/>
              <a:buChar char="-"/>
            </a:pPr>
            <a:r>
              <a:rPr lang="en-US" sz="1000" dirty="0" smtClean="0">
                <a:latin typeface="Arial" pitchFamily="34" charset="0"/>
                <a:cs typeface="Arial" pitchFamily="34" charset="0"/>
              </a:rPr>
              <a:t> AI</a:t>
            </a:r>
          </a:p>
          <a:p>
            <a:pPr>
              <a:buFontTx/>
              <a:buChar char="-"/>
            </a:pPr>
            <a:r>
              <a:rPr lang="en-US" sz="1000" dirty="0" smtClean="0">
                <a:latin typeface="Arial" pitchFamily="34" charset="0"/>
                <a:cs typeface="Arial" pitchFamily="34" charset="0"/>
              </a:rPr>
              <a:t>Strikes</a:t>
            </a:r>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508104" y="1851670"/>
            <a:ext cx="3048339" cy="1584176"/>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000" b="1" dirty="0" err="1" smtClean="0">
                <a:latin typeface="Arial" pitchFamily="34" charset="0"/>
                <a:cs typeface="Arial" pitchFamily="34" charset="0"/>
              </a:rPr>
              <a:t>Provide</a:t>
            </a:r>
            <a:r>
              <a:rPr lang="nb-NO" sz="1000" b="1" dirty="0" smtClean="0">
                <a:latin typeface="Arial" pitchFamily="34" charset="0"/>
                <a:cs typeface="Arial" pitchFamily="34" charset="0"/>
              </a:rPr>
              <a:t> a list </a:t>
            </a:r>
            <a:r>
              <a:rPr lang="nb-NO" sz="1000" b="1" dirty="0" err="1" smtClean="0">
                <a:latin typeface="Arial" pitchFamily="34" charset="0"/>
                <a:cs typeface="Arial" pitchFamily="34" charset="0"/>
              </a:rPr>
              <a:t>of</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questions</a:t>
            </a:r>
            <a:r>
              <a:rPr lang="nb-NO" sz="1000" b="1" dirty="0" smtClean="0">
                <a:latin typeface="Arial" pitchFamily="34" charset="0"/>
                <a:cs typeface="Arial" pitchFamily="34" charset="0"/>
              </a:rPr>
              <a:t> or gaps in </a:t>
            </a:r>
            <a:r>
              <a:rPr lang="nb-NO" sz="1000" b="1" dirty="0" err="1" smtClean="0">
                <a:latin typeface="Arial" pitchFamily="34" charset="0"/>
                <a:cs typeface="Arial" pitchFamily="34" charset="0"/>
              </a:rPr>
              <a:t>intelligence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where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taskings</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can</a:t>
            </a:r>
            <a:r>
              <a:rPr lang="nb-NO" sz="1000" b="1" dirty="0" smtClean="0">
                <a:latin typeface="Arial" pitchFamily="34" charset="0"/>
                <a:cs typeface="Arial" pitchFamily="34" charset="0"/>
              </a:rPr>
              <a:t> be </a:t>
            </a:r>
            <a:r>
              <a:rPr lang="nb-NO" sz="1000" b="1" dirty="0" err="1" smtClean="0">
                <a:latin typeface="Arial" pitchFamily="34" charset="0"/>
                <a:cs typeface="Arial" pitchFamily="34" charset="0"/>
              </a:rPr>
              <a:t>generated</a:t>
            </a:r>
            <a:r>
              <a:rPr lang="nb-NO" sz="1000" b="1" dirty="0" smtClean="0">
                <a:latin typeface="Arial" pitchFamily="34" charset="0"/>
                <a:cs typeface="Arial" pitchFamily="34" charset="0"/>
              </a:rPr>
              <a:t> to </a:t>
            </a:r>
            <a:r>
              <a:rPr lang="nb-NO" sz="1000" b="1" dirty="0" err="1" smtClean="0">
                <a:latin typeface="Arial" pitchFamily="34" charset="0"/>
                <a:cs typeface="Arial" pitchFamily="34" charset="0"/>
              </a:rPr>
              <a:t>collect</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information</a:t>
            </a:r>
            <a:endParaRPr lang="nb-NO" sz="1000" b="1" dirty="0" smtClean="0">
              <a:latin typeface="Arial" pitchFamily="34" charset="0"/>
              <a:cs typeface="Arial" pitchFamily="34" charset="0"/>
            </a:endParaRPr>
          </a:p>
          <a:p>
            <a:pPr>
              <a:buFontTx/>
              <a:buChar char="-"/>
            </a:pPr>
            <a:endParaRPr lang="nb-NO" sz="1000" dirty="0" smtClean="0">
              <a:latin typeface="Arial" pitchFamily="34" charset="0"/>
              <a:cs typeface="Arial" pitchFamily="34" charset="0"/>
            </a:endParaRPr>
          </a:p>
          <a:p>
            <a:pPr>
              <a:buFontTx/>
              <a:buChar char="-"/>
            </a:pPr>
            <a:r>
              <a:rPr lang="nb-NO" sz="1000" dirty="0" err="1" smtClean="0">
                <a:latin typeface="Arial" pitchFamily="34" charset="0"/>
                <a:cs typeface="Arial" pitchFamily="34" charset="0"/>
              </a:rPr>
              <a:t>What</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are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of</a:t>
            </a:r>
            <a:r>
              <a:rPr lang="nb-NO" sz="1000" dirty="0" smtClean="0">
                <a:latin typeface="Arial" pitchFamily="34" charset="0"/>
                <a:cs typeface="Arial" pitchFamily="34" charset="0"/>
              </a:rPr>
              <a:t> QRA fighters?</a:t>
            </a:r>
          </a:p>
          <a:p>
            <a:pPr>
              <a:buFontTx/>
              <a:buChar char="-"/>
            </a:pPr>
            <a:r>
              <a:rPr lang="nb-NO" sz="1000" dirty="0" smtClean="0">
                <a:latin typeface="Arial" pitchFamily="34" charset="0"/>
                <a:cs typeface="Arial" pitchFamily="34" charset="0"/>
              </a:rPr>
              <a:t>Are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same for all </a:t>
            </a:r>
            <a:r>
              <a:rPr lang="nb-NO" sz="1000" dirty="0" err="1" smtClean="0">
                <a:latin typeface="Arial" pitchFamily="34" charset="0"/>
                <a:cs typeface="Arial" pitchFamily="34" charset="0"/>
              </a:rPr>
              <a:t>airfields</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with</a:t>
            </a:r>
            <a:r>
              <a:rPr lang="nb-NO" sz="1000" dirty="0" smtClean="0">
                <a:latin typeface="Arial" pitchFamily="34" charset="0"/>
                <a:cs typeface="Arial" pitchFamily="34" charset="0"/>
              </a:rPr>
              <a:t> QRA </a:t>
            </a:r>
            <a:r>
              <a:rPr lang="nb-NO" sz="1000" dirty="0" err="1" smtClean="0">
                <a:latin typeface="Arial" pitchFamily="34" charset="0"/>
                <a:cs typeface="Arial" pitchFamily="34" charset="0"/>
              </a:rPr>
              <a:t>stationed</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interceptors</a:t>
            </a:r>
            <a:r>
              <a:rPr lang="nb-NO" sz="1000" dirty="0" smtClean="0">
                <a:latin typeface="Arial" pitchFamily="34" charset="0"/>
                <a:cs typeface="Arial" pitchFamily="34" charset="0"/>
              </a:rPr>
              <a:t>)</a:t>
            </a:r>
            <a:endParaRPr lang="nb-NO" sz="1000" dirty="0">
              <a:latin typeface="Arial" pitchFamily="34" charset="0"/>
              <a:cs typeface="Arial" pitchFamily="34" charset="0"/>
            </a:endParaRP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1692771"/>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Syrian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Airforce</a:t>
            </a:r>
            <a:r>
              <a:rPr lang="nb-NO" sz="1200" dirty="0" smtClean="0">
                <a:latin typeface="Arial" pitchFamily="34" charset="0"/>
                <a:cs typeface="Arial" pitchFamily="34" charset="0"/>
              </a:rPr>
              <a:t>, Squadron locations and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about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their</a:t>
            </a:r>
            <a:r>
              <a:rPr lang="nb-NO" sz="1200" dirty="0" smtClean="0">
                <a:latin typeface="Arial" pitchFamily="34" charset="0"/>
                <a:cs typeface="Arial" pitchFamily="34" charset="0"/>
              </a:rPr>
              <a:t> capability.</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 </a:t>
            </a:r>
            <a:r>
              <a:rPr lang="en-US" sz="1200" dirty="0" smtClean="0">
                <a:latin typeface="Arial" pitchFamily="34" charset="0"/>
                <a:cs typeface="Arial" pitchFamily="34" charset="0"/>
              </a:rPr>
              <a:t>INTREP VIS B-002 Generic Air Force Structure v1.0</a:t>
            </a:r>
          </a:p>
          <a:p>
            <a:r>
              <a:rPr lang="sv-SE" sz="1200" dirty="0" smtClean="0">
                <a:latin typeface="Arial" pitchFamily="34" charset="0"/>
                <a:cs typeface="Arial" pitchFamily="34" charset="0"/>
              </a:rPr>
              <a:t>- INTREP VIS OPAR-002 - Syrian IADS</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462213"/>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3" action="ppaction://hlinksldjump"/>
              </a:rPr>
              <a:t>Squadron</a:t>
            </a:r>
            <a:r>
              <a:rPr lang="nb-NO" sz="1200" dirty="0" smtClean="0">
                <a:latin typeface="Arial" pitchFamily="34" charset="0"/>
                <a:cs typeface="Arial" pitchFamily="34" charset="0"/>
                <a:hlinkClick r:id="rId3" action="ppaction://hlinksldjump"/>
              </a:rPr>
              <a:t> locations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4" action="ppaction://hlinksldjump"/>
              </a:rPr>
              <a:t>Doctrine</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5" action="ppaction://hlinksldjump"/>
              </a:rPr>
              <a:t>Command</a:t>
            </a:r>
            <a:r>
              <a:rPr lang="nb-NO" sz="1200" dirty="0" smtClean="0">
                <a:latin typeface="Arial" pitchFamily="34" charset="0"/>
                <a:cs typeface="Arial" pitchFamily="34" charset="0"/>
                <a:hlinkClick r:id="rId5" action="ppaction://hlinksldjump"/>
              </a:rPr>
              <a:t> and Control</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6" action="ppaction://hlinksldjump"/>
              </a:rPr>
              <a:t>Other</a:t>
            </a:r>
            <a:r>
              <a:rPr lang="nb-NO" sz="1200" dirty="0" smtClean="0">
                <a:latin typeface="Arial" pitchFamily="34" charset="0"/>
                <a:cs typeface="Arial" pitchFamily="34" charset="0"/>
                <a:hlinkClick r:id="rId6" action="ppaction://hlinksldjump"/>
              </a:rPr>
              <a:t> </a:t>
            </a:r>
            <a:r>
              <a:rPr lang="nb-NO" sz="1200" dirty="0" err="1" smtClean="0">
                <a:latin typeface="Arial" pitchFamily="34" charset="0"/>
                <a:cs typeface="Arial" pitchFamily="34" charset="0"/>
                <a:hlinkClick r:id="rId6" action="ppaction://hlinksldjump"/>
              </a:rPr>
              <a:t>critical</a:t>
            </a:r>
            <a:r>
              <a:rPr lang="nb-NO" sz="1200" dirty="0" smtClean="0">
                <a:latin typeface="Arial" pitchFamily="34" charset="0"/>
                <a:cs typeface="Arial" pitchFamily="34" charset="0"/>
                <a:hlinkClick r:id="rId6" action="ppaction://hlinksldjump"/>
              </a:rPr>
              <a:t> targets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7" action="ppaction://hlinksldjump"/>
              </a:rPr>
              <a:t>Mission</a:t>
            </a:r>
            <a:r>
              <a:rPr lang="nb-NO" sz="1200" dirty="0" smtClean="0">
                <a:latin typeface="Arial" pitchFamily="34" charset="0"/>
                <a:cs typeface="Arial" pitchFamily="34" charset="0"/>
                <a:hlinkClick r:id="rId7" action="ppaction://hlinksldjump"/>
              </a:rPr>
              <a:t> type </a:t>
            </a:r>
            <a:r>
              <a:rPr lang="nb-NO" sz="1200" dirty="0" err="1" smtClean="0">
                <a:latin typeface="Arial" pitchFamily="34" charset="0"/>
                <a:cs typeface="Arial" pitchFamily="34" charset="0"/>
                <a:hlinkClick r:id="rId7" action="ppaction://hlinksldjump"/>
              </a:rPr>
              <a:t>capability</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1823"/>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5300"/>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kstSylinder 18"/>
          <p:cNvSpPr txBox="1"/>
          <p:nvPr/>
        </p:nvSpPr>
        <p:spPr>
          <a:xfrm>
            <a:off x="4306281" y="291191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0" name="TekstSylinder 19"/>
          <p:cNvSpPr txBox="1"/>
          <p:nvPr/>
        </p:nvSpPr>
        <p:spPr>
          <a:xfrm>
            <a:off x="4303213" y="3677251"/>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1" name="TekstSylinder 20"/>
          <p:cNvSpPr txBox="1"/>
          <p:nvPr/>
        </p:nvSpPr>
        <p:spPr>
          <a:xfrm>
            <a:off x="1694115" y="291191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5" name="TekstSylinder 24"/>
          <p:cNvSpPr txBox="1"/>
          <p:nvPr/>
        </p:nvSpPr>
        <p:spPr>
          <a:xfrm>
            <a:off x="2051720" y="2911420"/>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6" name="TekstSylinder 25"/>
          <p:cNvSpPr txBox="1"/>
          <p:nvPr/>
        </p:nvSpPr>
        <p:spPr>
          <a:xfrm>
            <a:off x="4662416" y="3677858"/>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8" name="TekstSylinder 27"/>
          <p:cNvSpPr txBox="1"/>
          <p:nvPr/>
        </p:nvSpPr>
        <p:spPr>
          <a:xfrm>
            <a:off x="1691680" y="3679482"/>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9" name="TekstSylinder 28"/>
          <p:cNvSpPr txBox="1"/>
          <p:nvPr/>
        </p:nvSpPr>
        <p:spPr>
          <a:xfrm>
            <a:off x="2997589" y="2912821"/>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grpSp>
        <p:nvGrpSpPr>
          <p:cNvPr id="30" name="Gruppe 29"/>
          <p:cNvGrpSpPr/>
          <p:nvPr/>
        </p:nvGrpSpPr>
        <p:grpSpPr>
          <a:xfrm>
            <a:off x="7874843" y="895375"/>
            <a:ext cx="1250107" cy="753273"/>
            <a:chOff x="7874843" y="895375"/>
            <a:chExt cx="1250107" cy="753273"/>
          </a:xfrm>
        </p:grpSpPr>
        <p:sp>
          <p:nvSpPr>
            <p:cNvPr id="31" name="TekstSylinder 30"/>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32" name="TekstSylinder 31"/>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33" name="TekstSylinder 32"/>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4" name="TekstSylinder 33"/>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5" name="TekstSylinder 34"/>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6" name="TekstSylinder 35"/>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7" name="TekstSylinder 36"/>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38" name="TekstSylinder 37"/>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371754"/>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371754"/>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kstSylinder 23"/>
          <p:cNvSpPr txBox="1"/>
          <p:nvPr/>
        </p:nvSpPr>
        <p:spPr>
          <a:xfrm>
            <a:off x="3131840" y="2820027"/>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5" name="TekstSylinder 24"/>
          <p:cNvSpPr txBox="1"/>
          <p:nvPr/>
        </p:nvSpPr>
        <p:spPr>
          <a:xfrm>
            <a:off x="3123889" y="3532155"/>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23" name="TekstSylinder 22"/>
          <p:cNvSpPr txBox="1"/>
          <p:nvPr/>
        </p:nvSpPr>
        <p:spPr>
          <a:xfrm>
            <a:off x="4337688" y="281957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26" name="TekstSylinder 25"/>
          <p:cNvSpPr txBox="1"/>
          <p:nvPr/>
        </p:nvSpPr>
        <p:spPr>
          <a:xfrm>
            <a:off x="3491880" y="2820273"/>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8" name="TekstSylinder 27"/>
          <p:cNvSpPr txBox="1"/>
          <p:nvPr/>
        </p:nvSpPr>
        <p:spPr>
          <a:xfrm>
            <a:off x="3483929" y="353213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9" name="TekstSylinder 28"/>
          <p:cNvSpPr txBox="1"/>
          <p:nvPr/>
        </p:nvSpPr>
        <p:spPr>
          <a:xfrm>
            <a:off x="4338086" y="3532155"/>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1" name="TekstSylinder 30"/>
          <p:cNvSpPr txBox="1"/>
          <p:nvPr/>
        </p:nvSpPr>
        <p:spPr>
          <a:xfrm>
            <a:off x="1910409" y="282176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3" name="TekstSylinder 32"/>
          <p:cNvSpPr txBox="1"/>
          <p:nvPr/>
        </p:nvSpPr>
        <p:spPr>
          <a:xfrm>
            <a:off x="5560234" y="282002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4" name="TekstSylinder 33"/>
          <p:cNvSpPr txBox="1"/>
          <p:nvPr/>
        </p:nvSpPr>
        <p:spPr>
          <a:xfrm>
            <a:off x="3851920" y="2819333"/>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5" name="TekstSylinder 34"/>
          <p:cNvSpPr txBox="1"/>
          <p:nvPr/>
        </p:nvSpPr>
        <p:spPr>
          <a:xfrm>
            <a:off x="2267744" y="2819792"/>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6" name="TekstSylinder 35"/>
          <p:cNvSpPr txBox="1"/>
          <p:nvPr/>
        </p:nvSpPr>
        <p:spPr>
          <a:xfrm>
            <a:off x="6771038" y="2820027"/>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grpSp>
        <p:nvGrpSpPr>
          <p:cNvPr id="41" name="Gruppe 40"/>
          <p:cNvGrpSpPr/>
          <p:nvPr/>
        </p:nvGrpSpPr>
        <p:grpSpPr>
          <a:xfrm>
            <a:off x="7874843" y="895375"/>
            <a:ext cx="1250107" cy="753273"/>
            <a:chOff x="7874843" y="895375"/>
            <a:chExt cx="1250107" cy="753273"/>
          </a:xfrm>
        </p:grpSpPr>
        <p:sp>
          <p:nvSpPr>
            <p:cNvPr id="20" name="TekstSylinder 19"/>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1" name="TekstSylinder 20"/>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30" name="TekstSylinder 29"/>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32" name="TekstSylinder 31"/>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7" name="TekstSylinder 36"/>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8" name="TekstSylinder 37"/>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9" name="TekstSylinder 38"/>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40" name="TekstSylinder 39"/>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uppe 23"/>
          <p:cNvGrpSpPr/>
          <p:nvPr/>
        </p:nvGrpSpPr>
        <p:grpSpPr>
          <a:xfrm>
            <a:off x="7874843" y="895375"/>
            <a:ext cx="1250107" cy="753273"/>
            <a:chOff x="7874843" y="895375"/>
            <a:chExt cx="1250107" cy="753273"/>
          </a:xfrm>
        </p:grpSpPr>
        <p:sp>
          <p:nvSpPr>
            <p:cNvPr id="25" name="TekstSylinder 24"/>
            <p:cNvSpPr txBox="1"/>
            <p:nvPr/>
          </p:nvSpPr>
          <p:spPr>
            <a:xfrm>
              <a:off x="7874843" y="1358299"/>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F/A</a:t>
              </a:r>
            </a:p>
          </p:txBody>
        </p:sp>
        <p:sp>
          <p:nvSpPr>
            <p:cNvPr id="26" name="TekstSylinder 25"/>
            <p:cNvSpPr txBox="1"/>
            <p:nvPr/>
          </p:nvSpPr>
          <p:spPr>
            <a:xfrm>
              <a:off x="7881317" y="915566"/>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a:t>
              </a:r>
            </a:p>
          </p:txBody>
        </p:sp>
        <p:sp>
          <p:nvSpPr>
            <p:cNvPr id="28" name="TekstSylinder 27"/>
            <p:cNvSpPr txBox="1"/>
            <p:nvPr/>
          </p:nvSpPr>
          <p:spPr>
            <a:xfrm>
              <a:off x="7881317" y="1059582"/>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sp>
          <p:nvSpPr>
            <p:cNvPr id="29" name="TekstSylinder 28"/>
            <p:cNvSpPr txBox="1"/>
            <p:nvPr/>
          </p:nvSpPr>
          <p:spPr>
            <a:xfrm>
              <a:off x="7881317" y="1203598"/>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A</a:t>
              </a:r>
            </a:p>
          </p:txBody>
        </p:sp>
        <p:sp>
          <p:nvSpPr>
            <p:cNvPr id="30" name="TekstSylinder 29"/>
            <p:cNvSpPr txBox="1"/>
            <p:nvPr/>
          </p:nvSpPr>
          <p:spPr>
            <a:xfrm>
              <a:off x="8225358" y="1167408"/>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Attack (A-G) </a:t>
              </a:r>
              <a:endParaRPr lang="en-US" sz="800" dirty="0">
                <a:latin typeface="Arial" pitchFamily="34" charset="0"/>
                <a:cs typeface="Arial" pitchFamily="34" charset="0"/>
              </a:endParaRPr>
            </a:p>
          </p:txBody>
        </p:sp>
        <p:sp>
          <p:nvSpPr>
            <p:cNvPr id="31" name="TekstSylinder 30"/>
            <p:cNvSpPr txBox="1"/>
            <p:nvPr/>
          </p:nvSpPr>
          <p:spPr>
            <a:xfrm>
              <a:off x="8218884" y="1329724"/>
              <a:ext cx="899592" cy="31892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Fighter+Attack</a:t>
              </a:r>
              <a:endParaRPr lang="en-US" sz="800" dirty="0" smtClean="0">
                <a:latin typeface="Arial" pitchFamily="34" charset="0"/>
                <a:cs typeface="Arial" pitchFamily="34" charset="0"/>
              </a:endParaRPr>
            </a:p>
            <a:p>
              <a:r>
                <a:rPr lang="en-US" sz="800" dirty="0" smtClean="0">
                  <a:latin typeface="Arial" pitchFamily="34" charset="0"/>
                  <a:cs typeface="Arial" pitchFamily="34" charset="0"/>
                </a:rPr>
                <a:t>     (A-A + A-G)</a:t>
              </a:r>
              <a:endParaRPr lang="en-US" sz="800" dirty="0">
                <a:latin typeface="Arial" pitchFamily="34" charset="0"/>
                <a:cs typeface="Arial" pitchFamily="34" charset="0"/>
              </a:endParaRPr>
            </a:p>
          </p:txBody>
        </p:sp>
        <p:sp>
          <p:nvSpPr>
            <p:cNvPr id="32" name="TekstSylinder 31"/>
            <p:cNvSpPr txBox="1"/>
            <p:nvPr/>
          </p:nvSpPr>
          <p:spPr>
            <a:xfrm>
              <a:off x="8215833" y="895375"/>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Night capable</a:t>
              </a:r>
              <a:endParaRPr lang="en-US" sz="800" dirty="0">
                <a:latin typeface="Arial" pitchFamily="34" charset="0"/>
                <a:cs typeface="Arial" pitchFamily="34" charset="0"/>
              </a:endParaRPr>
            </a:p>
          </p:txBody>
        </p:sp>
        <p:sp>
          <p:nvSpPr>
            <p:cNvPr id="33" name="TekstSylinder 32"/>
            <p:cNvSpPr txBox="1"/>
            <p:nvPr/>
          </p:nvSpPr>
          <p:spPr>
            <a:xfrm>
              <a:off x="8215833" y="1031007"/>
              <a:ext cx="899592" cy="195814"/>
            </a:xfrm>
            <a:prstGeom prst="rect">
              <a:avLst/>
            </a:prstGeom>
            <a:noFill/>
          </p:spPr>
          <p:txBody>
            <a:bodyPr wrap="square" lIns="36000" tIns="36000" rIns="36000" bIns="36000" rtlCol="0">
              <a:spAutoFit/>
            </a:bodyPr>
            <a:lstStyle/>
            <a:p>
              <a:r>
                <a:rPr lang="en-US" sz="800" dirty="0" smtClean="0">
                  <a:latin typeface="Arial" pitchFamily="34" charset="0"/>
                  <a:cs typeface="Arial" pitchFamily="34" charset="0"/>
                </a:rPr>
                <a:t>= Experienced</a:t>
              </a:r>
              <a:endParaRPr lang="en-US" sz="800" dirty="0">
                <a:latin typeface="Arial" pitchFamily="34" charset="0"/>
                <a:cs typeface="Arial" pitchFamily="34" charset="0"/>
              </a:endParaRPr>
            </a:p>
          </p:txBody>
        </p:sp>
      </p:grpSp>
      <p:sp>
        <p:nvSpPr>
          <p:cNvPr id="34" name="TekstSylinder 33"/>
          <p:cNvSpPr txBox="1"/>
          <p:nvPr/>
        </p:nvSpPr>
        <p:spPr>
          <a:xfrm>
            <a:off x="4965948" y="3071614"/>
            <a:ext cx="360040"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Night</a:t>
            </a:r>
          </a:p>
        </p:txBody>
      </p:sp>
      <p:sp>
        <p:nvSpPr>
          <p:cNvPr id="35" name="TekstSylinder 34"/>
          <p:cNvSpPr txBox="1"/>
          <p:nvPr/>
        </p:nvSpPr>
        <p:spPr>
          <a:xfrm>
            <a:off x="6099026" y="2255143"/>
            <a:ext cx="281487" cy="123111"/>
          </a:xfrm>
          <a:prstGeom prst="rect">
            <a:avLst/>
          </a:prstGeom>
          <a:solidFill>
            <a:schemeClr val="bg1">
              <a:alpha val="50000"/>
            </a:schemeClr>
          </a:solidFill>
          <a:ln>
            <a:solidFill>
              <a:schemeClr val="tx1"/>
            </a:solidFill>
          </a:ln>
        </p:spPr>
        <p:txBody>
          <a:bodyPr wrap="square" lIns="36000" tIns="0" rIns="36000" bIns="0" rtlCol="0">
            <a:spAutoFit/>
          </a:bodyPr>
          <a:lstStyle/>
          <a:p>
            <a:pPr algn="ctr"/>
            <a:r>
              <a:rPr lang="en-US" sz="800" dirty="0" smtClean="0">
                <a:latin typeface="Arial" pitchFamily="34" charset="0"/>
                <a:cs typeface="Arial" pitchFamily="34" charset="0"/>
              </a:rPr>
              <a:t>Exp</a:t>
            </a:r>
          </a:p>
        </p:txBody>
      </p:sp>
      <p:pic>
        <p:nvPicPr>
          <p:cNvPr id="36" name="Picture 2"/>
          <p:cNvPicPr>
            <a:picLocks noChangeAspect="1" noChangeArrowheads="1"/>
          </p:cNvPicPr>
          <p:nvPr/>
        </p:nvPicPr>
        <p:blipFill>
          <a:blip r:embed="rId8" cstate="print"/>
          <a:srcRect/>
          <a:stretch>
            <a:fillRect/>
          </a:stretch>
        </p:blipFill>
        <p:spPr bwMode="auto">
          <a:xfrm>
            <a:off x="395536" y="3579862"/>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ttps://i.redd.it/88zb63ijm5551.png"/>
          <p:cNvPicPr>
            <a:picLocks noChangeAspect="1" noChangeArrowheads="1"/>
          </p:cNvPicPr>
          <p:nvPr/>
        </p:nvPicPr>
        <p:blipFill>
          <a:blip r:embed="rId2" cstate="print"/>
          <a:srcRect/>
          <a:stretch>
            <a:fillRect/>
          </a:stretch>
        </p:blipFill>
        <p:spPr bwMode="auto">
          <a:xfrm>
            <a:off x="3059832" y="747042"/>
            <a:ext cx="2987824" cy="4265061"/>
          </a:xfrm>
          <a:prstGeom prst="rect">
            <a:avLst/>
          </a:prstGeom>
          <a:noFill/>
        </p:spPr>
      </p:pic>
      <p:sp>
        <p:nvSpPr>
          <p:cNvPr id="2" name="Tittel 1"/>
          <p:cNvSpPr>
            <a:spLocks noGrp="1"/>
          </p:cNvSpPr>
          <p:nvPr>
            <p:ph type="title"/>
          </p:nvPr>
        </p:nvSpPr>
        <p:spPr/>
        <p:txBody>
          <a:bodyPr/>
          <a:lstStyle/>
          <a:p>
            <a:r>
              <a:rPr lang="en-US" dirty="0" smtClean="0"/>
              <a:t>Squadron locations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3" action="ppaction://hlinksldjump"/>
              </a:rPr>
              <a:t>Back</a:t>
            </a:r>
            <a:endParaRPr lang="nb-NO" dirty="0" smtClean="0">
              <a:latin typeface="Arial" pitchFamily="34" charset="0"/>
              <a:cs typeface="Arial" pitchFamily="34" charset="0"/>
            </a:endParaRPr>
          </a:p>
        </p:txBody>
      </p:sp>
      <p:sp>
        <p:nvSpPr>
          <p:cNvPr id="23" name="TekstSylinder 22"/>
          <p:cNvSpPr txBox="1"/>
          <p:nvPr/>
        </p:nvSpPr>
        <p:spPr>
          <a:xfrm>
            <a:off x="2051720" y="2067694"/>
            <a:ext cx="1008112" cy="31892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BASSEL AL-ASSAD INTL AIRPORT</a:t>
            </a:r>
            <a:endParaRPr lang="en-US" sz="800" dirty="0">
              <a:latin typeface="Arial" pitchFamily="34" charset="0"/>
              <a:cs typeface="Arial" pitchFamily="34" charset="0"/>
            </a:endParaRPr>
          </a:p>
        </p:txBody>
      </p:sp>
      <p:sp>
        <p:nvSpPr>
          <p:cNvPr id="24" name="TekstSylinder 23"/>
          <p:cNvSpPr txBox="1"/>
          <p:nvPr/>
        </p:nvSpPr>
        <p:spPr>
          <a:xfrm>
            <a:off x="2051720" y="77155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MINHAK AB</a:t>
            </a:r>
            <a:endParaRPr lang="en-US" sz="800" dirty="0">
              <a:latin typeface="Arial" pitchFamily="34" charset="0"/>
              <a:cs typeface="Arial" pitchFamily="34" charset="0"/>
            </a:endParaRPr>
          </a:p>
        </p:txBody>
      </p:sp>
      <p:sp>
        <p:nvSpPr>
          <p:cNvPr id="25" name="TekstSylinder 24"/>
          <p:cNvSpPr txBox="1"/>
          <p:nvPr/>
        </p:nvSpPr>
        <p:spPr>
          <a:xfrm>
            <a:off x="2051720" y="1059582"/>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TAFTANAZ AB</a:t>
            </a:r>
            <a:endParaRPr lang="en-US" sz="800" dirty="0">
              <a:latin typeface="Arial" pitchFamily="34" charset="0"/>
              <a:cs typeface="Arial" pitchFamily="34" charset="0"/>
            </a:endParaRPr>
          </a:p>
        </p:txBody>
      </p:sp>
      <p:sp>
        <p:nvSpPr>
          <p:cNvPr id="26" name="TekstSylinder 25"/>
          <p:cNvSpPr txBox="1"/>
          <p:nvPr/>
        </p:nvSpPr>
        <p:spPr>
          <a:xfrm>
            <a:off x="6048540" y="75373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KUWEIRES AB</a:t>
            </a:r>
            <a:endParaRPr lang="en-US" sz="800" dirty="0">
              <a:latin typeface="Arial" pitchFamily="34" charset="0"/>
              <a:cs typeface="Arial" pitchFamily="34" charset="0"/>
            </a:endParaRPr>
          </a:p>
        </p:txBody>
      </p:sp>
      <p:sp>
        <p:nvSpPr>
          <p:cNvPr id="27" name="TekstSylinder 26"/>
          <p:cNvSpPr txBox="1"/>
          <p:nvPr/>
        </p:nvSpPr>
        <p:spPr>
          <a:xfrm>
            <a:off x="6042602" y="113159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JIRAH AB</a:t>
            </a:r>
            <a:endParaRPr lang="en-US" sz="800" b="1" u="sng" dirty="0">
              <a:latin typeface="Arial" pitchFamily="34" charset="0"/>
              <a:cs typeface="Arial" pitchFamily="34" charset="0"/>
            </a:endParaRPr>
          </a:p>
        </p:txBody>
      </p:sp>
      <p:sp>
        <p:nvSpPr>
          <p:cNvPr id="29" name="TekstSylinder 28"/>
          <p:cNvSpPr txBox="1"/>
          <p:nvPr/>
        </p:nvSpPr>
        <p:spPr>
          <a:xfrm>
            <a:off x="4184777" y="741733"/>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ALEPPO INTL</a:t>
            </a:r>
            <a:endParaRPr lang="en-US" sz="800" dirty="0">
              <a:latin typeface="Arial" pitchFamily="34" charset="0"/>
              <a:cs typeface="Arial" pitchFamily="34" charset="0"/>
            </a:endParaRPr>
          </a:p>
        </p:txBody>
      </p:sp>
      <p:sp>
        <p:nvSpPr>
          <p:cNvPr id="30" name="TekstSylinder 29"/>
          <p:cNvSpPr txBox="1"/>
          <p:nvPr/>
        </p:nvSpPr>
        <p:spPr>
          <a:xfrm>
            <a:off x="2051720" y="2499742"/>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HAMA MIL AB</a:t>
            </a:r>
            <a:endParaRPr lang="en-US" sz="800" b="1" u="sng" dirty="0">
              <a:latin typeface="Arial" pitchFamily="34" charset="0"/>
              <a:cs typeface="Arial" pitchFamily="34" charset="0"/>
            </a:endParaRPr>
          </a:p>
        </p:txBody>
      </p:sp>
      <p:cxnSp>
        <p:nvCxnSpPr>
          <p:cNvPr id="32" name="Rett pil 31"/>
          <p:cNvCxnSpPr>
            <a:stCxn id="26" idx="1"/>
          </p:cNvCxnSpPr>
          <p:nvPr/>
        </p:nvCxnSpPr>
        <p:spPr>
          <a:xfrm flipH="1">
            <a:off x="5035138" y="851643"/>
            <a:ext cx="1013402" cy="110778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Rett pil 33"/>
          <p:cNvCxnSpPr>
            <a:stCxn id="24" idx="3"/>
          </p:cNvCxnSpPr>
          <p:nvPr/>
        </p:nvCxnSpPr>
        <p:spPr>
          <a:xfrm>
            <a:off x="3059832" y="869457"/>
            <a:ext cx="1577482" cy="84652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kstSylinder 36"/>
          <p:cNvSpPr txBox="1"/>
          <p:nvPr/>
        </p:nvSpPr>
        <p:spPr>
          <a:xfrm>
            <a:off x="6041850" y="2859782"/>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PALMYRA</a:t>
            </a:r>
            <a:endParaRPr lang="en-US" sz="800" dirty="0">
              <a:latin typeface="Arial" pitchFamily="34" charset="0"/>
              <a:cs typeface="Arial" pitchFamily="34" charset="0"/>
            </a:endParaRPr>
          </a:p>
        </p:txBody>
      </p:sp>
      <p:sp>
        <p:nvSpPr>
          <p:cNvPr id="38" name="TekstSylinder 37"/>
          <p:cNvSpPr txBox="1"/>
          <p:nvPr/>
        </p:nvSpPr>
        <p:spPr>
          <a:xfrm>
            <a:off x="2051720" y="1347614"/>
            <a:ext cx="1008112" cy="195814"/>
          </a:xfrm>
          <a:prstGeom prst="rect">
            <a:avLst/>
          </a:prstGeom>
          <a:gradFill flip="none" rotWithShape="1">
            <a:gsLst>
              <a:gs pos="50000">
                <a:srgbClr val="00B0F0">
                  <a:alpha val="50000"/>
                </a:srgbClr>
              </a:gs>
              <a:gs pos="49000">
                <a:srgbClr val="7030A0">
                  <a:alpha val="48000"/>
                </a:srgbClr>
              </a:gs>
            </a:gsLst>
            <a:lin ang="2700000" scaled="1"/>
            <a:tileRect/>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ABU UL DUHUR</a:t>
            </a:r>
            <a:endParaRPr lang="en-US" sz="800" b="1" u="sng" dirty="0">
              <a:latin typeface="Arial" pitchFamily="34" charset="0"/>
              <a:cs typeface="Arial" pitchFamily="34" charset="0"/>
            </a:endParaRPr>
          </a:p>
        </p:txBody>
      </p:sp>
      <p:cxnSp>
        <p:nvCxnSpPr>
          <p:cNvPr id="39" name="Rett pil 38"/>
          <p:cNvCxnSpPr>
            <a:stCxn id="29" idx="2"/>
          </p:cNvCxnSpPr>
          <p:nvPr/>
        </p:nvCxnSpPr>
        <p:spPr>
          <a:xfrm>
            <a:off x="4688833" y="937547"/>
            <a:ext cx="111767" cy="101052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Rett pil 41"/>
          <p:cNvCxnSpPr>
            <a:stCxn id="38" idx="3"/>
          </p:cNvCxnSpPr>
          <p:nvPr/>
        </p:nvCxnSpPr>
        <p:spPr>
          <a:xfrm>
            <a:off x="3059832" y="1445521"/>
            <a:ext cx="1630921" cy="89985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Rett pil 44"/>
          <p:cNvCxnSpPr>
            <a:stCxn id="27" idx="1"/>
          </p:cNvCxnSpPr>
          <p:nvPr/>
        </p:nvCxnSpPr>
        <p:spPr>
          <a:xfrm flipH="1">
            <a:off x="5272644" y="1229497"/>
            <a:ext cx="769958" cy="7833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Rett pil 47"/>
          <p:cNvCxnSpPr>
            <a:stCxn id="28" idx="1"/>
          </p:cNvCxnSpPr>
          <p:nvPr/>
        </p:nvCxnSpPr>
        <p:spPr>
          <a:xfrm flipH="1">
            <a:off x="5724128" y="1992647"/>
            <a:ext cx="317722" cy="2910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a:stCxn id="25" idx="3"/>
          </p:cNvCxnSpPr>
          <p:nvPr/>
        </p:nvCxnSpPr>
        <p:spPr>
          <a:xfrm>
            <a:off x="3059832" y="1157489"/>
            <a:ext cx="1405290" cy="98600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Rett pil 59"/>
          <p:cNvCxnSpPr>
            <a:stCxn id="30" idx="3"/>
          </p:cNvCxnSpPr>
          <p:nvPr/>
        </p:nvCxnSpPr>
        <p:spPr>
          <a:xfrm>
            <a:off x="3059832" y="2597649"/>
            <a:ext cx="1351851" cy="21680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Rett pil 62"/>
          <p:cNvCxnSpPr>
            <a:stCxn id="37" idx="1"/>
          </p:cNvCxnSpPr>
          <p:nvPr/>
        </p:nvCxnSpPr>
        <p:spPr>
          <a:xfrm flipH="1">
            <a:off x="5516088" y="2957689"/>
            <a:ext cx="525762" cy="2842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Rett pil 72"/>
          <p:cNvCxnSpPr>
            <a:stCxn id="71" idx="1"/>
          </p:cNvCxnSpPr>
          <p:nvPr/>
        </p:nvCxnSpPr>
        <p:spPr>
          <a:xfrm flipH="1">
            <a:off x="4577938" y="3245721"/>
            <a:ext cx="1476540" cy="51281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Rett pil 74"/>
          <p:cNvCxnSpPr>
            <a:stCxn id="72" idx="1"/>
          </p:cNvCxnSpPr>
          <p:nvPr/>
        </p:nvCxnSpPr>
        <p:spPr>
          <a:xfrm flipH="1">
            <a:off x="4459184" y="3893793"/>
            <a:ext cx="2921128" cy="10225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Rett pil 79"/>
          <p:cNvCxnSpPr>
            <a:stCxn id="79" idx="1"/>
          </p:cNvCxnSpPr>
          <p:nvPr/>
        </p:nvCxnSpPr>
        <p:spPr>
          <a:xfrm flipH="1" flipV="1">
            <a:off x="4328556" y="4435434"/>
            <a:ext cx="1725922" cy="8875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kstSylinder 82"/>
          <p:cNvSpPr txBox="1"/>
          <p:nvPr/>
        </p:nvSpPr>
        <p:spPr>
          <a:xfrm>
            <a:off x="2051720" y="401191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MARJ RUHAYL</a:t>
            </a:r>
            <a:endParaRPr lang="en-US" sz="800" b="1" u="sng" dirty="0">
              <a:latin typeface="Arial" pitchFamily="34" charset="0"/>
              <a:cs typeface="Arial" pitchFamily="34" charset="0"/>
            </a:endParaRPr>
          </a:p>
        </p:txBody>
      </p:sp>
      <p:sp>
        <p:nvSpPr>
          <p:cNvPr id="84" name="TekstSylinder 83"/>
          <p:cNvSpPr txBox="1"/>
          <p:nvPr/>
        </p:nvSpPr>
        <p:spPr>
          <a:xfrm>
            <a:off x="2051720" y="343584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MEZZEH MIL</a:t>
            </a:r>
            <a:endParaRPr lang="en-US" sz="800" dirty="0">
              <a:latin typeface="Arial" pitchFamily="34" charset="0"/>
              <a:cs typeface="Arial" pitchFamily="34" charset="0"/>
            </a:endParaRPr>
          </a:p>
        </p:txBody>
      </p:sp>
      <p:cxnSp>
        <p:nvCxnSpPr>
          <p:cNvPr id="85" name="Rett pil 84"/>
          <p:cNvCxnSpPr>
            <a:stCxn id="84" idx="3"/>
          </p:cNvCxnSpPr>
          <p:nvPr/>
        </p:nvCxnSpPr>
        <p:spPr>
          <a:xfrm>
            <a:off x="3059832" y="3533753"/>
            <a:ext cx="1001529" cy="55729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Rett pil 88"/>
          <p:cNvCxnSpPr>
            <a:stCxn id="83" idx="3"/>
          </p:cNvCxnSpPr>
          <p:nvPr/>
        </p:nvCxnSpPr>
        <p:spPr>
          <a:xfrm>
            <a:off x="3059832" y="4109817"/>
            <a:ext cx="1144033" cy="1534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kstSylinder 93"/>
          <p:cNvSpPr txBox="1"/>
          <p:nvPr/>
        </p:nvSpPr>
        <p:spPr>
          <a:xfrm>
            <a:off x="2051720" y="4208918"/>
            <a:ext cx="1008112" cy="31892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(611)</a:t>
            </a:r>
          </a:p>
          <a:p>
            <a:pPr algn="ctr"/>
            <a:r>
              <a:rPr lang="en-US" sz="800" dirty="0" smtClean="0">
                <a:latin typeface="Arial" pitchFamily="34" charset="0"/>
                <a:cs typeface="Arial" pitchFamily="34" charset="0"/>
              </a:rPr>
              <a:t>MiG-21 SQN (612)</a:t>
            </a:r>
            <a:endParaRPr lang="en-US" sz="800" dirty="0">
              <a:latin typeface="Arial" pitchFamily="34" charset="0"/>
              <a:cs typeface="Arial" pitchFamily="34" charset="0"/>
            </a:endParaRPr>
          </a:p>
        </p:txBody>
      </p:sp>
      <p:sp>
        <p:nvSpPr>
          <p:cNvPr id="95" name="TekstSylinder 94"/>
          <p:cNvSpPr txBox="1"/>
          <p:nvPr/>
        </p:nvSpPr>
        <p:spPr>
          <a:xfrm>
            <a:off x="2051720" y="2697952"/>
            <a:ext cx="1008112" cy="442035"/>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(742)</a:t>
            </a:r>
          </a:p>
          <a:p>
            <a:pPr algn="ctr"/>
            <a:r>
              <a:rPr lang="en-US" sz="800" dirty="0" smtClean="0">
                <a:latin typeface="Arial" pitchFamily="34" charset="0"/>
                <a:cs typeface="Arial" pitchFamily="34" charset="0"/>
              </a:rPr>
              <a:t>MiG-23 SQN (701)</a:t>
            </a:r>
          </a:p>
          <a:p>
            <a:pPr algn="ctr"/>
            <a:r>
              <a:rPr lang="en-US" sz="800" dirty="0" smtClean="0">
                <a:latin typeface="Arial" pitchFamily="34" charset="0"/>
                <a:cs typeface="Arial" pitchFamily="34" charset="0"/>
              </a:rPr>
              <a:t>MiG-23 SQN (702)</a:t>
            </a:r>
            <a:endParaRPr lang="en-US" sz="800" dirty="0">
              <a:latin typeface="Arial" pitchFamily="34" charset="0"/>
              <a:cs typeface="Arial" pitchFamily="34" charset="0"/>
            </a:endParaRPr>
          </a:p>
        </p:txBody>
      </p:sp>
      <p:sp>
        <p:nvSpPr>
          <p:cNvPr id="100" name="TekstSylinder 99"/>
          <p:cNvSpPr txBox="1"/>
          <p:nvPr/>
        </p:nvSpPr>
        <p:spPr>
          <a:xfrm>
            <a:off x="2051720" y="1545824"/>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(613)</a:t>
            </a:r>
          </a:p>
        </p:txBody>
      </p:sp>
      <p:sp>
        <p:nvSpPr>
          <p:cNvPr id="101" name="TekstSylinder 100"/>
          <p:cNvSpPr txBox="1"/>
          <p:nvPr/>
        </p:nvSpPr>
        <p:spPr>
          <a:xfrm>
            <a:off x="2051720" y="1737344"/>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(801)</a:t>
            </a:r>
          </a:p>
        </p:txBody>
      </p:sp>
      <p:grpSp>
        <p:nvGrpSpPr>
          <p:cNvPr id="104" name="Gruppe 103"/>
          <p:cNvGrpSpPr/>
          <p:nvPr/>
        </p:nvGrpSpPr>
        <p:grpSpPr>
          <a:xfrm>
            <a:off x="6054478" y="4426284"/>
            <a:ext cx="1008112" cy="583900"/>
            <a:chOff x="6054478" y="4426284"/>
            <a:chExt cx="1008112" cy="583900"/>
          </a:xfrm>
        </p:grpSpPr>
        <p:sp>
          <p:nvSpPr>
            <p:cNvPr id="79" name="TekstSylinder 78"/>
            <p:cNvSpPr txBox="1"/>
            <p:nvPr/>
          </p:nvSpPr>
          <p:spPr>
            <a:xfrm>
              <a:off x="6054478" y="4426284"/>
              <a:ext cx="1008112" cy="195814"/>
            </a:xfrm>
            <a:prstGeom prst="rect">
              <a:avLst/>
            </a:prstGeom>
            <a:gradFill>
              <a:gsLst>
                <a:gs pos="51000">
                  <a:srgbClr val="92D050">
                    <a:alpha val="48000"/>
                  </a:srgbClr>
                </a:gs>
                <a:gs pos="49000">
                  <a:srgbClr val="00B0F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KHALKHALAH AB</a:t>
              </a:r>
              <a:endParaRPr lang="en-US" sz="800" b="1" u="sng" dirty="0">
                <a:latin typeface="Arial" pitchFamily="34" charset="0"/>
                <a:cs typeface="Arial" pitchFamily="34" charset="0"/>
              </a:endParaRPr>
            </a:p>
          </p:txBody>
        </p:sp>
        <p:sp>
          <p:nvSpPr>
            <p:cNvPr id="102" name="TekstSylinder 101"/>
            <p:cNvSpPr txBox="1"/>
            <p:nvPr/>
          </p:nvSpPr>
          <p:spPr>
            <a:xfrm>
              <a:off x="6054478" y="46220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103" name="TekstSylinder 102"/>
            <p:cNvSpPr txBox="1"/>
            <p:nvPr/>
          </p:nvSpPr>
          <p:spPr>
            <a:xfrm>
              <a:off x="6054478" y="481437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(732)</a:t>
              </a:r>
            </a:p>
          </p:txBody>
        </p:sp>
      </p:grpSp>
      <p:grpSp>
        <p:nvGrpSpPr>
          <p:cNvPr id="114" name="Gruppe 113"/>
          <p:cNvGrpSpPr/>
          <p:nvPr/>
        </p:nvGrpSpPr>
        <p:grpSpPr>
          <a:xfrm>
            <a:off x="7380312" y="3795886"/>
            <a:ext cx="1008112" cy="784506"/>
            <a:chOff x="7164288" y="3621428"/>
            <a:chExt cx="1008112" cy="784506"/>
          </a:xfrm>
        </p:grpSpPr>
        <p:sp>
          <p:nvSpPr>
            <p:cNvPr id="72" name="TekstSylinder 71"/>
            <p:cNvSpPr txBox="1"/>
            <p:nvPr/>
          </p:nvSpPr>
          <p:spPr>
            <a:xfrm>
              <a:off x="7164288" y="3621428"/>
              <a:ext cx="1008112" cy="195814"/>
            </a:xfrm>
            <a:prstGeom prst="rect">
              <a:avLst/>
            </a:prstGeom>
            <a:gradFill>
              <a:gsLst>
                <a:gs pos="51000">
                  <a:srgbClr val="92D050">
                    <a:alpha val="50000"/>
                  </a:srgbClr>
                </a:gs>
                <a:gs pos="49000">
                  <a:srgbClr val="7030A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AL DUMARY MIL </a:t>
              </a:r>
              <a:endParaRPr lang="en-US" sz="800" b="1" u="sng" dirty="0">
                <a:latin typeface="Arial" pitchFamily="34" charset="0"/>
                <a:cs typeface="Arial" pitchFamily="34" charset="0"/>
              </a:endParaRPr>
            </a:p>
          </p:txBody>
        </p:sp>
        <p:sp>
          <p:nvSpPr>
            <p:cNvPr id="106" name="TekstSylinder 105"/>
            <p:cNvSpPr txBox="1"/>
            <p:nvPr/>
          </p:nvSpPr>
          <p:spPr>
            <a:xfrm>
              <a:off x="7164288" y="38196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(741)</a:t>
              </a:r>
            </a:p>
          </p:txBody>
        </p:sp>
        <p:sp>
          <p:nvSpPr>
            <p:cNvPr id="107" name="TekstSylinder 106"/>
            <p:cNvSpPr txBox="1"/>
            <p:nvPr/>
          </p:nvSpPr>
          <p:spPr>
            <a:xfrm>
              <a:off x="7164288" y="401191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(802)</a:t>
              </a:r>
            </a:p>
          </p:txBody>
        </p:sp>
        <p:sp>
          <p:nvSpPr>
            <p:cNvPr id="108" name="TekstSylinder 107"/>
            <p:cNvSpPr txBox="1"/>
            <p:nvPr/>
          </p:nvSpPr>
          <p:spPr>
            <a:xfrm>
              <a:off x="7164288" y="421012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grpSp>
      <p:sp>
        <p:nvSpPr>
          <p:cNvPr id="111" name="TekstSylinder 110"/>
          <p:cNvSpPr txBox="1"/>
          <p:nvPr/>
        </p:nvSpPr>
        <p:spPr>
          <a:xfrm>
            <a:off x="6042602" y="1330552"/>
            <a:ext cx="1008112" cy="31892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a:p>
            <a:pPr algn="ctr"/>
            <a:r>
              <a:rPr lang="en-US" sz="800" dirty="0" smtClean="0">
                <a:latin typeface="Arial" pitchFamily="34" charset="0"/>
                <a:cs typeface="Arial" pitchFamily="34" charset="0"/>
              </a:rPr>
              <a:t>MiG-29 SQN (602)</a:t>
            </a:r>
          </a:p>
        </p:txBody>
      </p:sp>
      <p:grpSp>
        <p:nvGrpSpPr>
          <p:cNvPr id="118" name="Gruppe 117"/>
          <p:cNvGrpSpPr/>
          <p:nvPr/>
        </p:nvGrpSpPr>
        <p:grpSpPr>
          <a:xfrm>
            <a:off x="6053726" y="3147814"/>
            <a:ext cx="1008864" cy="705808"/>
            <a:chOff x="6053726" y="3147814"/>
            <a:chExt cx="1008864" cy="705808"/>
          </a:xfrm>
        </p:grpSpPr>
        <p:sp>
          <p:nvSpPr>
            <p:cNvPr id="71" name="TekstSylinder 70"/>
            <p:cNvSpPr txBox="1"/>
            <p:nvPr/>
          </p:nvSpPr>
          <p:spPr>
            <a:xfrm>
              <a:off x="6054478" y="3147814"/>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AN NASIRIYAH AB</a:t>
              </a:r>
              <a:endParaRPr lang="en-US" sz="800" b="1" u="sng" dirty="0">
                <a:latin typeface="Arial" pitchFamily="34" charset="0"/>
                <a:cs typeface="Arial" pitchFamily="34" charset="0"/>
              </a:endParaRPr>
            </a:p>
          </p:txBody>
        </p:sp>
        <p:sp>
          <p:nvSpPr>
            <p:cNvPr id="112" name="TekstSylinder 111"/>
            <p:cNvSpPr txBox="1"/>
            <p:nvPr/>
          </p:nvSpPr>
          <p:spPr>
            <a:xfrm>
              <a:off x="6053726" y="33400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(721)</a:t>
              </a:r>
            </a:p>
            <a:p>
              <a:pPr algn="ctr"/>
              <a:r>
                <a:rPr lang="en-US" sz="800" dirty="0" smtClean="0">
                  <a:latin typeface="Arial" pitchFamily="34" charset="0"/>
                  <a:cs typeface="Arial" pitchFamily="34" charset="0"/>
                </a:rPr>
                <a:t>MiG-29 SQN (722)</a:t>
              </a:r>
            </a:p>
          </p:txBody>
        </p:sp>
        <p:sp>
          <p:nvSpPr>
            <p:cNvPr id="113" name="TekstSylinder 112"/>
            <p:cNvSpPr txBox="1"/>
            <p:nvPr/>
          </p:nvSpPr>
          <p:spPr>
            <a:xfrm>
              <a:off x="6054478" y="365780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(622)</a:t>
              </a:r>
            </a:p>
          </p:txBody>
        </p:sp>
      </p:grpSp>
      <p:grpSp>
        <p:nvGrpSpPr>
          <p:cNvPr id="121" name="Gruppe 120"/>
          <p:cNvGrpSpPr/>
          <p:nvPr/>
        </p:nvGrpSpPr>
        <p:grpSpPr>
          <a:xfrm>
            <a:off x="6041850" y="1894740"/>
            <a:ext cx="1008864" cy="831013"/>
            <a:chOff x="6041850" y="1894740"/>
            <a:chExt cx="1008864" cy="831013"/>
          </a:xfrm>
        </p:grpSpPr>
        <p:sp>
          <p:nvSpPr>
            <p:cNvPr id="28" name="TekstSylinder 27"/>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TABQA AB</a:t>
              </a:r>
              <a:endParaRPr lang="en-US" sz="800" b="1" u="sng" dirty="0">
                <a:latin typeface="Arial" pitchFamily="34" charset="0"/>
                <a:cs typeface="Arial" pitchFamily="34" charset="0"/>
              </a:endParaRPr>
            </a:p>
          </p:txBody>
        </p:sp>
        <p:sp>
          <p:nvSpPr>
            <p:cNvPr id="110" name="TekstSylinder 109"/>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(621)</a:t>
              </a:r>
            </a:p>
          </p:txBody>
        </p:sp>
        <p:sp>
          <p:nvSpPr>
            <p:cNvPr id="120" name="TekstSylinder 119"/>
            <p:cNvSpPr txBox="1"/>
            <p:nvPr/>
          </p:nvSpPr>
          <p:spPr>
            <a:xfrm>
              <a:off x="6041850" y="2283718"/>
              <a:ext cx="1008112" cy="442035"/>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(711)</a:t>
              </a:r>
            </a:p>
            <a:p>
              <a:pPr algn="ctr"/>
              <a:r>
                <a:rPr lang="en-US" sz="800" dirty="0" smtClean="0">
                  <a:latin typeface="Arial" pitchFamily="34" charset="0"/>
                  <a:cs typeface="Arial" pitchFamily="34" charset="0"/>
                </a:rPr>
                <a:t>MiG-29 SQN (712)</a:t>
              </a:r>
            </a:p>
            <a:p>
              <a:pPr algn="ctr"/>
              <a:r>
                <a:rPr lang="en-US" sz="800" dirty="0" smtClean="0">
                  <a:latin typeface="Arial" pitchFamily="34" charset="0"/>
                  <a:cs typeface="Arial" pitchFamily="34" charset="0"/>
                </a:rPr>
                <a:t>SU-24 SQN (731)</a:t>
              </a:r>
            </a:p>
          </p:txBody>
        </p:sp>
      </p:grpSp>
      <p:sp>
        <p:nvSpPr>
          <p:cNvPr id="126" name="TekstSylinder 125"/>
          <p:cNvSpPr txBox="1"/>
          <p:nvPr/>
        </p:nvSpPr>
        <p:spPr>
          <a:xfrm>
            <a:off x="179512" y="987574"/>
            <a:ext cx="1152128"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60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(A-A)</a:t>
            </a:r>
          </a:p>
        </p:txBody>
      </p:sp>
      <p:sp>
        <p:nvSpPr>
          <p:cNvPr id="127" name="TekstSylinder 126"/>
          <p:cNvSpPr txBox="1"/>
          <p:nvPr/>
        </p:nvSpPr>
        <p:spPr>
          <a:xfrm>
            <a:off x="179512" y="1275606"/>
            <a:ext cx="1152128"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70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(A-G) </a:t>
            </a:r>
          </a:p>
        </p:txBody>
      </p:sp>
      <p:sp>
        <p:nvSpPr>
          <p:cNvPr id="128" name="TekstSylinder 127"/>
          <p:cNvSpPr txBox="1"/>
          <p:nvPr/>
        </p:nvSpPr>
        <p:spPr>
          <a:xfrm>
            <a:off x="179512" y="1563638"/>
            <a:ext cx="1152128"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80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(Support)</a:t>
            </a:r>
          </a:p>
        </p:txBody>
      </p:sp>
      <p:sp>
        <p:nvSpPr>
          <p:cNvPr id="129" name="TekstSylinder 128"/>
          <p:cNvSpPr txBox="1"/>
          <p:nvPr/>
        </p:nvSpPr>
        <p:spPr>
          <a:xfrm>
            <a:off x="119878" y="629969"/>
            <a:ext cx="1080120" cy="307777"/>
          </a:xfrm>
          <a:prstGeom prst="rect">
            <a:avLst/>
          </a:prstGeom>
          <a:noFill/>
        </p:spPr>
        <p:txBody>
          <a:bodyPr wrap="square" rtlCol="0">
            <a:spAutoFit/>
          </a:bodyPr>
          <a:lstStyle/>
          <a:p>
            <a:r>
              <a:rPr lang="en-US" sz="1400" b="1" u="sng" dirty="0" smtClean="0">
                <a:latin typeface="Arial" pitchFamily="34" charset="0"/>
                <a:cs typeface="Arial" pitchFamily="34" charset="0"/>
              </a:rPr>
              <a:t>LEGEND:</a:t>
            </a:r>
            <a:endParaRPr lang="en-US" sz="1400" b="1" u="sng" dirty="0">
              <a:latin typeface="Arial" pitchFamily="34" charset="0"/>
              <a:cs typeface="Arial" pitchFamily="34" charset="0"/>
            </a:endParaRPr>
          </a:p>
        </p:txBody>
      </p:sp>
      <p:sp>
        <p:nvSpPr>
          <p:cNvPr id="130" name="Rektangel 129"/>
          <p:cNvSpPr/>
          <p:nvPr/>
        </p:nvSpPr>
        <p:spPr>
          <a:xfrm>
            <a:off x="107504" y="627534"/>
            <a:ext cx="1368152" cy="1296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Rett pil 68"/>
          <p:cNvCxnSpPr>
            <a:stCxn id="23" idx="3"/>
          </p:cNvCxnSpPr>
          <p:nvPr/>
        </p:nvCxnSpPr>
        <p:spPr>
          <a:xfrm>
            <a:off x="3059832" y="2227156"/>
            <a:ext cx="866709" cy="35467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6342</TotalTime>
  <Words>1777</Words>
  <Application>Microsoft Office PowerPoint</Application>
  <PresentationFormat>Skjermfremvisning (16:9)</PresentationFormat>
  <Paragraphs>498</Paragraphs>
  <Slides>14</Slides>
  <Notes>1</Notes>
  <HiddenSlides>3</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Kontortema</vt:lpstr>
      <vt:lpstr>Lysbilde 1</vt:lpstr>
      <vt:lpstr>INTRODUCTION</vt:lpstr>
      <vt:lpstr>Organization</vt:lpstr>
      <vt:lpstr>Organization</vt:lpstr>
      <vt:lpstr>Organization</vt:lpstr>
      <vt:lpstr>Organization</vt:lpstr>
      <vt:lpstr>Organization</vt:lpstr>
      <vt:lpstr>Organization</vt:lpstr>
      <vt:lpstr>Squadron locations</vt:lpstr>
      <vt:lpstr>Doctrine</vt:lpstr>
      <vt:lpstr>Command and Control</vt:lpstr>
      <vt:lpstr>Other critical targets</vt:lpstr>
      <vt:lpstr>Mission type capability</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VIS OPAR-003 - Syrian Air Force</dc:title>
  <dc:creator>132nd Virtual Wing;VIS</dc:creator>
  <cp:keywords>INTREP VIS OPAR-001 - Syrian ground combat tactics</cp:keywords>
  <cp:lastModifiedBy>Neck</cp:lastModifiedBy>
  <cp:revision>425</cp:revision>
  <dcterms:created xsi:type="dcterms:W3CDTF">2019-03-12T22:01:00Z</dcterms:created>
  <dcterms:modified xsi:type="dcterms:W3CDTF">2020-08-23T12:53:24Z</dcterms:modified>
</cp:coreProperties>
</file>