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4"/>
  </p:notesMasterIdLst>
  <p:handoutMasterIdLst>
    <p:handoutMasterId r:id="rId15"/>
  </p:handoutMasterIdLst>
  <p:sldIdLst>
    <p:sldId id="256" r:id="rId2"/>
    <p:sldId id="258" r:id="rId3"/>
    <p:sldId id="259" r:id="rId4"/>
    <p:sldId id="263" r:id="rId5"/>
    <p:sldId id="322" r:id="rId6"/>
    <p:sldId id="268" r:id="rId7"/>
    <p:sldId id="314" r:id="rId8"/>
    <p:sldId id="348" r:id="rId9"/>
    <p:sldId id="350" r:id="rId10"/>
    <p:sldId id="352" r:id="rId11"/>
    <p:sldId id="323" r:id="rId12"/>
    <p:sldId id="359" r:id="rId13"/>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2787"/>
    <p:restoredTop sz="90929"/>
  </p:normalViewPr>
  <p:slideViewPr>
    <p:cSldViewPr>
      <p:cViewPr varScale="1">
        <p:scale>
          <a:sx n="101" d="100"/>
          <a:sy n="101" d="100"/>
        </p:scale>
        <p:origin x="-1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79303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83135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418045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2/15/10</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2/15/10</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2/15/10</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Have programming and documentation standards been followed in the development process?</a:t>
            </a:r>
            <a:endParaRPr lang="en-GB" dirty="0" smtClean="0"/>
          </a:p>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smtClean="0"/>
              <a:t>Quality management is particularly important for large, complex systems. The quality documentation is a record of progress and supports continuity of development as the development team changes.</a:t>
            </a:r>
          </a:p>
          <a:p>
            <a:r>
              <a:rPr lang="en-US" smtClean="0"/>
              <a:t>For smaller systems, quality management needs less documentation and should focus on establishing a quality culture.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763</TotalTime>
  <Pages>55</Pages>
  <Words>3838</Words>
  <Application>Microsoft Office PowerPoint</Application>
  <PresentationFormat>Экран (4:3)</PresentationFormat>
  <Paragraphs>386</Paragraphs>
  <Slides>12</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SE9</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The CK object-oriented metrics suite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Ian Sommerville</cp:lastModifiedBy>
  <cp:revision>49</cp:revision>
  <cp:lastPrinted>2010-02-15T15:10:11Z</cp:lastPrinted>
  <dcterms:created xsi:type="dcterms:W3CDTF">2010-02-15T15:08:46Z</dcterms:created>
  <dcterms:modified xsi:type="dcterms:W3CDTF">2015-09-10T09:36:44Z</dcterms:modified>
</cp:coreProperties>
</file>