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10B7E-F758-4930-9E27-F860EDF233B5}" v="18" dt="2025-09-11T10:00:18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6CF0E81-8950-4014-8EC7-DB3760454BA4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364AC5C-A7FE-4A9B-9769-C6E9864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0E81-8950-4014-8EC7-DB3760454BA4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AC5C-A7FE-4A9B-9769-C6E9864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54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0E81-8950-4014-8EC7-DB3760454BA4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AC5C-A7FE-4A9B-9769-C6E9864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417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0E81-8950-4014-8EC7-DB3760454BA4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AC5C-A7FE-4A9B-9769-C6E9864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27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0E81-8950-4014-8EC7-DB3760454BA4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AC5C-A7FE-4A9B-9769-C6E9864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626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0E81-8950-4014-8EC7-DB3760454BA4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AC5C-A7FE-4A9B-9769-C6E9864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174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0E81-8950-4014-8EC7-DB3760454BA4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AC5C-A7FE-4A9B-9769-C6E9864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077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6CF0E81-8950-4014-8EC7-DB3760454BA4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AC5C-A7FE-4A9B-9769-C6E9864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515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6CF0E81-8950-4014-8EC7-DB3760454BA4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AC5C-A7FE-4A9B-9769-C6E9864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6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0E81-8950-4014-8EC7-DB3760454BA4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AC5C-A7FE-4A9B-9769-C6E9864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86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0E81-8950-4014-8EC7-DB3760454BA4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AC5C-A7FE-4A9B-9769-C6E9864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7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0E81-8950-4014-8EC7-DB3760454BA4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AC5C-A7FE-4A9B-9769-C6E9864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5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0E81-8950-4014-8EC7-DB3760454BA4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AC5C-A7FE-4A9B-9769-C6E9864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13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0E81-8950-4014-8EC7-DB3760454BA4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AC5C-A7FE-4A9B-9769-C6E9864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85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0E81-8950-4014-8EC7-DB3760454BA4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AC5C-A7FE-4A9B-9769-C6E9864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0E81-8950-4014-8EC7-DB3760454BA4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AC5C-A7FE-4A9B-9769-C6E9864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9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0E81-8950-4014-8EC7-DB3760454BA4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AC5C-A7FE-4A9B-9769-C6E9864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21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6CF0E81-8950-4014-8EC7-DB3760454BA4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364AC5C-A7FE-4A9B-9769-C6E9864AB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98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13301ds2024-arunprasath2006.github.io/TNSD-FWD-N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2FD976-C5CF-9F12-478E-3121A0AE840B}"/>
              </a:ext>
            </a:extLst>
          </p:cNvPr>
          <p:cNvSpPr txBox="1"/>
          <p:nvPr/>
        </p:nvSpPr>
        <p:spPr>
          <a:xfrm>
            <a:off x="1308682" y="2063691"/>
            <a:ext cx="9764181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STUDENT NAME:  ARUN PRASATH M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REGISTER NO AND NMID: </a:t>
            </a:r>
            <a:r>
              <a:rPr lang="en-US" sz="2400" dirty="0">
                <a:solidFill>
                  <a:schemeClr val="accent4"/>
                </a:solidFill>
              </a:rPr>
              <a:t>222402587 – asunm161222402587</a:t>
            </a:r>
            <a:endParaRPr lang="en-US" sz="2400" dirty="0">
              <a:solidFill>
                <a:schemeClr val="accent4"/>
              </a:solidFill>
              <a:cs typeface="Calibri"/>
            </a:endParaRPr>
          </a:p>
          <a:p>
            <a:r>
              <a:rPr lang="en-US" sz="2400" b="1" dirty="0">
                <a:solidFill>
                  <a:schemeClr val="accent4"/>
                </a:solidFill>
              </a:rPr>
              <a:t>DEPARTMENT:</a:t>
            </a:r>
            <a:r>
              <a:rPr lang="en-US" sz="2400" dirty="0">
                <a:solidFill>
                  <a:schemeClr val="accent4"/>
                </a:solidFill>
              </a:rPr>
              <a:t> DATA SCIENCE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COLLEGE:</a:t>
            </a:r>
            <a:r>
              <a:rPr lang="en-US" sz="2400" dirty="0">
                <a:solidFill>
                  <a:schemeClr val="accent4"/>
                </a:solidFill>
              </a:rPr>
              <a:t> COLLEGE/ UNIVERSITY PRINCE SHRI VENKATESHWARA ARTS AND SCIENCE COLLEGE. MADRAS UNIVERSITY </a:t>
            </a:r>
          </a:p>
          <a:p>
            <a:r>
              <a:rPr lang="en-US" sz="2400" dirty="0">
                <a:solidFill>
                  <a:schemeClr val="accent4"/>
                </a:solidFill>
              </a:rPr>
              <a:t>           </a:t>
            </a:r>
            <a:endParaRPr lang="en-IN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99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7">
            <a:extLst>
              <a:ext uri="{FF2B5EF4-FFF2-40B4-BE49-F238E27FC236}">
                <a16:creationId xmlns:a16="http://schemas.microsoft.com/office/drawing/2014/main" id="{8D47F291-83A7-DE84-A619-9CB348C489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2299E-CD00-FE69-2048-E0AAF63E6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3" y="2388128"/>
            <a:ext cx="4373903" cy="2341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704ED4-61D1-FEFA-E6EA-DE487BE27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935" y="2306781"/>
            <a:ext cx="4191500" cy="22234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DB81B8-9D19-165D-4102-8415CDE1F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090" y="4722041"/>
            <a:ext cx="4109884" cy="213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2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09C35C-56CC-E8F0-5850-3522B99E9BB8}"/>
              </a:ext>
            </a:extLst>
          </p:cNvPr>
          <p:cNvSpPr txBox="1"/>
          <p:nvPr/>
        </p:nvSpPr>
        <p:spPr>
          <a:xfrm>
            <a:off x="1273030" y="2772561"/>
            <a:ext cx="8462394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portfolio is a simple way to showcase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myself.It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my education, skills, hobbies, and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profile.The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is neat and easy to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understand.It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on all devices with a responsive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layout.This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portfolio reflects my learning and growth.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https://13301ds2024-arunprasath2006.github.io/TNSD-FWD-NM/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1C31468D-FB80-384C-47E9-168B899EA8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4054" y="729392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22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7">
            <a:extLst>
              <a:ext uri="{FF2B5EF4-FFF2-40B4-BE49-F238E27FC236}">
                <a16:creationId xmlns:a16="http://schemas.microsoft.com/office/drawing/2014/main" id="{BCB69E32-827F-8261-020E-5EAF148CCE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839ABFC2-4DBC-4541-D632-B61428D3208B}"/>
              </a:ext>
            </a:extLst>
          </p:cNvPr>
          <p:cNvSpPr txBox="1">
            <a:spLocks/>
          </p:cNvSpPr>
          <p:nvPr/>
        </p:nvSpPr>
        <p:spPr>
          <a:xfrm>
            <a:off x="2790574" y="2750820"/>
            <a:ext cx="499078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dirty="0"/>
              <a:t>DIGITAL JOURNEY </a:t>
            </a:r>
          </a:p>
        </p:txBody>
      </p:sp>
    </p:spTree>
    <p:extLst>
      <p:ext uri="{BB962C8B-B14F-4D97-AF65-F5344CB8AC3E}">
        <p14:creationId xmlns:p14="http://schemas.microsoft.com/office/powerpoint/2010/main" val="426851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D74F-4DCA-1A31-D9B5-0F01EB8E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5" dirty="0"/>
              <a:t>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D1EF1-3479-4BF2-7902-1A380D21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0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30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19E8-5B00-A4B3-9921-CF9AC1DE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20" dirty="0"/>
              <a:t>P</a:t>
            </a:r>
            <a:r>
              <a:rPr lang="en-IN" spc="15" dirty="0"/>
              <a:t>ROB</a:t>
            </a:r>
            <a:r>
              <a:rPr lang="en-IN" spc="55" dirty="0"/>
              <a:t>L</a:t>
            </a:r>
            <a:r>
              <a:rPr lang="en-IN" spc="-20" dirty="0"/>
              <a:t>E</a:t>
            </a:r>
            <a:r>
              <a:rPr lang="en-IN" spc="20" dirty="0"/>
              <a:t>M</a:t>
            </a:r>
            <a:r>
              <a:rPr lang="en-IN" dirty="0"/>
              <a:t>	</a:t>
            </a:r>
            <a:r>
              <a:rPr lang="en-IN" spc="10" dirty="0"/>
              <a:t>S</a:t>
            </a:r>
            <a:r>
              <a:rPr lang="en-IN" spc="-370" dirty="0"/>
              <a:t>T</a:t>
            </a:r>
            <a:r>
              <a:rPr lang="en-IN" spc="-375" dirty="0"/>
              <a:t>A</a:t>
            </a:r>
            <a:r>
              <a:rPr lang="en-IN" spc="15" dirty="0"/>
              <a:t>T</a:t>
            </a:r>
            <a:r>
              <a:rPr lang="en-IN" spc="-10" dirty="0"/>
              <a:t>E</a:t>
            </a:r>
            <a:r>
              <a:rPr lang="en-IN" spc="-20" dirty="0"/>
              <a:t>ME</a:t>
            </a:r>
            <a:r>
              <a:rPr lang="en-IN" spc="10" dirty="0"/>
              <a:t>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E0BC6-C09F-3A0F-448B-77E0D9209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Showcasing Projects Effectively Graduates typically complete numerous projects during their studies but often struggle to present them in a structured and visually appealing format.</a:t>
            </a:r>
          </a:p>
          <a:p>
            <a:r>
              <a:rPr lang="en-US" kern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resumes cannot display live demos, visuals, or interactive content, which limits the impact of their work. </a:t>
            </a:r>
          </a:p>
          <a:p>
            <a:r>
              <a:rPr lang="en-US" kern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portfolio website organizes projects clearly, highlights key contributions, and allows viewers to interact with live demonstrations, making the candidate’s abilities more tangible and impressive.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83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C037-F589-9254-49FF-9EE9BDEE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" dirty="0"/>
              <a:t>PROJECT	</a:t>
            </a:r>
            <a:r>
              <a:rPr lang="en-IN" spc="-20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FDA7-CBAE-4ED9-B9EC-FAD8FAD4B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Interactive Skills </a:t>
            </a:r>
            <a:r>
              <a:rPr lang="en-US" dirty="0" err="1"/>
              <a:t>PortfolioThis</a:t>
            </a:r>
            <a:r>
              <a:rPr lang="en-US" dirty="0"/>
              <a:t> version of the portfolio focuses on highlighting my technical and analytical abilities, particularly in Data Science. </a:t>
            </a:r>
          </a:p>
          <a:p>
            <a:r>
              <a:rPr lang="en-US" dirty="0"/>
              <a:t>Unlike a basic portfolio, this one uses interactive visuals such as progress bars, charts, and skill indicators to make the information more engaging. </a:t>
            </a:r>
          </a:p>
          <a:p>
            <a:r>
              <a:rPr lang="en-US" dirty="0"/>
              <a:t>Visitors can quickly identify my strengths and expertise in different areas, making it easier for potential recruiters, mentors, or collaborators to assess my knowledge. </a:t>
            </a:r>
          </a:p>
          <a:p>
            <a:r>
              <a:rPr lang="en-US" dirty="0"/>
              <a:t>Alongside the skill-focused sections, it also includes About Me, Education, Hobbies, and Contact, all visually supported by my profile image. </a:t>
            </a:r>
          </a:p>
          <a:p>
            <a:r>
              <a:rPr lang="en-US" dirty="0"/>
              <a:t>Overall, this portfolio emphasizes a dynamic, visually appealing way to showcase my skills and makes my capabilities more memorable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46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9928-5A18-34B5-45F5-09280FCD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/>
              <a:t>W</a:t>
            </a:r>
            <a:r>
              <a:rPr lang="en-US" spc="-20" dirty="0"/>
              <a:t>H</a:t>
            </a:r>
            <a:r>
              <a:rPr lang="en-US" spc="20" dirty="0"/>
              <a:t>O</a:t>
            </a:r>
            <a:r>
              <a:rPr lang="en-US" spc="-235" dirty="0"/>
              <a:t> </a:t>
            </a:r>
            <a:r>
              <a:rPr lang="en-US" spc="-10" dirty="0"/>
              <a:t>AR</a:t>
            </a:r>
            <a:r>
              <a:rPr lang="en-US" spc="15" dirty="0"/>
              <a:t>E</a:t>
            </a:r>
            <a:r>
              <a:rPr lang="en-US" spc="-35" dirty="0"/>
              <a:t> </a:t>
            </a:r>
            <a:r>
              <a:rPr lang="en-US" spc="-10" dirty="0"/>
              <a:t>T</a:t>
            </a:r>
            <a:r>
              <a:rPr lang="en-US" spc="-15" dirty="0"/>
              <a:t>H</a:t>
            </a:r>
            <a:r>
              <a:rPr lang="en-US" spc="15" dirty="0"/>
              <a:t>E</a:t>
            </a:r>
            <a:r>
              <a:rPr lang="en-US" spc="-35" dirty="0"/>
              <a:t> </a:t>
            </a:r>
            <a:r>
              <a:rPr lang="en-US" spc="-20" dirty="0"/>
              <a:t>E</a:t>
            </a:r>
            <a:r>
              <a:rPr lang="en-US" spc="30" dirty="0"/>
              <a:t>N</a:t>
            </a:r>
            <a:r>
              <a:rPr lang="en-US" spc="15" dirty="0"/>
              <a:t>D</a:t>
            </a:r>
            <a:r>
              <a:rPr lang="en-US" spc="-45" dirty="0"/>
              <a:t> </a:t>
            </a:r>
            <a:r>
              <a:rPr lang="en-US" dirty="0"/>
              <a:t>U</a:t>
            </a:r>
            <a:r>
              <a:rPr lang="en-US" spc="10" dirty="0"/>
              <a:t>S</a:t>
            </a:r>
            <a:r>
              <a:rPr lang="en-US" spc="-25" dirty="0"/>
              <a:t>E</a:t>
            </a:r>
            <a:r>
              <a:rPr lang="en-US" spc="-10" dirty="0"/>
              <a:t>R</a:t>
            </a:r>
            <a:r>
              <a:rPr lang="en-US" spc="5" dirty="0"/>
              <a:t>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76FEF-7D91-E0FC-822E-307834B7E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College Faculty and Mentors My portfolio also serves as a valuable tool for college faculty members and academic mentors. </a:t>
            </a:r>
          </a:p>
          <a:p>
            <a:r>
              <a:rPr lang="en-US" dirty="0"/>
              <a:t>By reviewing my academic progress, completed projects, and skill development, they can provide better guidance and career advice. </a:t>
            </a:r>
          </a:p>
          <a:p>
            <a:r>
              <a:rPr lang="en-US" dirty="0"/>
              <a:t>It allows them to track my growth over time and suggest areas of improvement, making it an effective medium for academic evaluation.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60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08B63B-A115-1770-07E0-562576BEC6D9}"/>
              </a:ext>
            </a:extLst>
          </p:cNvPr>
          <p:cNvSpPr txBox="1"/>
          <p:nvPr/>
        </p:nvSpPr>
        <p:spPr>
          <a:xfrm>
            <a:off x="1134611" y="1224684"/>
            <a:ext cx="60946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spc="1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lang="en-IN" sz="2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02549-D6D9-E4DE-26B1-666A6B0CD024}"/>
              </a:ext>
            </a:extLst>
          </p:cNvPr>
          <p:cNvSpPr txBox="1"/>
          <p:nvPr/>
        </p:nvSpPr>
        <p:spPr>
          <a:xfrm>
            <a:off x="1696673" y="2960557"/>
            <a:ext cx="839528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For writing the content such as About Me, Education, Skills, and Hobbies.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For formatting text, setting background colors, and styling images.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To test and view the portfolio while developing.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To upload and make the portfolio publicly available.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6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9E9E-1B9A-A2CD-28A2-A891D148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15" dirty="0">
                <a:latin typeface="Trebuchet MS"/>
                <a:cs typeface="Trebuchet MS"/>
              </a:rPr>
              <a:t>POTFOLIO DESIGN AND LAYOUT</a:t>
            </a:r>
            <a:br>
              <a:rPr lang="en-IN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5DEE-EB25-5771-E50B-A85E5949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Each section (Home, About Me, Skills, Education, Hobbies, Contact) inside a separate box with border and background color.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Profile image shown in the Home section.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Education written as plain text or list of qualifications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Responsive → Boxes stack one below the other neatly on small screens.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06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D37EF3-3D65-6D36-4F82-2C390132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0D7EE-621B-333B-B381-20AC0D01709A}"/>
              </a:ext>
            </a:extLst>
          </p:cNvPr>
          <p:cNvSpPr txBox="1"/>
          <p:nvPr/>
        </p:nvSpPr>
        <p:spPr>
          <a:xfrm>
            <a:off x="1264640" y="2789340"/>
            <a:ext cx="84623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Navigation bar with smooth scrolling – helps to move across sections easily.</a:t>
            </a:r>
          </a:p>
          <a:p>
            <a:r>
              <a:rPr lang="en-US" dirty="0"/>
              <a:t>Project showcase with details – highlights my academic and personal works.</a:t>
            </a:r>
          </a:p>
          <a:p>
            <a:r>
              <a:rPr lang="en-US" dirty="0"/>
              <a:t>Interactive hover effects – makes the portfolio engaging to explore.</a:t>
            </a:r>
          </a:p>
          <a:p>
            <a:r>
              <a:rPr lang="en-US" dirty="0"/>
              <a:t>Responsive design – adjusts neatly on all devices.</a:t>
            </a:r>
          </a:p>
          <a:p>
            <a:r>
              <a:rPr lang="en-US" dirty="0"/>
              <a:t>Organized layout – keeps sections clear and simple.</a:t>
            </a:r>
          </a:p>
        </p:txBody>
      </p:sp>
    </p:spTree>
    <p:extLst>
      <p:ext uri="{BB962C8B-B14F-4D97-AF65-F5344CB8AC3E}">
        <p14:creationId xmlns:p14="http://schemas.microsoft.com/office/powerpoint/2010/main" val="3983473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</TotalTime>
  <Words>579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Trebuchet MS</vt:lpstr>
      <vt:lpstr>Wingdings 3</vt:lpstr>
      <vt:lpstr>Ion Boardroom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PowerPoint Presentation</vt:lpstr>
      <vt:lpstr>POTFOLIO DESIGN AND LAYOUT </vt:lpstr>
      <vt:lpstr>FEATURES AND FUNCTIONALITY</vt:lpstr>
      <vt:lpstr>RESULTS AND SCREENSHOTS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Abirami Thanga Ganesan</dc:creator>
  <cp:lastModifiedBy>Abirami Thanga Ganesan</cp:lastModifiedBy>
  <cp:revision>7</cp:revision>
  <dcterms:created xsi:type="dcterms:W3CDTF">2025-09-11T08:44:02Z</dcterms:created>
  <dcterms:modified xsi:type="dcterms:W3CDTF">2025-09-11T14:18:15Z</dcterms:modified>
</cp:coreProperties>
</file>