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9/11/2025</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97878740"/>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39223894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67423505"/>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92183612"/>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74452492"/>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79911988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676309816"/>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53033579"/>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48314488"/>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359887197"/>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8323463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699218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211600947"/>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823474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4391164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441236858"/>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88650177"/>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03989801"/>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45972455"/>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113327248"/>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78575045"/>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4340419"/>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4352089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9656638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071568936"/>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9/11/2025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578004045"/>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10.jpg"/><Relationship Id="rId2" Type="http://schemas.openxmlformats.org/officeDocument/2006/relationships/image" Target="../media/11.png"/><Relationship Id="rId3" Type="http://schemas.openxmlformats.org/officeDocument/2006/relationships/image" Target="../media/12.png"/><Relationship Id="rId4" Type="http://schemas.openxmlformats.org/officeDocument/2006/relationships/slideLayout" Target="../slideLayouts/slideLayout13.xml"/><Relationship Id="rId5"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image" Target="../media/2.png"/><Relationship Id="rId3" Type="http://schemas.openxmlformats.org/officeDocument/2006/relationships/image" Target="../media/4.jp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066800" y="219074"/>
            <a:ext cx="733071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263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Aravind</a:t>
            </a:r>
            <a:r>
              <a:rPr lang="en-US" altLang="zh-CN" sz="2400" b="0" i="0" u="none" strike="noStrike" kern="1200" cap="none" spc="0" baseline="0">
                <a:solidFill>
                  <a:schemeClr val="tx1"/>
                </a:solidFill>
                <a:latin typeface="Calibri" pitchFamily="0" charset="0"/>
                <a:ea typeface="宋体" pitchFamily="0" charset="0"/>
                <a:cs typeface="Calibri" pitchFamily="0" charset="0"/>
              </a:rPr>
              <a:t>.K</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a:t>
            </a:r>
            <a:r>
              <a:rPr lang="en-US" altLang="zh-CN" sz="2400" b="0" i="0" u="none" strike="noStrike" kern="1200" cap="none" spc="0" baseline="0">
                <a:solidFill>
                  <a:schemeClr val="tx1"/>
                </a:solidFill>
                <a:latin typeface="Calibri" pitchFamily="0" charset="0"/>
                <a:ea typeface="宋体" pitchFamily="0" charset="0"/>
                <a:cs typeface="Calibri" pitchFamily="0" charset="0"/>
              </a:rPr>
              <a:t>222402586/asunm161222402586</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Computer Science With Data Science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Prince Shri </a:t>
            </a:r>
            <a:r>
              <a:rPr lang="en-US" altLang="zh-CN" sz="2400" b="0" i="0" u="none" strike="noStrike" kern="1200" cap="none" spc="0" baseline="0">
                <a:solidFill>
                  <a:schemeClr val="tx1"/>
                </a:solidFill>
                <a:latin typeface="Calibri" pitchFamily="0" charset="0"/>
                <a:ea typeface="宋体" pitchFamily="0" charset="0"/>
                <a:cs typeface="Calibri" pitchFamily="0" charset="0"/>
              </a:rPr>
              <a:t>Venkateshwara</a:t>
            </a:r>
            <a:r>
              <a:rPr lang="en-US" altLang="zh-CN" sz="2400" b="0" i="0" u="none" strike="noStrike" kern="1200" cap="none" spc="0" baseline="0">
                <a:solidFill>
                  <a:schemeClr val="tx1"/>
                </a:solidFill>
                <a:latin typeface="Calibri" pitchFamily="0" charset="0"/>
                <a:ea typeface="宋体" pitchFamily="0" charset="0"/>
                <a:cs typeface="Calibri" pitchFamily="0" charset="0"/>
              </a:rPr>
              <a:t> Arts and Science collage / </a:t>
            </a:r>
            <a:r>
              <a:rPr lang="en-US" altLang="zh-CN" sz="2400" b="0" i="0" u="none" strike="noStrike" kern="1200" cap="none" spc="0" baseline="0">
                <a:solidFill>
                  <a:schemeClr val="tx1"/>
                </a:solidFill>
                <a:latin typeface="Calibri" pitchFamily="0" charset="0"/>
                <a:ea typeface="宋体" pitchFamily="0" charset="0"/>
                <a:cs typeface="Calibri" pitchFamily="0" charset="0"/>
              </a:rPr>
              <a:t>Madras </a:t>
            </a:r>
            <a:r>
              <a:rPr lang="en-US" altLang="zh-CN" sz="2400" b="0" i="0" u="none" strike="noStrike" kern="1200" cap="none" spc="0" baseline="0">
                <a:solidFill>
                  <a:schemeClr val="tx1"/>
                </a:solidFill>
                <a:latin typeface="Calibri" pitchFamily="0" charset="0"/>
                <a:ea typeface="宋体" pitchFamily="0" charset="0"/>
                <a:cs typeface="Calibri" pitchFamily="0" charset="0"/>
              </a:rPr>
              <a:t>UNIVERSITY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442513296"/>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7"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8" name="曲线"/>
          <p:cNvSpPr>
            <a:spLocks/>
          </p:cNvSpPr>
          <p:nvPr/>
        </p:nvSpPr>
        <p:spPr>
          <a:xfrm rot="0">
            <a:off x="11135924" y="5362575"/>
            <a:ext cx="575990" cy="65838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1"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52"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3"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pic>
        <p:nvPicPr>
          <p:cNvPr id="161" name="图片"/>
          <p:cNvPicPr>
            <a:picLocks noChangeAspect="1"/>
          </p:cNvPicPr>
          <p:nvPr/>
        </p:nvPicPr>
        <p:blipFill>
          <a:blip r:embed="rId2" cstate="print"/>
          <a:stretch>
            <a:fillRect/>
          </a:stretch>
        </p:blipFill>
        <p:spPr>
          <a:xfrm rot="0">
            <a:off x="2478158" y="1773025"/>
            <a:ext cx="5547231" cy="4535931"/>
          </a:xfrm>
          <a:prstGeom prst="rect"/>
          <a:noFill/>
          <a:ln w="12700" cmpd="sng" cap="flat">
            <a:noFill/>
            <a:prstDash val="solid"/>
            <a:miter/>
          </a:ln>
        </p:spPr>
      </p:pic>
      <p:pic>
        <p:nvPicPr>
          <p:cNvPr id="162" name="图片"/>
          <p:cNvPicPr>
            <a:picLocks noChangeAspect="1"/>
          </p:cNvPicPr>
          <p:nvPr/>
        </p:nvPicPr>
        <p:blipFill>
          <a:blip r:embed="rId3" cstate="print"/>
          <a:stretch>
            <a:fillRect/>
          </a:stretch>
        </p:blipFill>
        <p:spPr>
          <a:xfrm rot="0">
            <a:off x="8038977" y="2781257"/>
            <a:ext cx="3582150" cy="3094580"/>
          </a:xfrm>
          <a:prstGeom prst="rect"/>
          <a:noFill/>
          <a:ln w="12700" cmpd="sng" cap="flat">
            <a:noFill/>
            <a:prstDash val="solid"/>
            <a:miter/>
          </a:ln>
        </p:spPr>
      </p:pic>
    </p:spTree>
    <p:extLst>
      <p:ext uri="{BB962C8B-B14F-4D97-AF65-F5344CB8AC3E}">
        <p14:creationId xmlns:p14="http://schemas.microsoft.com/office/powerpoint/2010/main" val="204757072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58" name="文本框"/>
          <p:cNvSpPr>
            <a:spLocks noGrp="1"/>
          </p:cNvSpPr>
          <p:nvPr>
            <p:ph type="title"/>
          </p:nvPr>
        </p:nvSpPr>
        <p:spPr>
          <a:xfrm rot="0">
            <a:off x="755332" y="385444"/>
            <a:ext cx="4578668"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0" name="矩形"/>
          <p:cNvSpPr>
            <a:spLocks/>
          </p:cNvSpPr>
          <p:nvPr/>
        </p:nvSpPr>
        <p:spPr>
          <a:xfrm rot="0">
            <a:off x="990600" y="2971799"/>
            <a:ext cx="8995794" cy="153923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This </a:t>
            </a:r>
            <a:r>
              <a:rPr lang="en-US" altLang="zh-CN" sz="2400" b="0" i="0" u="none" strike="noStrike" kern="1200" cap="none" spc="0" baseline="0">
                <a:solidFill>
                  <a:schemeClr val="tx1"/>
                </a:solidFill>
                <a:latin typeface="Calibri" pitchFamily="0" charset="0"/>
                <a:ea typeface="宋体" pitchFamily="0" charset="0"/>
                <a:cs typeface="Calibri" pitchFamily="0" charset="0"/>
              </a:rPr>
              <a:t>portfolio gives a clear idea about </a:t>
            </a:r>
            <a:r>
              <a:rPr lang="en-US" altLang="zh-CN" sz="2400" b="0" i="0" u="none" strike="noStrike" kern="1200" cap="none" spc="0" baseline="0">
                <a:solidFill>
                  <a:schemeClr val="tx1"/>
                </a:solidFill>
                <a:latin typeface="Calibri" pitchFamily="0" charset="0"/>
                <a:ea typeface="宋体" pitchFamily="0" charset="0"/>
                <a:cs typeface="Calibri" pitchFamily="0" charset="0"/>
              </a:rPr>
              <a:t>me.It</a:t>
            </a:r>
            <a:r>
              <a:rPr lang="en-US" altLang="zh-CN" sz="2400" b="0" i="0" u="none" strike="noStrike" kern="1200" cap="none" spc="0" baseline="0">
                <a:solidFill>
                  <a:schemeClr val="tx1"/>
                </a:solidFill>
                <a:latin typeface="Calibri" pitchFamily="0" charset="0"/>
                <a:ea typeface="宋体" pitchFamily="0" charset="0"/>
                <a:cs typeface="Calibri" pitchFamily="0" charset="0"/>
              </a:rPr>
              <a:t> has sections like About Me, Skills, and </a:t>
            </a:r>
            <a:r>
              <a:rPr lang="en-US" altLang="zh-CN" sz="2400" b="0" i="0" u="none" strike="noStrike" kern="1200" cap="none" spc="0" baseline="0">
                <a:solidFill>
                  <a:schemeClr val="tx1"/>
                </a:solidFill>
                <a:latin typeface="Calibri" pitchFamily="0" charset="0"/>
                <a:ea typeface="宋体" pitchFamily="0" charset="0"/>
                <a:cs typeface="Calibri" pitchFamily="0" charset="0"/>
              </a:rPr>
              <a:t>Education.The</a:t>
            </a:r>
            <a:r>
              <a:rPr lang="en-US" altLang="zh-CN" sz="2400" b="0" i="0" u="none" strike="noStrike" kern="1200" cap="none" spc="0" baseline="0">
                <a:solidFill>
                  <a:schemeClr val="tx1"/>
                </a:solidFill>
                <a:latin typeface="Calibri" pitchFamily="0" charset="0"/>
                <a:ea typeface="宋体" pitchFamily="0" charset="0"/>
                <a:cs typeface="Calibri" pitchFamily="0" charset="0"/>
              </a:rPr>
              <a:t> layout is simple and well </a:t>
            </a:r>
            <a:r>
              <a:rPr lang="en-US" altLang="zh-CN" sz="2400" b="0" i="0" u="none" strike="noStrike" kern="1200" cap="none" spc="0" baseline="0">
                <a:solidFill>
                  <a:schemeClr val="tx1"/>
                </a:solidFill>
                <a:latin typeface="Calibri" pitchFamily="0" charset="0"/>
                <a:ea typeface="宋体" pitchFamily="0" charset="0"/>
                <a:cs typeface="Calibri" pitchFamily="0" charset="0"/>
              </a:rPr>
              <a:t>organized.Anyone</a:t>
            </a:r>
            <a:r>
              <a:rPr lang="en-US" altLang="zh-CN" sz="2400" b="0" i="0" u="none" strike="noStrike" kern="1200" cap="none" spc="0" baseline="0">
                <a:solidFill>
                  <a:schemeClr val="tx1"/>
                </a:solidFill>
                <a:latin typeface="Calibri" pitchFamily="0" charset="0"/>
                <a:ea typeface="宋体" pitchFamily="0" charset="0"/>
                <a:cs typeface="Calibri" pitchFamily="0" charset="0"/>
              </a:rPr>
              <a:t> can view it easily on mobile or </a:t>
            </a:r>
            <a:r>
              <a:rPr lang="en-US" altLang="zh-CN" sz="2400" b="0" i="0" u="none" strike="noStrike" kern="1200" cap="none" spc="0" baseline="0">
                <a:solidFill>
                  <a:schemeClr val="tx1"/>
                </a:solidFill>
                <a:latin typeface="Calibri" pitchFamily="0" charset="0"/>
                <a:ea typeface="宋体" pitchFamily="0" charset="0"/>
                <a:cs typeface="Calibri" pitchFamily="0" charset="0"/>
              </a:rPr>
              <a:t>desktop.It</a:t>
            </a:r>
            <a:r>
              <a:rPr lang="en-US" altLang="zh-CN" sz="2400" b="0" i="0" u="none" strike="noStrike" kern="1200" cap="none" spc="0" baseline="0">
                <a:solidFill>
                  <a:schemeClr val="tx1"/>
                </a:solidFill>
                <a:latin typeface="Calibri" pitchFamily="0" charset="0"/>
                <a:ea typeface="宋体" pitchFamily="0" charset="0"/>
                <a:cs typeface="Calibri" pitchFamily="0" charset="0"/>
              </a:rPr>
              <a:t> is a basic start for my professional journey.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86100857"/>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17206" y="4916"/>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390969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2</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83" name="矩形"/>
          <p:cNvSpPr>
            <a:spLocks/>
          </p:cNvSpPr>
          <p:nvPr/>
        </p:nvSpPr>
        <p:spPr>
          <a:xfrm rot="0">
            <a:off x="4596375" y="3002116"/>
            <a:ext cx="3621318" cy="6915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none" strike="noStrike" kern="1200" cap="none" spc="0" baseline="0">
                <a:solidFill>
                  <a:schemeClr val="tx1"/>
                </a:solidFill>
                <a:latin typeface="Calibri" pitchFamily="0" charset="0"/>
                <a:ea typeface="宋体" pitchFamily="0" charset="0"/>
                <a:cs typeface="Calibri" pitchFamily="0" charset="0"/>
              </a:rPr>
              <a:t>Digital journey </a:t>
            </a:r>
            <a:endParaRPr lang="zh-CN" altLang="en-US" sz="4000" b="1"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049324"/>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4"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4" name="组合"/>
          <p:cNvGrpSpPr>
            <a:grpSpLocks/>
          </p:cNvGrpSpPr>
          <p:nvPr/>
        </p:nvGrpSpPr>
        <p:grpSpPr>
          <a:xfrm>
            <a:off x="7448612" y="0"/>
            <a:ext cx="4743795" cy="6858466"/>
            <a:chOff x="7448612" y="0"/>
            <a:chExt cx="4743795" cy="6858466"/>
          </a:xfrm>
        </p:grpSpPr>
        <p:sp>
          <p:nvSpPr>
            <p:cNvPr id="85"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6"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7"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8"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9"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90"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1"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2"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3"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5"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6"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7"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8"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9" name="图片"/>
          <p:cNvPicPr>
            <a:picLocks/>
          </p:cNvPicPr>
          <p:nvPr/>
        </p:nvPicPr>
        <p:blipFill>
          <a:blip r:embed="rId1" cstate="print"/>
          <a:stretch>
            <a:fillRect/>
          </a:stretch>
        </p:blipFill>
        <p:spPr>
          <a:xfrm rot="0">
            <a:off x="10687050" y="6134100"/>
            <a:ext cx="247649" cy="247650"/>
          </a:xfrm>
          <a:prstGeom prst="rect"/>
          <a:noFill/>
          <a:ln w="12700" cmpd="sng" cap="flat">
            <a:noFill/>
            <a:prstDash val="solid"/>
            <a:miter/>
          </a:ln>
        </p:spPr>
      </p:pic>
      <p:grpSp>
        <p:nvGrpSpPr>
          <p:cNvPr id="102" name="组合"/>
          <p:cNvGrpSpPr>
            <a:grpSpLocks/>
          </p:cNvGrpSpPr>
          <p:nvPr/>
        </p:nvGrpSpPr>
        <p:grpSpPr>
          <a:xfrm>
            <a:off x="47625" y="3819523"/>
            <a:ext cx="4124324" cy="3009897"/>
            <a:chOff x="47625" y="3819523"/>
            <a:chExt cx="4124324" cy="3009897"/>
          </a:xfrm>
        </p:grpSpPr>
        <p:pic>
          <p:nvPicPr>
            <p:cNvPr id="10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pic>
          <p:nvPicPr>
            <p:cNvPr id="101" name="图片"/>
            <p:cNvPicPr>
              <a:picLocks/>
            </p:cNvPicPr>
            <p:nvPr/>
          </p:nvPicPr>
          <p:blipFill>
            <a:blip r:embed="rId3" cstate="print"/>
            <a:stretch>
              <a:fillRect/>
            </a:stretch>
          </p:blipFill>
          <p:spPr>
            <a:xfrm rot="0">
              <a:off x="47625" y="3819523"/>
              <a:ext cx="1733550" cy="3009897"/>
            </a:xfrm>
            <a:prstGeom prst="rect"/>
            <a:noFill/>
            <a:ln w="12700" cmpd="sng" cap="flat">
              <a:noFill/>
              <a:prstDash val="solid"/>
              <a:miter/>
            </a:ln>
          </p:spPr>
        </p:pic>
      </p:grpSp>
      <p:sp>
        <p:nvSpPr>
          <p:cNvPr id="103"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4"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5"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053505841"/>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9" name="组合"/>
          <p:cNvGrpSpPr>
            <a:grpSpLocks/>
          </p:cNvGrpSpPr>
          <p:nvPr/>
        </p:nvGrpSpPr>
        <p:grpSpPr>
          <a:xfrm>
            <a:off x="8382000" y="3209924"/>
            <a:ext cx="2762248" cy="3257550"/>
            <a:chOff x="8382000" y="3209924"/>
            <a:chExt cx="2762248" cy="3257550"/>
          </a:xfrm>
        </p:grpSpPr>
        <p:sp>
          <p:nvSpPr>
            <p:cNvPr id="106" name="曲线"/>
            <p:cNvSpPr>
              <a:spLocks/>
            </p:cNvSpPr>
            <p:nvPr/>
          </p:nvSpPr>
          <p:spPr>
            <a:xfrm rot="0">
              <a:off x="9744075" y="5638800"/>
              <a:ext cx="457198" cy="4572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42AF51"/>
            </a:solidFill>
            <a:ln cmpd="sng" cap="flat">
              <a:noFill/>
              <a:prstDash val="solid"/>
              <a:miter/>
            </a:ln>
          </p:spPr>
        </p:sp>
        <p:sp>
          <p:nvSpPr>
            <p:cNvPr id="107" name="曲线"/>
            <p:cNvSpPr>
              <a:spLocks/>
            </p:cNvSpPr>
            <p:nvPr/>
          </p:nvSpPr>
          <p:spPr>
            <a:xfrm rot="0">
              <a:off x="9744075" y="6172200"/>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2D936B"/>
            </a:solidFill>
            <a:ln cmpd="sng" cap="flat">
              <a:noFill/>
              <a:prstDash val="solid"/>
              <a:miter/>
            </a:ln>
          </p:spPr>
        </p:sp>
        <p:pic>
          <p:nvPicPr>
            <p:cNvPr id="108" name="图片"/>
            <p:cNvPicPr>
              <a:picLocks/>
            </p:cNvPicPr>
            <p:nvPr/>
          </p:nvPicPr>
          <p:blipFill>
            <a:blip r:embed="rId1" cstate="print"/>
            <a:stretch>
              <a:fillRect/>
            </a:stretch>
          </p:blipFill>
          <p:spPr>
            <a:xfrm rot="0">
              <a:off x="8382000" y="3209924"/>
              <a:ext cx="2762248" cy="3257550"/>
            </a:xfrm>
            <a:prstGeom prst="rect"/>
            <a:noFill/>
            <a:ln w="12700" cmpd="sng" cap="flat">
              <a:noFill/>
              <a:prstDash val="solid"/>
              <a:miter/>
            </a:ln>
          </p:spPr>
        </p:pic>
      </p:grpSp>
      <p:sp>
        <p:nvSpPr>
          <p:cNvPr id="110"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文本框"/>
          <p:cNvSpPr>
            <a:spLocks noGrp="1"/>
          </p:cNvSpPr>
          <p:nvPr>
            <p:ph type="title"/>
          </p:nvPr>
        </p:nvSpPr>
        <p:spPr>
          <a:xfrm rot="0">
            <a:off x="834071" y="575055"/>
            <a:ext cx="5636895" cy="664210"/>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727960" algn="l"/>
              </a:tabLst>
            </a:pP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P</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ROB</a:t>
            </a:r>
            <a:r>
              <a:rPr lang="en-US" altLang="zh-CN" sz="4250" b="1" i="0" u="none" strike="noStrike" kern="0" cap="none" spc="55" baseline="0">
                <a:solidFill>
                  <a:schemeClr val="tx1"/>
                </a:solidFill>
                <a:latin typeface="Trebuchet MS" pitchFamily="0" charset="0"/>
                <a:ea typeface="宋体" pitchFamily="0" charset="0"/>
                <a:cs typeface="Trebuchet MS" pitchFamily="0" charset="0"/>
              </a:rPr>
              <a:t>L</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a:t>
            </a:r>
            <a:r>
              <a:rPr lang="en-US" altLang="zh-CN" sz="4250" b="1" i="0" u="none" strike="noStrike" kern="0" cap="none" spc="0"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4250" b="1" i="0" u="none" strike="noStrike" kern="0" cap="none" spc="-370"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375" baseline="0">
                <a:solidFill>
                  <a:schemeClr val="tx1"/>
                </a:solidFill>
                <a:latin typeface="Trebuchet MS" pitchFamily="0" charset="0"/>
                <a:ea typeface="宋体" pitchFamily="0" charset="0"/>
                <a:cs typeface="Trebuchet MS" pitchFamily="0" charset="0"/>
              </a:rPr>
              <a:t>A</a:t>
            </a: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T</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E</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ME</a:t>
            </a:r>
            <a:r>
              <a:rPr lang="en-US" altLang="zh-CN" sz="4250" b="1" i="0" u="none" strike="noStrike" kern="0" cap="none" spc="10" baseline="0">
                <a:solidFill>
                  <a:schemeClr val="tx1"/>
                </a:solidFill>
                <a:latin typeface="Trebuchet MS" pitchFamily="0" charset="0"/>
                <a:ea typeface="宋体" pitchFamily="0" charset="0"/>
                <a:cs typeface="Trebuchet MS" pitchFamily="0" charset="0"/>
              </a:rPr>
              <a:t>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2"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1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14" name="矩形"/>
          <p:cNvSpPr>
            <a:spLocks/>
          </p:cNvSpPr>
          <p:nvPr/>
        </p:nvSpPr>
        <p:spPr>
          <a:xfrm rot="0">
            <a:off x="914400" y="1817369"/>
            <a:ext cx="8167053" cy="2188209"/>
          </a:xfrm>
          <a:prstGeom prst="rect"/>
          <a:noFill/>
          <a:ln w="12700" cmpd="sng" cap="flat">
            <a:noFill/>
            <a:prstDash val="solid"/>
            <a:miter/>
          </a:ln>
        </p:spPr>
        <p:txBody>
          <a:bodyPr vert="horz" wrap="square" lIns="0" tIns="16510" rIns="0" bIns="0" anchor="t" anchorCtr="0">
            <a:prstTxWarp prst="textNoShape"/>
            <a:spAutoFit/>
          </a:bodyPr>
          <a:lstStyle/>
          <a:p>
            <a:pPr marL="12700" indent="0" algn="just">
              <a:lnSpc>
                <a:spcPct val="150000"/>
              </a:lnSpc>
              <a:spcBef>
                <a:spcPts val="130"/>
              </a:spcBef>
              <a:spcAft>
                <a:spcPts val="0"/>
              </a:spcAft>
              <a:buNone/>
              <a:tabLst>
                <a:tab pos="2727960" algn="l"/>
              </a:tabLst>
            </a:pPr>
            <a:r>
              <a:rPr lang="en-US" altLang="zh-CN" sz="2400" b="0" i="0" u="none" strike="noStrike" kern="0" cap="none" spc="-20" baseline="0">
                <a:solidFill>
                  <a:schemeClr val="tx1"/>
                </a:solidFill>
                <a:latin typeface="Times New Roman" pitchFamily="18" charset="0"/>
                <a:ea typeface="宋体" pitchFamily="0" charset="0"/>
                <a:cs typeface="Times New Roman" pitchFamily="18" charset="0"/>
              </a:rPr>
              <a:t>Recruiters </a:t>
            </a:r>
            <a:r>
              <a:rPr lang="en-US" altLang="zh-CN" sz="2400" b="0" i="0" u="none" strike="noStrike" kern="0" cap="none" spc="-20" baseline="0">
                <a:solidFill>
                  <a:schemeClr val="tx1"/>
                </a:solidFill>
                <a:latin typeface="Times New Roman" pitchFamily="18" charset="0"/>
                <a:ea typeface="宋体" pitchFamily="0" charset="0"/>
                <a:cs typeface="Times New Roman" pitchFamily="18" charset="0"/>
              </a:rPr>
              <a:t>have limited time to review </a:t>
            </a:r>
            <a:r>
              <a:rPr lang="en-US" altLang="zh-CN" sz="2400" b="0" i="0" u="none" strike="noStrike" kern="0" cap="none" spc="-20" baseline="0">
                <a:solidFill>
                  <a:schemeClr val="tx1"/>
                </a:solidFill>
                <a:latin typeface="Times New Roman" pitchFamily="18" charset="0"/>
                <a:ea typeface="宋体" pitchFamily="0" charset="0"/>
                <a:cs typeface="Times New Roman" pitchFamily="18" charset="0"/>
              </a:rPr>
              <a:t>applications.Lengthy</a:t>
            </a:r>
            <a:r>
              <a:rPr lang="en-US" altLang="zh-CN" sz="2400" b="0" i="0" u="none" strike="noStrike" kern="0" cap="none" spc="-20" baseline="0">
                <a:solidFill>
                  <a:schemeClr val="tx1"/>
                </a:solidFill>
                <a:latin typeface="Times New Roman" pitchFamily="18" charset="0"/>
                <a:ea typeface="宋体" pitchFamily="0" charset="0"/>
                <a:cs typeface="Times New Roman" pitchFamily="18" charset="0"/>
              </a:rPr>
              <a:t> resumes may cause important skills to be </a:t>
            </a:r>
            <a:r>
              <a:rPr lang="en-US" altLang="zh-CN" sz="2400" b="0" i="0" u="none" strike="noStrike" kern="0" cap="none" spc="-20" baseline="0">
                <a:solidFill>
                  <a:schemeClr val="tx1"/>
                </a:solidFill>
                <a:latin typeface="Times New Roman" pitchFamily="18" charset="0"/>
                <a:ea typeface="宋体" pitchFamily="0" charset="0"/>
                <a:cs typeface="Times New Roman" pitchFamily="18" charset="0"/>
              </a:rPr>
              <a:t>missed.They</a:t>
            </a:r>
            <a:r>
              <a:rPr lang="en-US" altLang="zh-CN" sz="2400" b="0" i="0" u="none" strike="noStrike" kern="0" cap="none" spc="-20" baseline="0">
                <a:solidFill>
                  <a:schemeClr val="tx1"/>
                </a:solidFill>
                <a:latin typeface="Times New Roman" pitchFamily="18" charset="0"/>
                <a:ea typeface="宋体" pitchFamily="0" charset="0"/>
                <a:cs typeface="Times New Roman" pitchFamily="18" charset="0"/>
              </a:rPr>
              <a:t> prefer quick insights into strengths and </a:t>
            </a:r>
            <a:r>
              <a:rPr lang="en-US" altLang="zh-CN" sz="2400" b="0" i="0" u="none" strike="noStrike" kern="0" cap="none" spc="-20" baseline="0">
                <a:solidFill>
                  <a:schemeClr val="tx1"/>
                </a:solidFill>
                <a:latin typeface="Times New Roman" pitchFamily="18" charset="0"/>
                <a:ea typeface="宋体" pitchFamily="0" charset="0"/>
                <a:cs typeface="Times New Roman" pitchFamily="18" charset="0"/>
              </a:rPr>
              <a:t>achievements.A</a:t>
            </a:r>
            <a:r>
              <a:rPr lang="en-US" altLang="zh-CN" sz="2400" b="0" i="0" u="none" strike="noStrike" kern="0" cap="none" spc="-20" baseline="0">
                <a:solidFill>
                  <a:schemeClr val="tx1"/>
                </a:solidFill>
                <a:latin typeface="Times New Roman" pitchFamily="18" charset="0"/>
                <a:ea typeface="宋体" pitchFamily="0" charset="0"/>
                <a:cs typeface="Times New Roman" pitchFamily="18" charset="0"/>
              </a:rPr>
              <a:t> digital portfolio gives them a clear, interactive overview.</a:t>
            </a:r>
            <a:endParaRPr lang="zh-CN" altLang="en-US" sz="2400" b="0" i="0" u="none" strike="noStrike" kern="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139512574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18" name="组合"/>
          <p:cNvGrpSpPr>
            <a:grpSpLocks/>
          </p:cNvGrpSpPr>
          <p:nvPr/>
        </p:nvGrpSpPr>
        <p:grpSpPr>
          <a:xfrm>
            <a:off x="8658225" y="2647950"/>
            <a:ext cx="3533775" cy="3810000"/>
            <a:chOff x="8658225" y="2647950"/>
            <a:chExt cx="3533775" cy="3810000"/>
          </a:xfrm>
        </p:grpSpPr>
        <p:sp>
          <p:nvSpPr>
            <p:cNvPr id="11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7"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miter/>
            </a:ln>
          </p:spPr>
        </p:pic>
      </p:grpSp>
      <p:sp>
        <p:nvSpPr>
          <p:cNvPr id="11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0" name="文本框"/>
          <p:cNvSpPr>
            <a:spLocks noGrp="1"/>
          </p:cNvSpPr>
          <p:nvPr>
            <p:ph type="title"/>
          </p:nvPr>
        </p:nvSpPr>
        <p:spPr>
          <a:xfrm rot="0">
            <a:off x="739774" y="829626"/>
            <a:ext cx="5263514"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tabLst>
                <a:tab pos="2642870" algn="l"/>
              </a:tabLst>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	</a:t>
            </a:r>
            <a:r>
              <a:rPr lang="en-US" altLang="zh-CN" sz="4250" b="1" i="0" u="none" strike="noStrike" kern="0" cap="none" spc="-20" baseline="0">
                <a:solidFill>
                  <a:schemeClr val="tx1"/>
                </a:solidFill>
                <a:latin typeface="Trebuchet MS" pitchFamily="0" charset="0"/>
                <a:ea typeface="宋体" pitchFamily="0" charset="0"/>
                <a:cs typeface="Trebuchet MS" pitchFamily="0" charset="0"/>
              </a:rPr>
              <a:t>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2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23" name="矩形"/>
          <p:cNvSpPr>
            <a:spLocks/>
          </p:cNvSpPr>
          <p:nvPr/>
        </p:nvSpPr>
        <p:spPr>
          <a:xfrm rot="0">
            <a:off x="656611" y="2019300"/>
            <a:ext cx="9477990" cy="1901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Interactive </a:t>
            </a:r>
            <a:r>
              <a:rPr lang="en-US" altLang="zh-CN" sz="2400" b="0" i="0" u="none" strike="noStrike" kern="1200" cap="none" spc="0" baseline="0">
                <a:solidFill>
                  <a:schemeClr val="tx1"/>
                </a:solidFill>
                <a:latin typeface="Calibri" pitchFamily="0" charset="0"/>
                <a:ea typeface="宋体" pitchFamily="0" charset="0"/>
                <a:cs typeface="Calibri" pitchFamily="0" charset="0"/>
              </a:rPr>
              <a:t>Skills </a:t>
            </a:r>
            <a:r>
              <a:rPr lang="en-US" altLang="zh-CN" sz="2400" b="0" i="0" u="none" strike="noStrike" kern="1200" cap="none" spc="0" baseline="0">
                <a:solidFill>
                  <a:schemeClr val="tx1"/>
                </a:solidFill>
                <a:latin typeface="Calibri" pitchFamily="0" charset="0"/>
                <a:ea typeface="宋体" pitchFamily="0" charset="0"/>
                <a:cs typeface="Calibri" pitchFamily="0" charset="0"/>
              </a:rPr>
              <a:t>PortfolioThe</a:t>
            </a:r>
            <a:r>
              <a:rPr lang="en-US" altLang="zh-CN" sz="2400" b="0" i="0" u="none" strike="noStrike" kern="1200" cap="none" spc="0" baseline="0">
                <a:solidFill>
                  <a:schemeClr val="tx1"/>
                </a:solidFill>
                <a:latin typeface="Calibri" pitchFamily="0" charset="0"/>
                <a:ea typeface="宋体" pitchFamily="0" charset="0"/>
                <a:cs typeface="Calibri" pitchFamily="0" charset="0"/>
              </a:rPr>
              <a:t> project focuses on showcasing my technical and analytical skills in Data Science. My skills are displayed with progress bars or charts, along with About Me, Education, Hobbies, and Contact sections supported by my profile image.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17808162"/>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4"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5"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27"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8"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29"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0" name="矩形"/>
          <p:cNvSpPr>
            <a:spLocks/>
          </p:cNvSpPr>
          <p:nvPr/>
        </p:nvSpPr>
        <p:spPr>
          <a:xfrm rot="0">
            <a:off x="1489675" y="2514600"/>
            <a:ext cx="8448743" cy="1539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br>
              <a:rPr lang="zh-CN" altLang="en-US" sz="2400" b="0" i="0" u="none" strike="noStrike" kern="1200" cap="none" spc="0" baseline="0">
                <a:solidFill>
                  <a:schemeClr val="tx1"/>
                </a:solidFill>
                <a:latin typeface="Calibri" pitchFamily="0" charset="0"/>
                <a:ea typeface="宋体" pitchFamily="0" charset="0"/>
                <a:cs typeface="Calibri" pitchFamily="0" charset="0"/>
              </a:rPr>
            </a:br>
            <a:r>
              <a:rPr lang="en-US" altLang="zh-CN" sz="2400" b="0" i="0" u="none" strike="noStrike" kern="1200" cap="none" spc="0" baseline="0">
                <a:solidFill>
                  <a:schemeClr val="tx1"/>
                </a:solidFill>
                <a:latin typeface="Calibri" pitchFamily="0" charset="0"/>
                <a:ea typeface="宋体" pitchFamily="0" charset="0"/>
                <a:cs typeface="Calibri" pitchFamily="0" charset="0"/>
              </a:rPr>
              <a:t>The portfolio is designed for </a:t>
            </a:r>
            <a:r>
              <a:rPr lang="en-US" altLang="zh-CN" sz="2400" b="1" i="0" u="none" strike="noStrike" kern="1200" cap="none" spc="0" baseline="0">
                <a:solidFill>
                  <a:schemeClr val="tx1"/>
                </a:solidFill>
                <a:latin typeface="Calibri" pitchFamily="0" charset="0"/>
                <a:ea typeface="宋体" pitchFamily="0" charset="0"/>
                <a:cs typeface="Calibri" pitchFamily="0" charset="0"/>
              </a:rPr>
              <a:t>potential employers and industry professionals</a:t>
            </a:r>
            <a:r>
              <a:rPr lang="en-US" altLang="zh-CN" sz="2400" b="0" i="0" u="none" strike="noStrike" kern="1200" cap="none" spc="0" baseline="0">
                <a:solidFill>
                  <a:schemeClr val="tx1"/>
                </a:solidFill>
                <a:latin typeface="Calibri" pitchFamily="0" charset="0"/>
                <a:ea typeface="宋体" pitchFamily="0" charset="0"/>
                <a:cs typeface="Calibri" pitchFamily="0" charset="0"/>
              </a:rPr>
              <a:t>, allowing them to quickly understand my strengths, education, and technical skills</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2960121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1"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32"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4"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5" name="文本框"/>
          <p:cNvSpPr>
            <a:spLocks noGrp="1"/>
          </p:cNvSpPr>
          <p:nvPr>
            <p:ph type="title"/>
          </p:nvPr>
        </p:nvSpPr>
        <p:spPr>
          <a:xfrm rot="0">
            <a:off x="558165" y="857885"/>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6"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37"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8" name="矩形"/>
          <p:cNvSpPr>
            <a:spLocks/>
          </p:cNvSpPr>
          <p:nvPr/>
        </p:nvSpPr>
        <p:spPr>
          <a:xfrm rot="0">
            <a:off x="2819400" y="2019300"/>
            <a:ext cx="7239000"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HTML</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 For writing the content such as About Me, Education, Skills, and Hobbies.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CSS</a:t>
            </a:r>
            <a:r>
              <a:rPr lang="en-US" altLang="zh-CN" sz="2400" b="0" i="0" u="none" strike="noStrike" kern="1200" cap="none" spc="0" baseline="0">
                <a:solidFill>
                  <a:schemeClr val="tx1"/>
                </a:solidFill>
                <a:latin typeface="Calibri" pitchFamily="0" charset="0"/>
                <a:ea typeface="宋体" pitchFamily="0" charset="0"/>
                <a:cs typeface="Calibri" pitchFamily="0" charset="0"/>
              </a:rPr>
              <a:t> → For formatting text, setting background colors, and styling images.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Web Browser</a:t>
            </a:r>
            <a:r>
              <a:rPr lang="en-US" altLang="zh-CN" sz="2400" b="0" i="0" u="none" strike="noStrike" kern="1200" cap="none" spc="0" baseline="0">
                <a:solidFill>
                  <a:schemeClr val="tx1"/>
                </a:solidFill>
                <a:latin typeface="Calibri" pitchFamily="0" charset="0"/>
                <a:ea typeface="宋体" pitchFamily="0" charset="0"/>
                <a:cs typeface="Calibri" pitchFamily="0" charset="0"/>
              </a:rPr>
              <a:t> → To test and view the portfolio while developing.</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alibri" pitchFamily="0" charset="0"/>
                <a:ea typeface="宋体" pitchFamily="0" charset="0"/>
                <a:cs typeface="Calibri" pitchFamily="0" charset="0"/>
              </a:rPr>
              <a:t>GitHub</a:t>
            </a:r>
            <a:r>
              <a:rPr lang="en-US" altLang="zh-CN" sz="2400" b="0" i="0" u="none" strike="noStrike" kern="1200" cap="none" spc="0" baseline="0">
                <a:solidFill>
                  <a:schemeClr val="tx1"/>
                </a:solidFill>
                <a:latin typeface="Calibri" pitchFamily="0" charset="0"/>
                <a:ea typeface="宋体" pitchFamily="0" charset="0"/>
                <a:cs typeface="Calibri" pitchFamily="0" charset="0"/>
              </a:rPr>
              <a:t> → To upload and make the portfolio publicly available</a:t>
            </a:r>
            <a:r>
              <a:rPr lang="en-US" altLang="zh-CN" sz="2400" b="0" i="0" u="none" strike="noStrike" kern="1200" cap="none" spc="0" baseline="0">
                <a:solidFill>
                  <a:schemeClr val="tx1"/>
                </a:solidFill>
                <a:latin typeface="Calibri" pitchFamily="0" charset="0"/>
                <a:ea typeface="宋体" pitchFamily="0" charset="0"/>
                <a:cs typeface="Calibri" pitchFamily="0" charset="0"/>
              </a:rPr>
              <a:t>.</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2121599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9"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0"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2" name="矩形"/>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43"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4" name="矩形"/>
          <p:cNvSpPr>
            <a:spLocks/>
          </p:cNvSpPr>
          <p:nvPr/>
        </p:nvSpPr>
        <p:spPr>
          <a:xfrm rot="0">
            <a:off x="759440" y="1600200"/>
            <a:ext cx="9547226"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Home → A welcome message with my name and profile image.</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About Me → A short paragraph about myself.</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Skills → A simple bullet or numbered list of my skills.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Education → Details in table format or plain text (School, College, Year).</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Hobbies → A simple list of hobbies.</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Contact → My phone number, email, and address in plain text.</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Responsive → On mobile, everything stacks in a single column.</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12004940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5" name="文本框"/>
          <p:cNvSpPr>
            <a:spLocks noGrp="1"/>
          </p:cNvSpPr>
          <p:nvPr>
            <p:ph type="title"/>
          </p:nvPr>
        </p:nvSpPr>
        <p:spPr>
          <a:xfrm rot="0">
            <a:off x="685800" y="381000"/>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46" name="矩形"/>
          <p:cNvSpPr>
            <a:spLocks/>
          </p:cNvSpPr>
          <p:nvPr/>
        </p:nvSpPr>
        <p:spPr>
          <a:xfrm rot="0">
            <a:off x="755332" y="1676400"/>
            <a:ext cx="9237730" cy="15392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Navigation </a:t>
            </a:r>
            <a:r>
              <a:rPr lang="en-US" altLang="zh-CN" sz="2400" b="0" i="0" u="none" strike="noStrike" kern="1200" cap="none" spc="0" baseline="0">
                <a:solidFill>
                  <a:schemeClr val="tx1"/>
                </a:solidFill>
                <a:latin typeface="Calibri" pitchFamily="0" charset="0"/>
                <a:ea typeface="宋体" pitchFamily="0" charset="0"/>
                <a:cs typeface="Calibri" pitchFamily="0" charset="0"/>
              </a:rPr>
              <a:t>menu – quick access to all </a:t>
            </a:r>
            <a:r>
              <a:rPr lang="en-US" altLang="zh-CN" sz="2400" b="0" i="0" u="none" strike="noStrike" kern="1200" cap="none" spc="0" baseline="0">
                <a:solidFill>
                  <a:schemeClr val="tx1"/>
                </a:solidFill>
                <a:latin typeface="Calibri" pitchFamily="0" charset="0"/>
                <a:ea typeface="宋体" pitchFamily="0" charset="0"/>
                <a:cs typeface="Calibri" pitchFamily="0" charset="0"/>
              </a:rPr>
              <a:t>pages.About</a:t>
            </a:r>
            <a:r>
              <a:rPr lang="en-US" altLang="zh-CN" sz="2400" b="0" i="0" u="none" strike="noStrike" kern="1200" cap="none" spc="0" baseline="0">
                <a:solidFill>
                  <a:schemeClr val="tx1"/>
                </a:solidFill>
                <a:latin typeface="Calibri" pitchFamily="0" charset="0"/>
                <a:ea typeface="宋体" pitchFamily="0" charset="0"/>
                <a:cs typeface="Calibri" pitchFamily="0" charset="0"/>
              </a:rPr>
              <a:t> Me section – short introduction about </a:t>
            </a:r>
            <a:r>
              <a:rPr lang="en-US" altLang="zh-CN" sz="2400" b="0" i="0" u="none" strike="noStrike" kern="1200" cap="none" spc="0" baseline="0">
                <a:solidFill>
                  <a:schemeClr val="tx1"/>
                </a:solidFill>
                <a:latin typeface="Calibri" pitchFamily="0" charset="0"/>
                <a:ea typeface="宋体" pitchFamily="0" charset="0"/>
                <a:cs typeface="Calibri" pitchFamily="0" charset="0"/>
              </a:rPr>
              <a:t>myself.Skills</a:t>
            </a:r>
            <a:r>
              <a:rPr lang="en-US" altLang="zh-CN" sz="2400" b="0" i="0" u="none" strike="noStrike" kern="1200" cap="none" spc="0" baseline="0">
                <a:solidFill>
                  <a:schemeClr val="tx1"/>
                </a:solidFill>
                <a:latin typeface="Calibri" pitchFamily="0" charset="0"/>
                <a:ea typeface="宋体" pitchFamily="0" charset="0"/>
                <a:cs typeface="Calibri" pitchFamily="0" charset="0"/>
              </a:rPr>
              <a:t> highlight – shows my technical </a:t>
            </a:r>
            <a:r>
              <a:rPr lang="en-US" altLang="zh-CN" sz="2400" b="0" i="0" u="none" strike="noStrike" kern="1200" cap="none" spc="0" baseline="0">
                <a:solidFill>
                  <a:schemeClr val="tx1"/>
                </a:solidFill>
                <a:latin typeface="Calibri" pitchFamily="0" charset="0"/>
                <a:ea typeface="宋体" pitchFamily="0" charset="0"/>
                <a:cs typeface="Calibri" pitchFamily="0" charset="0"/>
              </a:rPr>
              <a:t>strengths.Hobbies</a:t>
            </a:r>
            <a:r>
              <a:rPr lang="en-US" altLang="zh-CN" sz="2400" b="0" i="0" u="none" strike="noStrike" kern="1200" cap="none" spc="0" baseline="0">
                <a:solidFill>
                  <a:schemeClr val="tx1"/>
                </a:solidFill>
                <a:latin typeface="Calibri" pitchFamily="0" charset="0"/>
                <a:ea typeface="宋体" pitchFamily="0" charset="0"/>
                <a:cs typeface="Calibri" pitchFamily="0" charset="0"/>
              </a:rPr>
              <a:t> section – shares my personal </a:t>
            </a:r>
            <a:r>
              <a:rPr lang="en-US" altLang="zh-CN" sz="2400" b="0" i="0" u="none" strike="noStrike" kern="1200" cap="none" spc="0" baseline="0">
                <a:solidFill>
                  <a:schemeClr val="tx1"/>
                </a:solidFill>
                <a:latin typeface="Calibri" pitchFamily="0" charset="0"/>
                <a:ea typeface="宋体" pitchFamily="0" charset="0"/>
                <a:cs typeface="Calibri" pitchFamily="0" charset="0"/>
              </a:rPr>
              <a:t>interests.Contact</a:t>
            </a:r>
            <a:r>
              <a:rPr lang="en-US" altLang="zh-CN" sz="2400" b="0" i="0" u="none" strike="noStrike" kern="1200" cap="none" spc="0" baseline="0">
                <a:solidFill>
                  <a:schemeClr val="tx1"/>
                </a:solidFill>
                <a:latin typeface="Calibri" pitchFamily="0" charset="0"/>
                <a:ea typeface="宋体" pitchFamily="0" charset="0"/>
                <a:cs typeface="Calibri" pitchFamily="0" charset="0"/>
              </a:rPr>
              <a:t> details – easy way to reach me.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781408468"/>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396</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40</cp:revision>
  <dcterms:created xsi:type="dcterms:W3CDTF">2024-03-29T15:07:22Z</dcterms:created>
  <dcterms:modified xsi:type="dcterms:W3CDTF">2025-09-11T07:04:09Z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