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55" d="100"/>
          <a:sy n="15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9/16/2025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0077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230803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852837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8558734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434845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397047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525423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416109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059395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302930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247123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057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237226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146564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558576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4096712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3017301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1136353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6524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612674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55102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708019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747471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510601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427045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9/16/2025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2829354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png"/><Relationship Id="rId3" Type="http://schemas.openxmlformats.org/officeDocument/2006/relationships/image" Target="../media/12.png"/><Relationship Id="rId4" Type="http://schemas.openxmlformats.org/officeDocument/2006/relationships/slideLayout" Target="../slideLayouts/slideLayout13.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066800" y="219074"/>
            <a:ext cx="733071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Aravind</a:t>
            </a:r>
            <a:r>
              <a:rPr lang="en-US" altLang="zh-CN" sz="2400" b="0" i="0" u="none" strike="noStrike" kern="1200" cap="none" spc="0" baseline="0">
                <a:solidFill>
                  <a:schemeClr val="tx1"/>
                </a:solidFill>
                <a:latin typeface="Calibri" pitchFamily="0" charset="0"/>
                <a:ea typeface="宋体" pitchFamily="0" charset="0"/>
                <a:cs typeface="Calibri" pitchFamily="0" charset="0"/>
              </a:rPr>
              <a:t>.K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222402586/</a:t>
            </a:r>
            <a:r>
              <a:rPr lang="en-US" altLang="zh-CN" sz="2400" b="0" i="0" u="none" strike="noStrike" kern="1200" cap="none" spc="0" baseline="0">
                <a:solidFill>
                  <a:schemeClr val="tx1"/>
                </a:solidFill>
                <a:latin typeface="Calibri" pitchFamily="0" charset="0"/>
                <a:ea typeface="宋体" pitchFamily="0" charset="0"/>
                <a:cs typeface="Calibri" pitchFamily="0" charset="0"/>
              </a:rPr>
              <a:t>C81C76E22191E5A8F1C43FC7C5A99CAD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Computer Science With Data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Prince Shri </a:t>
            </a:r>
            <a:r>
              <a:rPr lang="en-US" altLang="zh-CN" sz="2400" b="0" i="0" u="none" strike="noStrike" kern="1200" cap="none" spc="0" baseline="0">
                <a:solidFill>
                  <a:schemeClr val="tx1"/>
                </a:solidFill>
                <a:latin typeface="Calibri" pitchFamily="0" charset="0"/>
                <a:ea typeface="宋体" pitchFamily="0" charset="0"/>
                <a:cs typeface="Calibri" pitchFamily="0" charset="0"/>
              </a:rPr>
              <a:t>Venkateshwara</a:t>
            </a:r>
            <a:r>
              <a:rPr lang="en-US" altLang="zh-CN" sz="2400" b="0" i="0" u="none" strike="noStrike" kern="1200" cap="none" spc="0" baseline="0">
                <a:solidFill>
                  <a:schemeClr val="tx1"/>
                </a:solidFill>
                <a:latin typeface="Calibri" pitchFamily="0" charset="0"/>
                <a:ea typeface="宋体" pitchFamily="0" charset="0"/>
                <a:cs typeface="Calibri" pitchFamily="0" charset="0"/>
              </a:rPr>
              <a:t> Arts and Science collage / </a:t>
            </a:r>
            <a:r>
              <a:rPr lang="en-US" altLang="zh-CN" sz="2400" b="0" i="0" u="none" strike="noStrike" kern="1200" cap="none" spc="0" baseline="0">
                <a:solidFill>
                  <a:schemeClr val="tx1"/>
                </a:solidFill>
                <a:latin typeface="Calibri" pitchFamily="0" charset="0"/>
                <a:ea typeface="宋体" pitchFamily="0" charset="0"/>
                <a:cs typeface="Calibri" pitchFamily="0" charset="0"/>
              </a:rPr>
              <a:t>Madras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274195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曲线"/>
          <p:cNvSpPr>
            <a:spLocks/>
          </p:cNvSpPr>
          <p:nvPr/>
        </p:nvSpPr>
        <p:spPr>
          <a:xfrm rot="0">
            <a:off x="11135924" y="5362575"/>
            <a:ext cx="575989" cy="65838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8"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0" name="图片"/>
          <p:cNvPicPr>
            <a:picLocks noChangeAspect="1"/>
          </p:cNvPicPr>
          <p:nvPr/>
        </p:nvPicPr>
        <p:blipFill>
          <a:blip r:embed="rId2" cstate="print"/>
          <a:stretch>
            <a:fillRect/>
          </a:stretch>
        </p:blipFill>
        <p:spPr>
          <a:xfrm rot="0">
            <a:off x="2478158" y="1773024"/>
            <a:ext cx="5547231" cy="4535931"/>
          </a:xfrm>
          <a:prstGeom prst="rect"/>
          <a:noFill/>
          <a:ln w="12700" cmpd="sng" cap="flat">
            <a:noFill/>
            <a:prstDash val="solid"/>
            <a:miter/>
          </a:ln>
        </p:spPr>
      </p:pic>
      <p:pic>
        <p:nvPicPr>
          <p:cNvPr id="171" name="图片"/>
          <p:cNvPicPr>
            <a:picLocks noChangeAspect="1"/>
          </p:cNvPicPr>
          <p:nvPr/>
        </p:nvPicPr>
        <p:blipFill>
          <a:blip r:embed="rId3" cstate="print"/>
          <a:stretch>
            <a:fillRect/>
          </a:stretch>
        </p:blipFill>
        <p:spPr>
          <a:xfrm rot="0">
            <a:off x="8038977" y="2781257"/>
            <a:ext cx="3582149" cy="3094579"/>
          </a:xfrm>
          <a:prstGeom prst="rect"/>
          <a:noFill/>
          <a:ln w="12700" cmpd="sng" cap="flat">
            <a:noFill/>
            <a:prstDash val="solid"/>
            <a:miter/>
          </a:ln>
        </p:spPr>
      </p:pic>
    </p:spTree>
    <p:extLst>
      <p:ext uri="{BB962C8B-B14F-4D97-AF65-F5344CB8AC3E}">
        <p14:creationId xmlns:p14="http://schemas.microsoft.com/office/powerpoint/2010/main" val="5586411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8"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990600" y="2971799"/>
            <a:ext cx="8995794"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a:t>
            </a:r>
            <a:r>
              <a:rPr lang="en-US" altLang="zh-CN" sz="2400" b="0" i="0" u="none" strike="noStrike" kern="1200" cap="none" spc="0" baseline="0">
                <a:solidFill>
                  <a:schemeClr val="tx1"/>
                </a:solidFill>
                <a:latin typeface="Calibri" pitchFamily="0" charset="0"/>
                <a:ea typeface="宋体" pitchFamily="0" charset="0"/>
                <a:cs typeface="Calibri" pitchFamily="0" charset="0"/>
              </a:rPr>
              <a:t>portfolio gives a clear idea about </a:t>
            </a:r>
            <a:r>
              <a:rPr lang="en-US" altLang="zh-CN" sz="2400" b="0" i="0" u="none" strike="noStrike" kern="1200" cap="none" spc="0" baseline="0">
                <a:solidFill>
                  <a:schemeClr val="tx1"/>
                </a:solidFill>
                <a:latin typeface="Calibri" pitchFamily="0" charset="0"/>
                <a:ea typeface="宋体" pitchFamily="0" charset="0"/>
                <a:cs typeface="Calibri" pitchFamily="0" charset="0"/>
              </a:rPr>
              <a:t>me.It</a:t>
            </a:r>
            <a:r>
              <a:rPr lang="en-US" altLang="zh-CN" sz="2400" b="0" i="0" u="none" strike="noStrike" kern="1200" cap="none" spc="0" baseline="0">
                <a:solidFill>
                  <a:schemeClr val="tx1"/>
                </a:solidFill>
                <a:latin typeface="Calibri" pitchFamily="0" charset="0"/>
                <a:ea typeface="宋体" pitchFamily="0" charset="0"/>
                <a:cs typeface="Calibri" pitchFamily="0" charset="0"/>
              </a:rPr>
              <a:t> has sections like About Me, Skills, and </a:t>
            </a:r>
            <a:r>
              <a:rPr lang="en-US" altLang="zh-CN" sz="2400" b="0" i="0" u="none" strike="noStrike" kern="1200" cap="none" spc="0" baseline="0">
                <a:solidFill>
                  <a:schemeClr val="tx1"/>
                </a:solidFill>
                <a:latin typeface="Calibri" pitchFamily="0" charset="0"/>
                <a:ea typeface="宋体" pitchFamily="0" charset="0"/>
                <a:cs typeface="Calibri" pitchFamily="0" charset="0"/>
              </a:rPr>
              <a:t>Education.The</a:t>
            </a:r>
            <a:r>
              <a:rPr lang="en-US" altLang="zh-CN" sz="2400" b="0" i="0" u="none" strike="noStrike" kern="1200" cap="none" spc="0" baseline="0">
                <a:solidFill>
                  <a:schemeClr val="tx1"/>
                </a:solidFill>
                <a:latin typeface="Calibri" pitchFamily="0" charset="0"/>
                <a:ea typeface="宋体" pitchFamily="0" charset="0"/>
                <a:cs typeface="Calibri" pitchFamily="0" charset="0"/>
              </a:rPr>
              <a:t> layout is simple and well </a:t>
            </a:r>
            <a:r>
              <a:rPr lang="en-US" altLang="zh-CN" sz="2400" b="0" i="0" u="none" strike="noStrike" kern="1200" cap="none" spc="0" baseline="0">
                <a:solidFill>
                  <a:schemeClr val="tx1"/>
                </a:solidFill>
                <a:latin typeface="Calibri" pitchFamily="0" charset="0"/>
                <a:ea typeface="宋体" pitchFamily="0" charset="0"/>
                <a:cs typeface="Calibri" pitchFamily="0" charset="0"/>
              </a:rPr>
              <a:t>organized.Anyone</a:t>
            </a:r>
            <a:r>
              <a:rPr lang="en-US" altLang="zh-CN" sz="2400" b="0" i="0" u="none" strike="noStrike" kern="1200" cap="none" spc="0" baseline="0">
                <a:solidFill>
                  <a:schemeClr val="tx1"/>
                </a:solidFill>
                <a:latin typeface="Calibri" pitchFamily="0" charset="0"/>
                <a:ea typeface="宋体" pitchFamily="0" charset="0"/>
                <a:cs typeface="Calibri" pitchFamily="0" charset="0"/>
              </a:rPr>
              <a:t> can view it easily on mobile or </a:t>
            </a:r>
            <a:r>
              <a:rPr lang="en-US" altLang="zh-CN" sz="2400" b="0" i="0" u="none" strike="noStrike" kern="1200" cap="none" spc="0" baseline="0">
                <a:solidFill>
                  <a:schemeClr val="tx1"/>
                </a:solidFill>
                <a:latin typeface="Calibri" pitchFamily="0" charset="0"/>
                <a:ea typeface="宋体" pitchFamily="0" charset="0"/>
                <a:cs typeface="Calibri" pitchFamily="0" charset="0"/>
              </a:rPr>
              <a:t>desktop.It</a:t>
            </a:r>
            <a:r>
              <a:rPr lang="en-US" altLang="zh-CN" sz="2400" b="0" i="0" u="none" strike="noStrike" kern="1200" cap="none" spc="0" baseline="0">
                <a:solidFill>
                  <a:schemeClr val="tx1"/>
                </a:solidFill>
                <a:latin typeface="Calibri" pitchFamily="0" charset="0"/>
                <a:ea typeface="宋体" pitchFamily="0" charset="0"/>
                <a:cs typeface="Calibri" pitchFamily="0" charset="0"/>
              </a:rPr>
              <a:t> is a basic start for my professional journey.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7682388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17206" y="4916"/>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4596375" y="3002116"/>
            <a:ext cx="3621318"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alibri" pitchFamily="0" charset="0"/>
                <a:ea typeface="宋体" pitchFamily="0" charset="0"/>
                <a:cs typeface="Calibri" pitchFamily="0" charset="0"/>
              </a:rPr>
              <a:t>Digital journey </a:t>
            </a:r>
            <a:endParaRPr lang="zh-CN" altLang="en-US" sz="4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0338632"/>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4695473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8382000" y="3209924"/>
            <a:ext cx="2762248" cy="3257550"/>
            <a:chOff x="8382000" y="3209924"/>
            <a:chExt cx="2762248" cy="3257550"/>
          </a:xfrm>
        </p:grpSpPr>
        <p:sp>
          <p:nvSpPr>
            <p:cNvPr id="110" name="曲线"/>
            <p:cNvSpPr>
              <a:spLocks/>
            </p:cNvSpPr>
            <p:nvPr/>
          </p:nvSpPr>
          <p:spPr>
            <a:xfrm rot="0">
              <a:off x="9744075" y="5638800"/>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11" name="曲线"/>
            <p:cNvSpPr>
              <a:spLocks/>
            </p:cNvSpPr>
            <p:nvPr/>
          </p:nvSpPr>
          <p:spPr>
            <a:xfrm rot="0">
              <a:off x="9744075" y="6172200"/>
              <a:ext cx="180973"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8382000" y="3209924"/>
              <a:ext cx="2762248"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914400" y="1817369"/>
            <a:ext cx="8167053" cy="2188209"/>
          </a:xfrm>
          <a:prstGeom prst="rect"/>
          <a:noFill/>
          <a:ln w="12700" cmpd="sng" cap="flat">
            <a:noFill/>
            <a:prstDash val="solid"/>
            <a:miter/>
          </a:ln>
        </p:spPr>
        <p:txBody>
          <a:bodyPr vert="horz" wrap="square" lIns="0" tIns="16510" rIns="0" bIns="0" anchor="t" anchorCtr="0">
            <a:prstTxWarp prst="textNoShape"/>
            <a:spAutoFit/>
          </a:bodyPr>
          <a:lstStyle/>
          <a:p>
            <a:pPr marL="12700" indent="0" algn="just">
              <a:lnSpc>
                <a:spcPct val="150000"/>
              </a:lnSpc>
              <a:spcBef>
                <a:spcPts val="130"/>
              </a:spcBef>
              <a:spcAft>
                <a:spcPts val="0"/>
              </a:spcAft>
              <a:buNone/>
              <a:tabLst>
                <a:tab pos="2727960" algn="l"/>
              </a:tabLst>
            </a:pP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Recruiters </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have limited time to review </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applications.Lengthy</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 resumes may cause important skills to be </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missed.They</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 prefer quick insights into strengths and </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achievements.A</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 digital portfolio gives them a clear, interactive overview.</a:t>
            </a: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1911256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656611" y="2019300"/>
            <a:ext cx="9477990"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Interactive </a:t>
            </a:r>
            <a:r>
              <a:rPr lang="en-US" altLang="zh-CN" sz="2400" b="0" i="0" u="none" strike="noStrike" kern="1200" cap="none" spc="0" baseline="0">
                <a:solidFill>
                  <a:schemeClr val="tx1"/>
                </a:solidFill>
                <a:latin typeface="Calibri" pitchFamily="0" charset="0"/>
                <a:ea typeface="宋体" pitchFamily="0" charset="0"/>
                <a:cs typeface="Calibri" pitchFamily="0" charset="0"/>
              </a:rPr>
              <a:t>Skills </a:t>
            </a:r>
            <a:r>
              <a:rPr lang="en-US" altLang="zh-CN" sz="2400" b="0" i="0" u="none" strike="noStrike" kern="1200" cap="none" spc="0" baseline="0">
                <a:solidFill>
                  <a:schemeClr val="tx1"/>
                </a:solidFill>
                <a:latin typeface="Calibri" pitchFamily="0" charset="0"/>
                <a:ea typeface="宋体" pitchFamily="0" charset="0"/>
                <a:cs typeface="Calibri" pitchFamily="0" charset="0"/>
              </a:rPr>
              <a:t>PortfolioThe</a:t>
            </a:r>
            <a:r>
              <a:rPr lang="en-US" altLang="zh-CN" sz="2400" b="0" i="0" u="none" strike="noStrike" kern="1200" cap="none" spc="0" baseline="0">
                <a:solidFill>
                  <a:schemeClr val="tx1"/>
                </a:solidFill>
                <a:latin typeface="Calibri" pitchFamily="0" charset="0"/>
                <a:ea typeface="宋体" pitchFamily="0" charset="0"/>
                <a:cs typeface="Calibri" pitchFamily="0" charset="0"/>
              </a:rPr>
              <a:t> project focuses on showcasing my technical and analytical skills in Data Science. My skills are displayed with progress bars or charts, along with About Me, Education, Hobbies, and Contact sections supported by my profile image.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824352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489675" y="2514600"/>
            <a:ext cx="8448743"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br>
              <a:rPr lang="zh-CN" altLang="en-US" sz="2400" b="0" i="0" u="none" strike="noStrike" kern="1200" cap="none" spc="0" baseline="0">
                <a:solidFill>
                  <a:schemeClr val="tx1"/>
                </a:solidFill>
                <a:latin typeface="Calibri" pitchFamily="0" charset="0"/>
                <a:ea typeface="宋体" pitchFamily="0" charset="0"/>
                <a:cs typeface="Calibri" pitchFamily="0" charset="0"/>
              </a:rPr>
            </a:br>
            <a:r>
              <a:rPr lang="en-US" altLang="zh-CN" sz="2400" b="0" i="0" u="none" strike="noStrike" kern="1200" cap="none" spc="0" baseline="0">
                <a:solidFill>
                  <a:schemeClr val="tx1"/>
                </a:solidFill>
                <a:latin typeface="Calibri" pitchFamily="0" charset="0"/>
                <a:ea typeface="宋体" pitchFamily="0" charset="0"/>
                <a:cs typeface="Calibri" pitchFamily="0" charset="0"/>
              </a:rPr>
              <a:t>The portfolio is designed for </a:t>
            </a:r>
            <a:r>
              <a:rPr lang="en-US" altLang="zh-CN" sz="2400" b="1" i="0" u="none" strike="noStrike" kern="1200" cap="none" spc="0" baseline="0">
                <a:solidFill>
                  <a:schemeClr val="tx1"/>
                </a:solidFill>
                <a:latin typeface="Calibri" pitchFamily="0" charset="0"/>
                <a:ea typeface="宋体" pitchFamily="0" charset="0"/>
                <a:cs typeface="Calibri" pitchFamily="0" charset="0"/>
              </a:rPr>
              <a:t>potential employers and industry professionals</a:t>
            </a:r>
            <a:r>
              <a:rPr lang="en-US" altLang="zh-CN" sz="2400" b="0" i="0" u="none" strike="noStrike" kern="1200" cap="none" spc="0" baseline="0">
                <a:solidFill>
                  <a:schemeClr val="tx1"/>
                </a:solidFill>
                <a:latin typeface="Calibri" pitchFamily="0" charset="0"/>
                <a:ea typeface="宋体" pitchFamily="0" charset="0"/>
                <a:cs typeface="Calibri" pitchFamily="0" charset="0"/>
              </a:rPr>
              <a:t>, allowing them to quickly understand my strengths, education, and technical skills</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57001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819400" y="2019300"/>
            <a:ext cx="72390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HTML</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For writing the content such as About Me, Education, Skills, and Hobbies.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CSS</a:t>
            </a:r>
            <a:r>
              <a:rPr lang="en-US" altLang="zh-CN" sz="2400" b="0" i="0" u="none" strike="noStrike" kern="1200" cap="none" spc="0" baseline="0">
                <a:solidFill>
                  <a:schemeClr val="tx1"/>
                </a:solidFill>
                <a:latin typeface="Calibri" pitchFamily="0" charset="0"/>
                <a:ea typeface="宋体" pitchFamily="0" charset="0"/>
                <a:cs typeface="Calibri" pitchFamily="0" charset="0"/>
              </a:rPr>
              <a:t> → For formatting text, setting background colors, and styling images.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Web Browser</a:t>
            </a:r>
            <a:r>
              <a:rPr lang="en-US" altLang="zh-CN" sz="2400" b="0" i="0" u="none" strike="noStrike" kern="1200" cap="none" spc="0" baseline="0">
                <a:solidFill>
                  <a:schemeClr val="tx1"/>
                </a:solidFill>
                <a:latin typeface="Calibri" pitchFamily="0" charset="0"/>
                <a:ea typeface="宋体" pitchFamily="0" charset="0"/>
                <a:cs typeface="Calibri" pitchFamily="0" charset="0"/>
              </a:rPr>
              <a:t> → To test and view the portfolio while developing.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GitHub</a:t>
            </a:r>
            <a:r>
              <a:rPr lang="en-US" altLang="zh-CN" sz="2400" b="0" i="0" u="none" strike="noStrike" kern="1200" cap="none" spc="0" baseline="0">
                <a:solidFill>
                  <a:schemeClr val="tx1"/>
                </a:solidFill>
                <a:latin typeface="Calibri" pitchFamily="0" charset="0"/>
                <a:ea typeface="宋体" pitchFamily="0" charset="0"/>
                <a:cs typeface="Calibri" pitchFamily="0" charset="0"/>
              </a:rPr>
              <a:t> → To upload and make the portfolio publicly available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938869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矩形"/>
          <p:cNvSpPr>
            <a:spLocks/>
          </p:cNvSpPr>
          <p:nvPr/>
        </p:nvSpPr>
        <p:spPr>
          <a:xfrm rot="0">
            <a:off x="759440" y="1600200"/>
            <a:ext cx="9547226"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Home → A welcome message with my name and profile image.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About Me → A short paragraph about myself.</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Skills → A simple bullet or numbered list of my skills.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Education → Details in table format or plain text (School, College, Year).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Hobbies → A simple list of hobbies.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Contact → My phone number, email, and address in plain text.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Responsive → On mobile, everything stacks in a single column.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7995050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文本框"/>
          <p:cNvSpPr>
            <a:spLocks noGrp="1"/>
          </p:cNvSpPr>
          <p:nvPr>
            <p:ph type="title"/>
          </p:nvPr>
        </p:nvSpPr>
        <p:spPr>
          <a:xfrm rot="0">
            <a:off x="685800" y="3810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755332" y="1676400"/>
            <a:ext cx="9237730"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Navigation </a:t>
            </a:r>
            <a:r>
              <a:rPr lang="en-US" altLang="zh-CN" sz="2400" b="0" i="0" u="none" strike="noStrike" kern="1200" cap="none" spc="0" baseline="0">
                <a:solidFill>
                  <a:schemeClr val="tx1"/>
                </a:solidFill>
                <a:latin typeface="Calibri" pitchFamily="0" charset="0"/>
                <a:ea typeface="宋体" pitchFamily="0" charset="0"/>
                <a:cs typeface="Calibri" pitchFamily="0" charset="0"/>
              </a:rPr>
              <a:t>menu – quick access to all </a:t>
            </a:r>
            <a:r>
              <a:rPr lang="en-US" altLang="zh-CN" sz="2400" b="0" i="0" u="none" strike="noStrike" kern="1200" cap="none" spc="0" baseline="0">
                <a:solidFill>
                  <a:schemeClr val="tx1"/>
                </a:solidFill>
                <a:latin typeface="Calibri" pitchFamily="0" charset="0"/>
                <a:ea typeface="宋体" pitchFamily="0" charset="0"/>
                <a:cs typeface="Calibri" pitchFamily="0" charset="0"/>
              </a:rPr>
              <a:t>pages.About</a:t>
            </a:r>
            <a:r>
              <a:rPr lang="en-US" altLang="zh-CN" sz="2400" b="0" i="0" u="none" strike="noStrike" kern="1200" cap="none" spc="0" baseline="0">
                <a:solidFill>
                  <a:schemeClr val="tx1"/>
                </a:solidFill>
                <a:latin typeface="Calibri" pitchFamily="0" charset="0"/>
                <a:ea typeface="宋体" pitchFamily="0" charset="0"/>
                <a:cs typeface="Calibri" pitchFamily="0" charset="0"/>
              </a:rPr>
              <a:t> Me section – short introduction about </a:t>
            </a:r>
            <a:r>
              <a:rPr lang="en-US" altLang="zh-CN" sz="2400" b="0" i="0" u="none" strike="noStrike" kern="1200" cap="none" spc="0" baseline="0">
                <a:solidFill>
                  <a:schemeClr val="tx1"/>
                </a:solidFill>
                <a:latin typeface="Calibri" pitchFamily="0" charset="0"/>
                <a:ea typeface="宋体" pitchFamily="0" charset="0"/>
                <a:cs typeface="Calibri" pitchFamily="0" charset="0"/>
              </a:rPr>
              <a:t>myself.Skills</a:t>
            </a:r>
            <a:r>
              <a:rPr lang="en-US" altLang="zh-CN" sz="2400" b="0" i="0" u="none" strike="noStrike" kern="1200" cap="none" spc="0" baseline="0">
                <a:solidFill>
                  <a:schemeClr val="tx1"/>
                </a:solidFill>
                <a:latin typeface="Calibri" pitchFamily="0" charset="0"/>
                <a:ea typeface="宋体" pitchFamily="0" charset="0"/>
                <a:cs typeface="Calibri" pitchFamily="0" charset="0"/>
              </a:rPr>
              <a:t> highlight – shows my technical </a:t>
            </a:r>
            <a:r>
              <a:rPr lang="en-US" altLang="zh-CN" sz="2400" b="0" i="0" u="none" strike="noStrike" kern="1200" cap="none" spc="0" baseline="0">
                <a:solidFill>
                  <a:schemeClr val="tx1"/>
                </a:solidFill>
                <a:latin typeface="Calibri" pitchFamily="0" charset="0"/>
                <a:ea typeface="宋体" pitchFamily="0" charset="0"/>
                <a:cs typeface="Calibri" pitchFamily="0" charset="0"/>
              </a:rPr>
              <a:t>strengths.Hobbies</a:t>
            </a:r>
            <a:r>
              <a:rPr lang="en-US" altLang="zh-CN" sz="2400" b="0" i="0" u="none" strike="noStrike" kern="1200" cap="none" spc="0" baseline="0">
                <a:solidFill>
                  <a:schemeClr val="tx1"/>
                </a:solidFill>
                <a:latin typeface="Calibri" pitchFamily="0" charset="0"/>
                <a:ea typeface="宋体" pitchFamily="0" charset="0"/>
                <a:cs typeface="Calibri" pitchFamily="0" charset="0"/>
              </a:rPr>
              <a:t> section – shares my personal </a:t>
            </a:r>
            <a:r>
              <a:rPr lang="en-US" altLang="zh-CN" sz="2400" b="0" i="0" u="none" strike="noStrike" kern="1200" cap="none" spc="0" baseline="0">
                <a:solidFill>
                  <a:schemeClr val="tx1"/>
                </a:solidFill>
                <a:latin typeface="Calibri" pitchFamily="0" charset="0"/>
                <a:ea typeface="宋体" pitchFamily="0" charset="0"/>
                <a:cs typeface="Calibri" pitchFamily="0" charset="0"/>
              </a:rPr>
              <a:t>interests.Contact</a:t>
            </a:r>
            <a:r>
              <a:rPr lang="en-US" altLang="zh-CN" sz="2400" b="0" i="0" u="none" strike="noStrike" kern="1200" cap="none" spc="0" baseline="0">
                <a:solidFill>
                  <a:schemeClr val="tx1"/>
                </a:solidFill>
                <a:latin typeface="Calibri" pitchFamily="0" charset="0"/>
                <a:ea typeface="宋体" pitchFamily="0" charset="0"/>
                <a:cs typeface="Calibri" pitchFamily="0" charset="0"/>
              </a:rPr>
              <a:t> details – easy way to reach me.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745036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40</cp:revision>
  <dcterms:created xsi:type="dcterms:W3CDTF">2024-03-29T15:07:22Z</dcterms:created>
  <dcterms:modified xsi:type="dcterms:W3CDTF">2025-09-16T06:21:07Z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