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3177-C637-4B89-5627-970D6E81A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518" y="2582700"/>
            <a:ext cx="9946482" cy="1245898"/>
          </a:xfrm>
        </p:spPr>
        <p:txBody>
          <a:bodyPr>
            <a:normAutofit fontScale="90000"/>
          </a:bodyPr>
          <a:lstStyle/>
          <a:p>
            <a:r>
              <a:rPr lang="en-US" sz="2800"/>
              <a:t>Student name: prajan.b.t</a:t>
            </a:r>
            <a:br>
              <a:rPr lang="en-US" sz="2800"/>
            </a:br>
            <a:r>
              <a:rPr lang="en-US" sz="2800"/>
              <a:t>register no and nmid:21240096/9E083E86A935DCEB4684F17521F3BB79</a:t>
            </a:r>
            <a:br>
              <a:rPr lang="en-US" sz="2800"/>
            </a:br>
            <a:r>
              <a:rPr lang="en-US" sz="2800"/>
              <a:t>Department:bca</a:t>
            </a:r>
            <a:br>
              <a:rPr lang="en-US" sz="2800"/>
            </a:br>
            <a:r>
              <a:rPr lang="en-US" sz="2800"/>
              <a:t>college: prince shri Venkateswara arts and science College </a:t>
            </a:r>
          </a:p>
        </p:txBody>
      </p:sp>
    </p:spTree>
    <p:extLst>
      <p:ext uri="{BB962C8B-B14F-4D97-AF65-F5344CB8AC3E}">
        <p14:creationId xmlns:p14="http://schemas.microsoft.com/office/powerpoint/2010/main" val="2359186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9903-2295-82DE-1825-64ABE52B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D81640-A37E-7B83-D9B9-78C08AAD8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547" y="2097088"/>
            <a:ext cx="4715730" cy="396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87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CC19-38BC-E346-8048-808B4CCE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5" name="Google Shape;356;p11">
            <a:extLst>
              <a:ext uri="{FF2B5EF4-FFF2-40B4-BE49-F238E27FC236}">
                <a16:creationId xmlns:a16="http://schemas.microsoft.com/office/drawing/2014/main" id="{2B888F05-0D8E-6CEF-FFB7-CC747058D9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9905999" cy="151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portfolio provides a professional online presence for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PRAJAN.B.T</a:t>
            </a: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It highlights coding, design, and problem-solving skills while offering a foundation for future enhancements like project demos or blog integration.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62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6674-AC84-8905-7BA0-BBA6B55E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0BE1A-224D-91F6-802B-3FA1155CB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https://13326bca2024-cpu.github.io/TNSDC-FWD-DP-PRAJAN/</a:t>
            </a:r>
          </a:p>
        </p:txBody>
      </p:sp>
    </p:spTree>
    <p:extLst>
      <p:ext uri="{BB962C8B-B14F-4D97-AF65-F5344CB8AC3E}">
        <p14:creationId xmlns:p14="http://schemas.microsoft.com/office/powerpoint/2010/main" val="371003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47BE-1292-3AD0-8A99-AE082288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96EE-2F26-8097-CABF-78D7D48D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656" y="2393157"/>
            <a:ext cx="7320755" cy="1478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/>
              <a:t>DIGITAL PORTFOLIO </a:t>
            </a:r>
          </a:p>
        </p:txBody>
      </p:sp>
    </p:spTree>
    <p:extLst>
      <p:ext uri="{BB962C8B-B14F-4D97-AF65-F5344CB8AC3E}">
        <p14:creationId xmlns:p14="http://schemas.microsoft.com/office/powerpoint/2010/main" val="241665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D036-DD75-5509-707B-29AF79FD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E0CAA-1F87-1AED-4D49-A98BAE5C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350" y="1808956"/>
            <a:ext cx="9905999" cy="3541714"/>
          </a:xfrm>
        </p:spPr>
        <p:txBody>
          <a:bodyPr>
            <a:noAutofit/>
          </a:bodyPr>
          <a:lstStyle/>
          <a:p>
            <a:r>
              <a:rPr lang="en-US" sz="2000" dirty="0"/>
              <a:t>Problem statement </a:t>
            </a:r>
          </a:p>
          <a:p>
            <a:r>
              <a:rPr lang="en-US" sz="2000" dirty="0"/>
              <a:t>Project overview </a:t>
            </a:r>
          </a:p>
          <a:p>
            <a:r>
              <a:rPr lang="en-US" sz="2000" dirty="0"/>
              <a:t>End users</a:t>
            </a:r>
          </a:p>
          <a:p>
            <a:r>
              <a:rPr lang="en-US" sz="2000" dirty="0"/>
              <a:t>Tools and technologies </a:t>
            </a:r>
          </a:p>
          <a:p>
            <a:r>
              <a:rPr lang="en-US" sz="2000" dirty="0"/>
              <a:t>Portfolio design and Layout </a:t>
            </a:r>
          </a:p>
          <a:p>
            <a:r>
              <a:rPr lang="en-US" sz="2000" dirty="0"/>
              <a:t>Features And functionality </a:t>
            </a:r>
          </a:p>
          <a:p>
            <a:r>
              <a:rPr lang="en-US" sz="2000" dirty="0"/>
              <a:t>Results and screenshots </a:t>
            </a:r>
          </a:p>
          <a:p>
            <a:r>
              <a:rPr lang="en-US" sz="2000" dirty="0"/>
              <a:t>Conclusion </a:t>
            </a:r>
          </a:p>
          <a:p>
            <a:r>
              <a:rPr lang="en-US" sz="2000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77776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9BC7-2369-D282-CE05-B9EA40ED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A36C-4F2D-4B70-D190-E79F79EA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today’s digital world, students and professionals Need an Online platform to Present their skills, projects, and contact details Without a portfolio It Is difficult for </a:t>
            </a:r>
            <a:r>
              <a:rPr lang="en-US" dirty="0" err="1"/>
              <a:t>recruiters,peers,or</a:t>
            </a:r>
            <a:r>
              <a:rPr lang="en-US" dirty="0"/>
              <a:t> collaborators to assess abilities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86166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CBEB-219D-1B4A-43D5-5C50D406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5" name="Google Shape;306;p5">
            <a:extLst>
              <a:ext uri="{FF2B5EF4-FFF2-40B4-BE49-F238E27FC236}">
                <a16:creationId xmlns:a16="http://schemas.microsoft.com/office/drawing/2014/main" id="{BCB7C729-1572-E899-E3F3-73DB1B3D2E7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9905999" cy="195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project is a personal portfolio website for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PRAJAN.B.T</a:t>
            </a: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a BCA student. It includes sections like About Me, Projects, Skills, and Contact, with smooth navigation, attractive designs, and interactive effects, built using HTML, CSS, and JavaScript.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441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84FB-EF7E-8D53-56C4-829EBB09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end users ?</a:t>
            </a:r>
          </a:p>
        </p:txBody>
      </p:sp>
      <p:sp>
        <p:nvSpPr>
          <p:cNvPr id="5" name="Google Shape;315;p6">
            <a:extLst>
              <a:ext uri="{FF2B5EF4-FFF2-40B4-BE49-F238E27FC236}">
                <a16:creationId xmlns:a16="http://schemas.microsoft.com/office/drawing/2014/main" id="{A04A45CB-16B8-1839-9F10-F6C0A29CA9F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Students and freshers looking to display their work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Recruiters and employers evaluating skills and projects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Collaborators or peers exploring coding and design capabilities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138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E8FB-9E82-0FAB-047E-732A27E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</a:t>
            </a:r>
          </a:p>
        </p:txBody>
      </p:sp>
      <p:sp>
        <p:nvSpPr>
          <p:cNvPr id="5" name="Google Shape;321;p7">
            <a:extLst>
              <a:ext uri="{FF2B5EF4-FFF2-40B4-BE49-F238E27FC236}">
                <a16:creationId xmlns:a16="http://schemas.microsoft.com/office/drawing/2014/main" id="{2F4F24B5-2FB5-F2F6-BEDC-86B3F8EA72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Frontend: HTML5, CSS3, JavaScript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Styling: CSS gradients, hover effects, transitions, fade-in animations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Development: VS Code / CodePen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Optional Deployment: GitHub Pages or Netlify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38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A67E-B67E-0372-9EA7-541A5B35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and design layout </a:t>
            </a:r>
          </a:p>
        </p:txBody>
      </p:sp>
      <p:sp>
        <p:nvSpPr>
          <p:cNvPr id="5" name="Google Shape;330;p8">
            <a:extLst>
              <a:ext uri="{FF2B5EF4-FFF2-40B4-BE49-F238E27FC236}">
                <a16:creationId xmlns:a16="http://schemas.microsoft.com/office/drawing/2014/main" id="{8A106BA1-124C-9796-94D6-8BFA9467280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</a:rPr>
              <a:t>Header: Name, designation, navigation bar linking to each section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</a:rPr>
              <a:t>Sections: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</a:rPr>
              <a:t>About Me → Introduction and academic background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</a:rPr>
              <a:t>Projects → Cards showing key projects with descriptions and links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</a:rPr>
              <a:t>Skills → List of technical skills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</a:rPr>
              <a:t>Contact → Email, LinkedIn, and GitHub links</a:t>
            </a:r>
            <a:endParaRPr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01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AAC-5DB9-CAE3-508B-EC5CA72B2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 </a:t>
            </a:r>
          </a:p>
        </p:txBody>
      </p:sp>
      <p:sp>
        <p:nvSpPr>
          <p:cNvPr id="5" name="Google Shape;345;p9">
            <a:extLst>
              <a:ext uri="{FF2B5EF4-FFF2-40B4-BE49-F238E27FC236}">
                <a16:creationId xmlns:a16="http://schemas.microsoft.com/office/drawing/2014/main" id="{3E22C9A3-6B06-3B21-E753-338FE834960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2" y="2249487"/>
            <a:ext cx="10121901" cy="284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Smooth scrolling navigation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grid layout for projects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Fade-in effect on scroll for sections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Hover effects on buttons and project cards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Scroll-to-top button for easy navigation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Organized skills and external contact links</a:t>
            </a:r>
            <a:endParaRPr sz="24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1150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Student name: prajan.b.t register no and nmid:21240096/9E083E86A935DCEB4684F17521F3BB79 Department:bca college: prince shri Venkateswara arts and science College </vt:lpstr>
      <vt:lpstr>Project title </vt:lpstr>
      <vt:lpstr>Agenda</vt:lpstr>
      <vt:lpstr>Problem statement </vt:lpstr>
      <vt:lpstr>Project overview </vt:lpstr>
      <vt:lpstr>Who are end users ?</vt:lpstr>
      <vt:lpstr>Tools and techniques </vt:lpstr>
      <vt:lpstr>Portfolio and design layout </vt:lpstr>
      <vt:lpstr>Features and functionality </vt:lpstr>
      <vt:lpstr>Result and screenshot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 prajan.b.t register no and nmid:21240096/9E083E86A935DCEB4684F17521F3BB79 Department:bca college: prince shri Venkateswara arts and science College </dc:title>
  <dc:creator>BT KING</dc:creator>
  <cp:lastModifiedBy>BT KING</cp:lastModifiedBy>
  <cp:revision>13</cp:revision>
  <dcterms:created xsi:type="dcterms:W3CDTF">2025-09-02T08:50:40Z</dcterms:created>
  <dcterms:modified xsi:type="dcterms:W3CDTF">2025-09-03T06:21:12Z</dcterms:modified>
</cp:coreProperties>
</file>