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2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LAVANYA E</a:t>
            </a:r>
          </a:p>
          <a:p>
            <a:r>
              <a:rPr lang="en-US" sz="2400" dirty="0"/>
              <a:t>REGISTER NO AND NMID</a:t>
            </a:r>
            <a:r>
              <a:rPr lang="en-US" sz="2400"/>
              <a:t>: 212401011/7E12D49C7691FCD9488C4B8E7</a:t>
            </a:r>
            <a:endParaRPr lang="en-US" sz="2400" dirty="0">
              <a:cs typeface="Calibri"/>
            </a:endParaRPr>
          </a:p>
          <a:p>
            <a:r>
              <a:rPr lang="en-US" sz="2400" dirty="0"/>
              <a:t>DEPARTMENT:BCA </a:t>
            </a:r>
          </a:p>
          <a:p>
            <a:r>
              <a:rPr lang="en-US" sz="2400" dirty="0"/>
              <a:t>COLLEGE: UNIVERSITY OF MADRAS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B3886CE-2218-EFFC-4114-FB8B3B636596}"/>
              </a:ext>
            </a:extLst>
          </p:cNvPr>
          <p:cNvSpPr txBox="1"/>
          <p:nvPr/>
        </p:nvSpPr>
        <p:spPr>
          <a:xfrm>
            <a:off x="1524000" y="1447800"/>
            <a:ext cx="7696200" cy="2585323"/>
          </a:xfrm>
          <a:prstGeom prst="rect">
            <a:avLst/>
          </a:prstGeom>
          <a:noFill/>
        </p:spPr>
        <p:txBody>
          <a:bodyPr wrap="square">
            <a:spAutoFit/>
          </a:bodyPr>
          <a:lstStyle/>
          <a:p>
            <a:pPr>
              <a:buNone/>
            </a:pPr>
            <a:r>
              <a:rPr lang="en-IN" dirty="0"/>
              <a:t>The Digital Portfolio project was successfully developed and implemented to provide an effective platform for showcasing personal, academic, and professional details. The portfolio enables users to present their skills, projects, and achievements in a well-structured and visually appealing manner. It ensures easy navigation and responsiveness, allowing access from multiple devices such as desktops, tablets, and mobile phones. The result demonstrates that a digital portfolio is more engaging and interactive compared to traditional resumes, helping students present their talents in a professional way. This enhances opportunities for academic evaluation, internships, and career placements.</a:t>
            </a:r>
          </a:p>
        </p:txBody>
      </p:sp>
      <p:pic>
        <p:nvPicPr>
          <p:cNvPr id="13" name="Picture 12">
            <a:extLst>
              <a:ext uri="{FF2B5EF4-FFF2-40B4-BE49-F238E27FC236}">
                <a16:creationId xmlns:a16="http://schemas.microsoft.com/office/drawing/2014/main" id="{115F91D5-B92E-313E-4286-A1205D3EDE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41573" y="4180526"/>
            <a:ext cx="4648200" cy="24984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1288B4B3-7A0B-9459-BD8E-C7DA1D61776D}"/>
              </a:ext>
            </a:extLst>
          </p:cNvPr>
          <p:cNvSpPr txBox="1"/>
          <p:nvPr/>
        </p:nvSpPr>
        <p:spPr>
          <a:xfrm>
            <a:off x="1524000" y="1524001"/>
            <a:ext cx="7627374" cy="2862322"/>
          </a:xfrm>
          <a:prstGeom prst="rect">
            <a:avLst/>
          </a:prstGeom>
          <a:noFill/>
        </p:spPr>
        <p:txBody>
          <a:bodyPr wrap="square">
            <a:spAutoFit/>
          </a:bodyPr>
          <a:lstStyle/>
          <a:p>
            <a:pPr>
              <a:buNone/>
            </a:pPr>
            <a:r>
              <a:rPr lang="en-IN" dirty="0"/>
              <a:t>The Digital Portfolio project demonstrates the importance of using modern technology to present academic and professional information in a more effective and interactive way. Unlike traditional resumes, a digital portfolio provides a dynamic platform where skills, projects, and achievements can be displayed clearly and attractively. This project highlights how web technologies such as HTML and CSS can be used to design a professional, user-friendly, and responsive portfolio that is accessible across different devices. Overall, the Digital Portfolio not only enhances personal branding but also bridges the gap between academic learning and career opportunities by making it easier for recruiters, educators, and peers to evaluate an individual’s capabilities.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1977"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DIGITAL PORTFOLIO USING FRONT END </a:t>
            </a:r>
          </a:p>
          <a:p>
            <a:r>
              <a:rPr lang="en-IN" dirty="0">
                <a:latin typeface="Times New Roman" panose="02020603050405020304" pitchFamily="18" charset="0"/>
                <a:cs typeface="Times New Roman" panose="02020603050405020304" pitchFamily="18" charset="0"/>
              </a:rPr>
              <a:t>                                  WEB DEVELOPMENT </a:t>
            </a:r>
          </a:p>
          <a:p>
            <a:r>
              <a:rPr lang="en-IN" dirty="0">
                <a:latin typeface="Times New Roman" panose="02020603050405020304" pitchFamily="18" charset="0"/>
                <a:cs typeface="Times New Roman" panose="02020603050405020304" pitchFamily="18" charset="0"/>
              </a:rPr>
              <a:t>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E469252-CFAF-D6B7-F93E-5C2623770A64}"/>
              </a:ext>
            </a:extLst>
          </p:cNvPr>
          <p:cNvSpPr txBox="1"/>
          <p:nvPr/>
        </p:nvSpPr>
        <p:spPr>
          <a:xfrm>
            <a:off x="1371600" y="1447801"/>
            <a:ext cx="7779774" cy="2862322"/>
          </a:xfrm>
          <a:prstGeom prst="rect">
            <a:avLst/>
          </a:prstGeom>
          <a:noFill/>
        </p:spPr>
        <p:txBody>
          <a:bodyPr wrap="square">
            <a:spAutoFit/>
          </a:bodyPr>
          <a:lstStyle/>
          <a:p>
            <a:r>
              <a:rPr lang="en-IN" dirty="0"/>
              <a:t>In today’s competitive environment, students and professionals struggle to effectively showcase their skills, achievements, and projects using only traditional resumes. A paper-based resume often lacks interactivity, creativity, and the ability to display practical work such as coding projects, designs, or certifications. As a result, recruiters and educators find it difficult to evaluate the true potential of individuals. This creates a gap between academic learning and professional opportunities. To overcome this issue, a digital portfolio provides an effective solution by presenting an individual’s profile, skills, and achievements in an organized, interactive, and visually appealing manner, making it easier for others to assess capabilities and accomplishments.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D5AA30A-774D-DA4E-C9C7-2A6C04B1B7C8}"/>
              </a:ext>
            </a:extLst>
          </p:cNvPr>
          <p:cNvSpPr txBox="1"/>
          <p:nvPr/>
        </p:nvSpPr>
        <p:spPr>
          <a:xfrm>
            <a:off x="1295400" y="1611533"/>
            <a:ext cx="7855974" cy="3139321"/>
          </a:xfrm>
          <a:prstGeom prst="rect">
            <a:avLst/>
          </a:prstGeom>
          <a:noFill/>
        </p:spPr>
        <p:txBody>
          <a:bodyPr wrap="square">
            <a:spAutoFit/>
          </a:bodyPr>
          <a:lstStyle/>
          <a:p>
            <a:r>
              <a:rPr lang="en-IN" dirty="0"/>
              <a:t>The Digital Portfolio project is designed to create an interactive platform for showcasing personal and academic achievements, technical skills, and project work in a professional manner. Unlike traditional resumes, this portfolio provides a visual and organized way to highlight an individual’s strengths, including educational background, certifications, and creative or technical projects. The project uses web technologies such as HTML and CSS to design a clean, user-friendly interface that is both accessible and visually appealing. By integrating sections such as </a:t>
            </a:r>
            <a:r>
              <a:rPr lang="en-IN" i="1" dirty="0"/>
              <a:t>About Me, Skills, Projects, and Contact Information</a:t>
            </a:r>
            <a:r>
              <a:rPr lang="en-IN" dirty="0"/>
              <a:t>, the portfolio serves as a comprehensive professional profile. This project aims to bridge the gap between academic learning and career opportunities by enabling students and professionals to present themselves effectively in the digital world.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21219EB-3E71-04ED-2E44-84FAAC9AA562}"/>
              </a:ext>
            </a:extLst>
          </p:cNvPr>
          <p:cNvSpPr txBox="1"/>
          <p:nvPr/>
        </p:nvSpPr>
        <p:spPr>
          <a:xfrm>
            <a:off x="1066800" y="2019300"/>
            <a:ext cx="8084574" cy="1477328"/>
          </a:xfrm>
          <a:prstGeom prst="rect">
            <a:avLst/>
          </a:prstGeom>
          <a:noFill/>
        </p:spPr>
        <p:txBody>
          <a:bodyPr wrap="square">
            <a:spAutoFit/>
          </a:bodyPr>
          <a:lstStyle/>
          <a:p>
            <a:r>
              <a:rPr lang="en-IN" dirty="0"/>
              <a:t>The end users of the Digital Portfolio are primarily students who create and manage their profiles, recruiters and employers who review the portfolio for hiring purposes, and educators who evaluate students’ projects and achievements. Additionally, peers and collaborators may also use the portfolio to gain insights into an individual’s skills and contributions.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DFBA5C6-87A1-512C-ABDE-BD8F881E12DA}"/>
              </a:ext>
            </a:extLst>
          </p:cNvPr>
          <p:cNvSpPr txBox="1"/>
          <p:nvPr/>
        </p:nvSpPr>
        <p:spPr>
          <a:xfrm>
            <a:off x="3050458" y="1451215"/>
            <a:ext cx="6100916" cy="3970318"/>
          </a:xfrm>
          <a:prstGeom prst="rect">
            <a:avLst/>
          </a:prstGeom>
          <a:noFill/>
        </p:spPr>
        <p:txBody>
          <a:bodyPr wrap="square">
            <a:spAutoFit/>
          </a:bodyPr>
          <a:lstStyle/>
          <a:p>
            <a:r>
              <a:rPr lang="en-IN" dirty="0"/>
              <a:t>The Digital Portfolio project was developed using a combination of tools and web technologies. </a:t>
            </a:r>
            <a:r>
              <a:rPr lang="en-IN" b="1" dirty="0"/>
              <a:t>HTML (Hypertext Markup Language)</a:t>
            </a:r>
            <a:r>
              <a:rPr lang="en-IN" dirty="0"/>
              <a:t> was used to structure the content of the portfolio, while </a:t>
            </a:r>
            <a:r>
              <a:rPr lang="en-IN" b="1" dirty="0"/>
              <a:t>CSS (Cascading Style Sheets)</a:t>
            </a:r>
            <a:r>
              <a:rPr lang="en-IN" dirty="0"/>
              <a:t> was applied to enhance the design, layout, and visual appeal. For styling and responsiveness, modern design practices such as </a:t>
            </a:r>
            <a:r>
              <a:rPr lang="en-IN" dirty="0" err="1"/>
              <a:t>color</a:t>
            </a:r>
            <a:r>
              <a:rPr lang="en-IN" dirty="0"/>
              <a:t> schemes, typography, and grid-based layouts were incorporated. Additionally, tools like </a:t>
            </a:r>
            <a:r>
              <a:rPr lang="en-IN" b="1" dirty="0"/>
              <a:t>text editors (Visual Studio Code / Notepad++)</a:t>
            </a:r>
            <a:r>
              <a:rPr lang="en-IN" dirty="0"/>
              <a:t> were used for coding, and </a:t>
            </a:r>
            <a:r>
              <a:rPr lang="en-IN" b="1" dirty="0"/>
              <a:t>web browsers (Google Chrome, Microsoft Edge)</a:t>
            </a:r>
            <a:r>
              <a:rPr lang="en-IN" dirty="0"/>
              <a:t> were utilized for testing and debugging. The techniques applied include </a:t>
            </a:r>
            <a:r>
              <a:rPr lang="en-IN" b="1" dirty="0"/>
              <a:t>responsive web design</a:t>
            </a:r>
            <a:r>
              <a:rPr lang="en-IN" dirty="0"/>
              <a:t>, ensuring the portfolio is accessible on different devices, and </a:t>
            </a:r>
            <a:r>
              <a:rPr lang="en-IN" b="1" dirty="0"/>
              <a:t>user-friendly navigation</a:t>
            </a:r>
            <a:r>
              <a:rPr lang="en-IN" dirty="0"/>
              <a:t>, providing a smooth browsing experience for recruiters, teachers, and other viewers.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82209A6-7AD3-A3C7-7DC4-ABC186FF33DE}"/>
              </a:ext>
            </a:extLst>
          </p:cNvPr>
          <p:cNvSpPr txBox="1"/>
          <p:nvPr/>
        </p:nvSpPr>
        <p:spPr>
          <a:xfrm>
            <a:off x="1219200" y="1219200"/>
            <a:ext cx="7932174" cy="3416320"/>
          </a:xfrm>
          <a:prstGeom prst="rect">
            <a:avLst/>
          </a:prstGeom>
          <a:noFill/>
        </p:spPr>
        <p:txBody>
          <a:bodyPr wrap="square">
            <a:spAutoFit/>
          </a:bodyPr>
          <a:lstStyle/>
          <a:p>
            <a:r>
              <a:rPr lang="en-IN" dirty="0"/>
              <a:t>The design and layout of the Digital Portfolio are created to be simple, professional, and user-friendly. The portfolio is divided into clear sections such as </a:t>
            </a:r>
            <a:r>
              <a:rPr lang="en-IN" i="1" dirty="0"/>
              <a:t>Home, About Me, Skills, Projects, Achievements,</a:t>
            </a:r>
            <a:r>
              <a:rPr lang="en-IN" dirty="0"/>
              <a:t> and </a:t>
            </a:r>
            <a:r>
              <a:rPr lang="en-IN" i="1" dirty="0"/>
              <a:t>Contact</a:t>
            </a:r>
            <a:r>
              <a:rPr lang="en-IN" dirty="0"/>
              <a:t>. Each section is neatly arranged to provide quick access to relevant information without overwhelming the viewer. A consistent </a:t>
            </a:r>
            <a:r>
              <a:rPr lang="en-IN" b="1" dirty="0" err="1"/>
              <a:t>color</a:t>
            </a:r>
            <a:r>
              <a:rPr lang="en-IN" b="1" dirty="0"/>
              <a:t> scheme and typography</a:t>
            </a:r>
            <a:r>
              <a:rPr lang="en-IN" dirty="0"/>
              <a:t> are applied throughout the portfolio to maintain visual harmony. The layout follows a </a:t>
            </a:r>
            <a:r>
              <a:rPr lang="en-IN" b="1" dirty="0"/>
              <a:t>grid-based structure</a:t>
            </a:r>
            <a:r>
              <a:rPr lang="en-IN" dirty="0"/>
              <a:t>, making it clean and organized, while the use of headings, icons, and spacing ensures easy readability. Navigation is provided through a </a:t>
            </a:r>
            <a:r>
              <a:rPr lang="en-IN" b="1" dirty="0"/>
              <a:t>menu bar or sidebar</a:t>
            </a:r>
            <a:r>
              <a:rPr lang="en-IN" dirty="0"/>
              <a:t>, allowing smooth movement between sections. The design also incorporates </a:t>
            </a:r>
            <a:r>
              <a:rPr lang="en-IN" b="1" dirty="0"/>
              <a:t>responsive techniques</a:t>
            </a:r>
            <a:r>
              <a:rPr lang="en-IN" dirty="0"/>
              <a:t>, so the portfolio adjusts well on desktops, tablets, and mobile devices. Overall, the layout focuses on simplicity, accessibility, and professional presentation to highlight the individual’s skills and achievements effectively.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89D769F4-B2B2-A69B-D3A3-1022C547EF8C}"/>
              </a:ext>
            </a:extLst>
          </p:cNvPr>
          <p:cNvSpPr txBox="1"/>
          <p:nvPr/>
        </p:nvSpPr>
        <p:spPr>
          <a:xfrm>
            <a:off x="1219200" y="1447800"/>
            <a:ext cx="7932174" cy="2585323"/>
          </a:xfrm>
          <a:prstGeom prst="rect">
            <a:avLst/>
          </a:prstGeom>
          <a:noFill/>
        </p:spPr>
        <p:txBody>
          <a:bodyPr wrap="square">
            <a:spAutoFit/>
          </a:bodyPr>
          <a:lstStyle/>
          <a:p>
            <a:r>
              <a:rPr lang="en-IN" dirty="0"/>
              <a:t>The Digital Portfolio is designed with essential features and functionalities that make it interactive, professional, and easy to use. It includes an </a:t>
            </a:r>
            <a:r>
              <a:rPr lang="en-IN" b="1" dirty="0"/>
              <a:t>About Me section</a:t>
            </a:r>
            <a:r>
              <a:rPr lang="en-IN" dirty="0"/>
              <a:t> to introduce the user, highlighting their academic background and career goals. A </a:t>
            </a:r>
            <a:r>
              <a:rPr lang="en-IN" b="1" dirty="0"/>
              <a:t>Skills section</a:t>
            </a:r>
            <a:r>
              <a:rPr lang="en-IN" dirty="0"/>
              <a:t> lists both technical and soft skills in a structured manner. The </a:t>
            </a:r>
            <a:r>
              <a:rPr lang="en-IN" b="1" dirty="0"/>
              <a:t>Projects section</a:t>
            </a:r>
            <a:r>
              <a:rPr lang="en-IN" dirty="0"/>
              <a:t> showcases completed academic and personal projects with descriptions, screenshots, or links. The </a:t>
            </a:r>
            <a:r>
              <a:rPr lang="en-IN" b="1" dirty="0"/>
              <a:t>Achievements/Certificates section</a:t>
            </a:r>
            <a:r>
              <a:rPr lang="en-IN" dirty="0"/>
              <a:t> provides space to display awards, certifications, or extracurricular accomplishments. The </a:t>
            </a:r>
            <a:r>
              <a:rPr lang="en-IN" b="1" dirty="0"/>
              <a:t>Contact section</a:t>
            </a:r>
            <a:r>
              <a:rPr lang="en-IN" dirty="0"/>
              <a:t> enables recruiters, teachers, or peers to reach out through email or linked profiles such as LinkedIn and GitHub.</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TotalTime>
  <Words>1061</Words>
  <Application>Microsoft Office PowerPoint</Application>
  <PresentationFormat>Widescreen</PresentationFormat>
  <Paragraphs>56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24</cp:revision>
  <dcterms:created xsi:type="dcterms:W3CDTF">2024-03-29T15:07:22Z</dcterms:created>
  <dcterms:modified xsi:type="dcterms:W3CDTF">2025-09-01T10:13:01Z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