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5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7119c6166931ba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e7119c6166931ba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s://bit.ly/3A1uf1Q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228600" y="521280"/>
            <a:ext cx="8686440" cy="29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title"/>
          </p:nvPr>
        </p:nvSpPr>
        <p:spPr>
          <a:xfrm>
            <a:off x="228600" y="3809880"/>
            <a:ext cx="8686440" cy="83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" name="Google Shape;9;p13"/>
          <p:cNvPicPr preferRelativeResize="0"/>
          <p:nvPr/>
        </p:nvPicPr>
        <p:blipFill rotWithShape="1">
          <a:blip r:embed="rId2">
            <a:alphaModFix/>
          </a:blip>
          <a:srcRect l="6381" r="6393"/>
          <a:stretch/>
        </p:blipFill>
        <p:spPr>
          <a:xfrm rot="10800000" flipH="1">
            <a:off x="4023720" y="1527120"/>
            <a:ext cx="8813520" cy="585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3"/>
          <p:cNvPicPr preferRelativeResize="0"/>
          <p:nvPr/>
        </p:nvPicPr>
        <p:blipFill rotWithShape="1">
          <a:blip r:embed="rId3">
            <a:alphaModFix/>
          </a:blip>
          <a:srcRect t="3114" b="-4957"/>
          <a:stretch/>
        </p:blipFill>
        <p:spPr>
          <a:xfrm rot="10800000" flipH="1">
            <a:off x="4385520" y="-4385520"/>
            <a:ext cx="12059280" cy="1228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_5">
  <p:cSld name="CUSTOM_5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>
            <a:spLocks noGrp="1"/>
          </p:cNvSpPr>
          <p:nvPr>
            <p:ph type="body" idx="1"/>
          </p:nvPr>
        </p:nvSpPr>
        <p:spPr>
          <a:xfrm>
            <a:off x="360" y="0"/>
            <a:ext cx="9143640" cy="514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4275720" y="2525400"/>
            <a:ext cx="4639680" cy="21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_3">
  <p:cSld name="CUSTOM_3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-6840" y="-3600"/>
            <a:ext cx="9143640" cy="514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title"/>
          </p:nvPr>
        </p:nvSpPr>
        <p:spPr>
          <a:xfrm>
            <a:off x="228600" y="3655080"/>
            <a:ext cx="4378320" cy="94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_2">
  <p:cSld name="CUSTOM_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4"/>
          <p:cNvPicPr preferRelativeResize="0"/>
          <p:nvPr/>
        </p:nvPicPr>
        <p:blipFill rotWithShape="1">
          <a:blip r:embed="rId2">
            <a:alphaModFix/>
          </a:blip>
          <a:srcRect l="6381" r="6393"/>
          <a:stretch/>
        </p:blipFill>
        <p:spPr>
          <a:xfrm rot="10800000" flipH="1">
            <a:off x="4586400" y="-353880"/>
            <a:ext cx="8813520" cy="585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4"/>
          <p:cNvPicPr preferRelativeResize="0"/>
          <p:nvPr/>
        </p:nvPicPr>
        <p:blipFill rotWithShape="1">
          <a:blip r:embed="rId3">
            <a:alphaModFix/>
          </a:blip>
          <a:srcRect t="3114" b="-4957"/>
          <a:stretch/>
        </p:blipFill>
        <p:spPr>
          <a:xfrm rot="10800000" flipH="1">
            <a:off x="1513800" y="-6220080"/>
            <a:ext cx="12059280" cy="1228212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4"/>
          <p:cNvSpPr txBox="1">
            <a:spLocks noGrp="1"/>
          </p:cNvSpPr>
          <p:nvPr>
            <p:ph type="title"/>
          </p:nvPr>
        </p:nvSpPr>
        <p:spPr>
          <a:xfrm>
            <a:off x="713160" y="1639080"/>
            <a:ext cx="5357160" cy="132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4"/>
          <p:cNvSpPr/>
          <p:nvPr/>
        </p:nvSpPr>
        <p:spPr>
          <a:xfrm>
            <a:off x="713160" y="4048560"/>
            <a:ext cx="5357160" cy="43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CREDITS:</a:t>
            </a:r>
            <a:r>
              <a:rPr lang="fr-FR" sz="1000" b="0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 This presentation template was created by </a:t>
            </a:r>
            <a:r>
              <a:rPr lang="fr-FR" sz="1000" b="1" i="0" u="sng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fr-FR" sz="1000" b="0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icons, infographics &amp; images by </a:t>
            </a:r>
            <a:r>
              <a:rPr lang="fr-FR" sz="1000" b="1" i="0" u="sng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fr-FR" sz="1000" b="0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endParaRPr sz="1000" b="0" i="0" u="none" strike="noStrike" cap="non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228960" y="3153240"/>
            <a:ext cx="8365680" cy="103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title" idx="2"/>
          </p:nvPr>
        </p:nvSpPr>
        <p:spPr>
          <a:xfrm>
            <a:off x="228960" y="2219760"/>
            <a:ext cx="1366920" cy="103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_6">
  <p:cSld name="CUSTOM_6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6"/>
          <p:cNvPicPr preferRelativeResize="0"/>
          <p:nvPr/>
        </p:nvPicPr>
        <p:blipFill rotWithShape="1">
          <a:blip r:embed="rId2">
            <a:alphaModFix/>
          </a:blip>
          <a:srcRect l="6381" r="6393"/>
          <a:stretch/>
        </p:blipFill>
        <p:spPr>
          <a:xfrm rot="10800000" flipH="1">
            <a:off x="4023720" y="1527120"/>
            <a:ext cx="8813520" cy="585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6"/>
          <p:cNvPicPr preferRelativeResize="0"/>
          <p:nvPr/>
        </p:nvPicPr>
        <p:blipFill rotWithShape="1">
          <a:blip r:embed="rId3">
            <a:alphaModFix/>
          </a:blip>
          <a:srcRect t="3114" b="-4957"/>
          <a:stretch/>
        </p:blipFill>
        <p:spPr>
          <a:xfrm rot="10800000" flipH="1">
            <a:off x="4385520" y="-4385520"/>
            <a:ext cx="12059280" cy="1228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_7">
  <p:cSld name="CUSTOM_7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27"/>
          <p:cNvPicPr preferRelativeResize="0"/>
          <p:nvPr/>
        </p:nvPicPr>
        <p:blipFill rotWithShape="1">
          <a:blip r:embed="rId2">
            <a:alphaModFix/>
          </a:blip>
          <a:srcRect l="6381" r="6393"/>
          <a:stretch/>
        </p:blipFill>
        <p:spPr>
          <a:xfrm rot="10800000" flipH="1">
            <a:off x="4586400" y="-353880"/>
            <a:ext cx="8813520" cy="585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7"/>
          <p:cNvPicPr preferRelativeResize="0"/>
          <p:nvPr/>
        </p:nvPicPr>
        <p:blipFill rotWithShape="1">
          <a:blip r:embed="rId3">
            <a:alphaModFix/>
          </a:blip>
          <a:srcRect t="3114" b="-4957"/>
          <a:stretch/>
        </p:blipFill>
        <p:spPr>
          <a:xfrm rot="10800000" flipH="1">
            <a:off x="1513800" y="-6220080"/>
            <a:ext cx="12059280" cy="1228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Obj">
  <p:cSld name="TWO_OBJECTS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>
            <a:spLocks noGrp="1"/>
          </p:cNvSpPr>
          <p:nvPr>
            <p:ph type="title"/>
          </p:nvPr>
        </p:nvSpPr>
        <p:spPr>
          <a:xfrm>
            <a:off x="228600" y="3983400"/>
            <a:ext cx="7703640" cy="65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228600" y="3983400"/>
            <a:ext cx="7703640" cy="65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30"/>
          <p:cNvPicPr preferRelativeResize="0"/>
          <p:nvPr/>
        </p:nvPicPr>
        <p:blipFill rotWithShape="1">
          <a:blip r:embed="rId2">
            <a:alphaModFix/>
          </a:blip>
          <a:srcRect t="3114" b="-4957"/>
          <a:stretch/>
        </p:blipFill>
        <p:spPr>
          <a:xfrm rot="10800000" flipH="1">
            <a:off x="-4774680" y="-7824240"/>
            <a:ext cx="12059280" cy="1228212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0"/>
          <p:cNvSpPr txBox="1">
            <a:spLocks noGrp="1"/>
          </p:cNvSpPr>
          <p:nvPr>
            <p:ph type="body" idx="1"/>
          </p:nvPr>
        </p:nvSpPr>
        <p:spPr>
          <a:xfrm>
            <a:off x="5900400" y="0"/>
            <a:ext cx="3243240" cy="514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title"/>
          </p:nvPr>
        </p:nvSpPr>
        <p:spPr>
          <a:xfrm>
            <a:off x="228600" y="3809880"/>
            <a:ext cx="5222520" cy="83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 txBox="1">
            <a:spLocks noGrp="1"/>
          </p:cNvSpPr>
          <p:nvPr>
            <p:ph type="title"/>
          </p:nvPr>
        </p:nvSpPr>
        <p:spPr>
          <a:xfrm>
            <a:off x="1261440" y="1756800"/>
            <a:ext cx="367236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3" name="Google Shape;73;p31"/>
          <p:cNvPicPr preferRelativeResize="0"/>
          <p:nvPr/>
        </p:nvPicPr>
        <p:blipFill rotWithShape="1">
          <a:blip r:embed="rId2">
            <a:alphaModFix/>
          </a:blip>
          <a:srcRect t="3114" b="-4957"/>
          <a:stretch/>
        </p:blipFill>
        <p:spPr>
          <a:xfrm flipH="1">
            <a:off x="3021120" y="-1942200"/>
            <a:ext cx="12059280" cy="1228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1"/>
          <p:cNvPicPr preferRelativeResize="0"/>
          <p:nvPr/>
        </p:nvPicPr>
        <p:blipFill rotWithShape="1">
          <a:blip r:embed="rId3">
            <a:alphaModFix/>
          </a:blip>
          <a:srcRect l="6381" r="6393"/>
          <a:stretch/>
        </p:blipFill>
        <p:spPr>
          <a:xfrm flipH="1">
            <a:off x="4167720" y="2436120"/>
            <a:ext cx="8813520" cy="585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body" idx="1"/>
          </p:nvPr>
        </p:nvSpPr>
        <p:spPr>
          <a:xfrm>
            <a:off x="-23040" y="0"/>
            <a:ext cx="9189720" cy="514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title"/>
          </p:nvPr>
        </p:nvSpPr>
        <p:spPr>
          <a:xfrm>
            <a:off x="228600" y="3455640"/>
            <a:ext cx="8686440" cy="124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32"/>
          <p:cNvPicPr preferRelativeResize="0"/>
          <p:nvPr/>
        </p:nvPicPr>
        <p:blipFill rotWithShape="1">
          <a:blip r:embed="rId2">
            <a:alphaModFix/>
          </a:blip>
          <a:srcRect t="3114" b="-4957"/>
          <a:stretch/>
        </p:blipFill>
        <p:spPr>
          <a:xfrm rot="10800000" flipH="1">
            <a:off x="4020840" y="-2622240"/>
            <a:ext cx="12059280" cy="1228212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2"/>
          <p:cNvSpPr txBox="1">
            <a:spLocks noGrp="1"/>
          </p:cNvSpPr>
          <p:nvPr>
            <p:ph type="title"/>
          </p:nvPr>
        </p:nvSpPr>
        <p:spPr>
          <a:xfrm>
            <a:off x="1367640" y="677880"/>
            <a:ext cx="6408720" cy="181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title"/>
          </p:nvPr>
        </p:nvSpPr>
        <p:spPr>
          <a:xfrm>
            <a:off x="4969080" y="3721320"/>
            <a:ext cx="3946320" cy="88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 type="blank">
  <p:cSld name="BLANK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635400" y="2362680"/>
            <a:ext cx="6575760" cy="137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15"/>
          <p:cNvPicPr preferRelativeResize="0"/>
          <p:nvPr/>
        </p:nvPicPr>
        <p:blipFill rotWithShape="1">
          <a:blip r:embed="rId2">
            <a:alphaModFix/>
          </a:blip>
          <a:srcRect t="3114" b="-4957"/>
          <a:stretch/>
        </p:blipFill>
        <p:spPr>
          <a:xfrm flipH="1">
            <a:off x="4419720" y="-4718520"/>
            <a:ext cx="12059280" cy="1228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5"/>
          <p:cNvPicPr preferRelativeResize="0"/>
          <p:nvPr/>
        </p:nvPicPr>
        <p:blipFill rotWithShape="1">
          <a:blip r:embed="rId3">
            <a:alphaModFix/>
          </a:blip>
          <a:srcRect l="6381" r="6393"/>
          <a:stretch/>
        </p:blipFill>
        <p:spPr>
          <a:xfrm flipH="1">
            <a:off x="5565960" y="-340560"/>
            <a:ext cx="8813520" cy="585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_1">
  <p:cSld name="CUSTOM_1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6"/>
          <p:cNvPicPr preferRelativeResize="0"/>
          <p:nvPr/>
        </p:nvPicPr>
        <p:blipFill rotWithShape="1">
          <a:blip r:embed="rId2">
            <a:alphaModFix/>
          </a:blip>
          <a:srcRect t="3114" b="-4957"/>
          <a:stretch/>
        </p:blipFill>
        <p:spPr>
          <a:xfrm rot="10800000" flipH="1">
            <a:off x="4696920" y="-2590920"/>
            <a:ext cx="12059280" cy="1228212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body" idx="1"/>
          </p:nvPr>
        </p:nvSpPr>
        <p:spPr>
          <a:xfrm>
            <a:off x="360" y="0"/>
            <a:ext cx="4885920" cy="514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5208120" y="2760120"/>
            <a:ext cx="3706920" cy="188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_4">
  <p:cSld name="CUSTOM_4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4888800" y="0"/>
            <a:ext cx="4255200" cy="514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228600" y="3364920"/>
            <a:ext cx="4342680" cy="12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5" name="Google Shape;25;p17"/>
          <p:cNvPicPr preferRelativeResize="0"/>
          <p:nvPr/>
        </p:nvPicPr>
        <p:blipFill rotWithShape="1">
          <a:blip r:embed="rId2">
            <a:alphaModFix/>
          </a:blip>
          <a:srcRect t="8325" b="8324"/>
          <a:stretch/>
        </p:blipFill>
        <p:spPr>
          <a:xfrm>
            <a:off x="-2659680" y="-4391280"/>
            <a:ext cx="8353440" cy="6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_4_2">
  <p:cSld name="CUSTOM_4_2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1446840" y="614880"/>
            <a:ext cx="6915960" cy="18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8" name="Google Shape;28;p18"/>
          <p:cNvPicPr preferRelativeResize="0"/>
          <p:nvPr/>
        </p:nvPicPr>
        <p:blipFill rotWithShape="1">
          <a:blip r:embed="rId2">
            <a:alphaModFix/>
          </a:blip>
          <a:srcRect t="3114" b="-4957"/>
          <a:stretch/>
        </p:blipFill>
        <p:spPr>
          <a:xfrm>
            <a:off x="-5568840" y="-2605320"/>
            <a:ext cx="12059280" cy="1228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8"/>
          <p:cNvPicPr preferRelativeResize="0"/>
          <p:nvPr/>
        </p:nvPicPr>
        <p:blipFill rotWithShape="1">
          <a:blip r:embed="rId3">
            <a:alphaModFix/>
          </a:blip>
          <a:srcRect l="6381" r="6393"/>
          <a:stretch/>
        </p:blipFill>
        <p:spPr>
          <a:xfrm>
            <a:off x="-3469680" y="1772640"/>
            <a:ext cx="8813520" cy="585144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_2">
  <p:cSld name="SECTION_HEADER_2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title"/>
          </p:nvPr>
        </p:nvSpPr>
        <p:spPr>
          <a:xfrm>
            <a:off x="4187160" y="3023640"/>
            <a:ext cx="4243320" cy="164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title" idx="2"/>
          </p:nvPr>
        </p:nvSpPr>
        <p:spPr>
          <a:xfrm>
            <a:off x="628560" y="3089880"/>
            <a:ext cx="1940760" cy="164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19"/>
          <p:cNvSpPr/>
          <p:nvPr/>
        </p:nvSpPr>
        <p:spPr>
          <a:xfrm>
            <a:off x="4708440" y="539640"/>
            <a:ext cx="3721680" cy="105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6" name="Google Shape;36;p19"/>
          <p:cNvSpPr/>
          <p:nvPr/>
        </p:nvSpPr>
        <p:spPr>
          <a:xfrm>
            <a:off x="4708440" y="1822320"/>
            <a:ext cx="3721680" cy="278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 2">
    <p:bg>
      <p:bgPr>
        <a:solidFill>
          <a:srgbClr val="FFFFFF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_1_1">
  <p:cSld name="TITLE_AND_TWO_COLUMNS_1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1"/>
          <p:cNvPicPr preferRelativeResize="0"/>
          <p:nvPr/>
        </p:nvPicPr>
        <p:blipFill rotWithShape="1">
          <a:blip r:embed="rId2">
            <a:alphaModFix/>
          </a:blip>
          <a:srcRect t="3114" b="-4957"/>
          <a:stretch/>
        </p:blipFill>
        <p:spPr>
          <a:xfrm rot="10800000" flipH="1">
            <a:off x="0" y="443160"/>
            <a:ext cx="12059280" cy="1228212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3640" cy="291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310320" y="3891960"/>
            <a:ext cx="8523360" cy="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13341bca2024-hash.github.io/My-portfol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/>
        </p:nvSpPr>
        <p:spPr>
          <a:xfrm>
            <a:off x="1200673" y="1382704"/>
            <a:ext cx="7629300" cy="209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STUDENT NAME: </a:t>
            </a:r>
            <a:r>
              <a:rPr lang="fr-FR" sz="2800" dirty="0">
                <a:solidFill>
                  <a:srgbClr val="FFFFFF"/>
                </a:solidFill>
              </a:rPr>
              <a:t>SINDHUJA</a:t>
            </a:r>
            <a:endParaRPr sz="2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NO AND NMID: 212401034</a:t>
            </a:r>
            <a:endParaRPr sz="2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DEPARTMENT: BCA</a:t>
            </a:r>
            <a:endParaRPr sz="2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COLLEGE: PRINCE SHRI VENKATESWARA ARTS AND SCIENCE COLLEGE</a:t>
            </a:r>
            <a:endParaRPr sz="2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 txBox="1"/>
          <p:nvPr/>
        </p:nvSpPr>
        <p:spPr>
          <a:xfrm>
            <a:off x="1659275" y="267850"/>
            <a:ext cx="5098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endParaRPr sz="3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/>
        </p:nvSpPr>
        <p:spPr>
          <a:xfrm>
            <a:off x="424873" y="495635"/>
            <a:ext cx="386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3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22048B-715D-4AD4-802A-DB96DCBD5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385" y="1048215"/>
            <a:ext cx="4684952" cy="38025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>
            <a:spLocks noGrp="1"/>
          </p:cNvSpPr>
          <p:nvPr>
            <p:ph type="title"/>
          </p:nvPr>
        </p:nvSpPr>
        <p:spPr>
          <a:xfrm>
            <a:off x="357909" y="271282"/>
            <a:ext cx="4343100" cy="7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i Jamjuree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CONCLUSIONS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1"/>
          <p:cNvSpPr txBox="1"/>
          <p:nvPr/>
        </p:nvSpPr>
        <p:spPr>
          <a:xfrm>
            <a:off x="457200" y="1202635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Portfolio serves as a digital resume.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Showcases technical skills and projects effectively.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Helps in academic evaluation and career opportunities.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Future scope: Add backend, more projects, blog section.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1367650" y="677876"/>
            <a:ext cx="6408600" cy="13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rgbClr val="FFFFFF"/>
                </a:solidFill>
              </a:rPr>
              <a:t>GitHub Link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59" name="Google Shape;159;p1"/>
          <p:cNvSpPr txBox="1"/>
          <p:nvPr/>
        </p:nvSpPr>
        <p:spPr>
          <a:xfrm>
            <a:off x="1906858" y="2175450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IN" b="1" u="sng">
                <a:hlinkClick r:id="rId3"/>
              </a:rPr>
              <a:t>https://13341bca2024-hash.github.io/My-portfolio/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t="79" b="68"/>
          <a:stretch/>
        </p:blipFill>
        <p:spPr>
          <a:xfrm>
            <a:off x="-23040" y="0"/>
            <a:ext cx="9189362" cy="514295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379274" y="443344"/>
            <a:ext cx="46368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fr-FR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TITLE 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0" y="2046383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fr-FR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DIGITAL PORTFOLIO 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1988109" y="1154074"/>
            <a:ext cx="5167800" cy="3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1.Problem </a:t>
            </a:r>
            <a:r>
              <a:rPr lang="fr-FR" sz="24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sz="2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2.Project </a:t>
            </a:r>
            <a:r>
              <a:rPr lang="fr-FR" sz="24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2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3.End </a:t>
            </a:r>
            <a:r>
              <a:rPr lang="fr-FR" sz="24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endParaRPr sz="2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4.Tools and Technologies</a:t>
            </a:r>
            <a:endParaRPr sz="2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5.Portfolio design and </a:t>
            </a:r>
            <a:r>
              <a:rPr lang="fr-FR" sz="24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Layout</a:t>
            </a:r>
            <a:endParaRPr sz="2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6.Features and </a:t>
            </a:r>
            <a:r>
              <a:rPr lang="fr-FR" sz="24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Functionality</a:t>
            </a:r>
            <a:endParaRPr sz="2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7.Results and </a:t>
            </a:r>
            <a:r>
              <a:rPr lang="fr-FR" sz="24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Screenshots</a:t>
            </a:r>
            <a:endParaRPr sz="2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8.Conclusion</a:t>
            </a:r>
            <a:endParaRPr sz="2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9.Github Link</a:t>
            </a:r>
            <a:endParaRPr sz="2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383501" y="507570"/>
            <a:ext cx="3906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3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292937" y="240152"/>
            <a:ext cx="6081900" cy="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i Jamjuree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PROBLEM STATEMENT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457200" y="1378225"/>
            <a:ext cx="8229600" cy="3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Many students and beginners lack a proper platform to showcase their skills and projects.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Traditional resumes cannot highlight interactive web skills.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Need for a personal portfolio website to represent skills, projects, and contact details effectively.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/>
        </p:nvSpPr>
        <p:spPr>
          <a:xfrm>
            <a:off x="228600" y="378691"/>
            <a:ext cx="4888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3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682487" y="1333800"/>
            <a:ext cx="8229600" cy="3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clean and modern portfolio website.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Highlights my skills, projects, and contact details.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Built with HTML, CSS, JavaScript for responsive design.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Includes an interactive contact form.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457202" y="213234"/>
            <a:ext cx="69150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</a:pPr>
            <a:r>
              <a:rPr lang="fr-FR" sz="3000" b="1" u="none" strike="noStrik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WHO ARE THE END USERS ?</a:t>
            </a:r>
            <a:endParaRPr sz="3000" b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457200" y="1395400"/>
            <a:ext cx="8229600" cy="3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Recruiters &amp; Hiring Managers: To quickly evaluate technical skills.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Peers &amp; Faculty: For academic and collaborative project reviews.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Personal Branding: To showcase work to a wider audience.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427440" y="447949"/>
            <a:ext cx="6915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</a:pPr>
            <a:r>
              <a:rPr lang="fr-FR" sz="3000" b="1" u="none" strike="noStrik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TOOLS AND  TECHNIQUES</a:t>
            </a:r>
            <a:endParaRPr sz="3000" b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457200" y="1656525"/>
            <a:ext cx="8229600" cy="3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Frontend: HTML, CSS, JavaScript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Programming: C, C++, Java, Python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Version Control: GitHub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Editor: VS Code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183559" y="-6"/>
            <a:ext cx="64938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i Jamjuree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PORTFOLIO DESIGN AND LAYOUT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"/>
          <p:cNvSpPr txBox="1"/>
          <p:nvPr/>
        </p:nvSpPr>
        <p:spPr>
          <a:xfrm>
            <a:off x="457200" y="1158875"/>
            <a:ext cx="8229600" cy="3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Navigation Bar: About, Skills, Projects, Contact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Hero Section: Name, title, and short tagline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Skills Section: Progress bars for programming &amp; web dev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Projects Section: Portfolio website, mini projects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Contact Section: Form for easy communication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9"/>
          <p:cNvPicPr preferRelativeResize="0"/>
          <p:nvPr/>
        </p:nvPicPr>
        <p:blipFill rotWithShape="1">
          <a:blip r:embed="rId3">
            <a:alphaModFix/>
          </a:blip>
          <a:srcRect t="5213" b="5203"/>
          <a:stretch/>
        </p:blipFill>
        <p:spPr>
          <a:xfrm>
            <a:off x="0" y="0"/>
            <a:ext cx="9143639" cy="514331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309712" y="0"/>
            <a:ext cx="7370100" cy="1087500"/>
          </a:xfrm>
          <a:prstGeom prst="rect">
            <a:avLst/>
          </a:prstGeom>
          <a:noFill/>
          <a:ln>
            <a:noFill/>
          </a:ln>
          <a:effectLst>
            <a:outerShdw blurRad="57240" dist="19080" dir="5400000" rotWithShape="0">
              <a:srgbClr val="000000">
                <a:alpha val="48627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i Jamjuree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FEATURES AND FUNCTIONALITY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457200" y="1087500"/>
            <a:ext cx="8229600" cy="3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Responsive design (works on mobile &amp; desktop)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Interactive skill progress bars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Contact form with validation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Organized project showcase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Clean and user-friendly UI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29</TotalTime>
  <Words>337</Words>
  <Application>Microsoft Office PowerPoint</Application>
  <PresentationFormat>On-screen Show (16:9)</PresentationFormat>
  <Paragraphs>76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Bai Jamjuree</vt:lpstr>
      <vt:lpstr>Calibri</vt:lpstr>
      <vt:lpstr>Noto Sans Symbols</vt:lpstr>
      <vt:lpstr>Tech Startup by Slidesgo</vt:lpstr>
      <vt:lpstr>PowerPoint Presentation</vt:lpstr>
      <vt:lpstr>PowerPoint Presentation</vt:lpstr>
      <vt:lpstr>PowerPoint Presentation</vt:lpstr>
      <vt:lpstr>PROBLEM STATEMENT</vt:lpstr>
      <vt:lpstr>PowerPoint Presentation</vt:lpstr>
      <vt:lpstr>WHO ARE THE END USERS ?</vt:lpstr>
      <vt:lpstr>TOOLS AND  TECHNIQUES</vt:lpstr>
      <vt:lpstr>PORTFOLIO DESIGN AND LAYOUT</vt:lpstr>
      <vt:lpstr>FEATURES AND FUNCTIONALITY</vt:lpstr>
      <vt:lpstr>PowerPoint Presentation</vt:lpstr>
      <vt:lpstr>CONCLUSIONS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Thirukailash</dc:creator>
  <cp:lastModifiedBy>tecdo</cp:lastModifiedBy>
  <cp:revision>4</cp:revision>
  <dcterms:modified xsi:type="dcterms:W3CDTF">2025-09-03T15:58:49Z</dcterms:modified>
</cp:coreProperties>
</file>