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0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9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1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42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3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45" name="TextBox 13"/>
          <p:cNvSpPr txBox="1"/>
          <p:nvPr/>
        </p:nvSpPr>
        <p:spPr>
          <a:xfrm>
            <a:off x="24651" y="2523510"/>
            <a:ext cx="10672347" cy="18694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400" lang="en-US"/>
              <a:t>STUDENT </a:t>
            </a:r>
            <a:r>
              <a:rPr b="1" dirty="0" sz="2400" lang="en-US" smtClean="0"/>
              <a:t>NAME                              </a:t>
            </a:r>
            <a:r>
              <a:rPr dirty="0" sz="2400" lang="en-US" smtClean="0"/>
              <a:t>:  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Sanjith </a:t>
            </a:r>
            <a:endParaRPr dirty="0" sz="2400" lang="en-US"/>
          </a:p>
          <a:p>
            <a:r>
              <a:rPr b="1" dirty="0" sz="2400" lang="en-US"/>
              <a:t>REGISTER NO AND </a:t>
            </a:r>
            <a:r>
              <a:rPr b="1" dirty="0" sz="2400" lang="en-US" smtClean="0"/>
              <a:t>NMID               </a:t>
            </a:r>
            <a:r>
              <a:rPr dirty="0" sz="2400" lang="en-US" smtClean="0"/>
              <a:t>: asnum16122240251</a:t>
            </a:r>
            <a:r>
              <a:rPr altLang="en-IN" dirty="0" sz="2400" lang="en-US" smtClean="0"/>
              <a:t>6</a:t>
            </a:r>
            <a:endParaRPr dirty="0" sz="2400" lang="en-US">
              <a:cs typeface="Calibri"/>
            </a:endParaRPr>
          </a:p>
          <a:p>
            <a:r>
              <a:rPr b="1" dirty="0" sz="2400" lang="en-US" smtClean="0"/>
              <a:t>DEPARTMENT                                 </a:t>
            </a:r>
            <a:r>
              <a:rPr dirty="0" sz="2400" lang="en-US" smtClean="0"/>
              <a:t>  : </a:t>
            </a:r>
            <a:r>
              <a:rPr dirty="0" sz="2400" lang="en-US" err="1" smtClean="0"/>
              <a:t>BSc.Computer</a:t>
            </a:r>
            <a:r>
              <a:rPr dirty="0" sz="2400" lang="en-US" smtClean="0"/>
              <a:t> science</a:t>
            </a:r>
            <a:endParaRPr dirty="0" sz="2400" lang="en-US"/>
          </a:p>
          <a:p>
            <a:r>
              <a:rPr b="1" dirty="0" sz="2400" lang="en-US"/>
              <a:t>COLLEGE: COLLEGE/ </a:t>
            </a:r>
            <a:r>
              <a:rPr b="1" dirty="0" sz="2400" lang="en-US" smtClean="0"/>
              <a:t>UNIVERSITY </a:t>
            </a:r>
            <a:r>
              <a:rPr dirty="0" sz="2400" lang="en-US" smtClean="0"/>
              <a:t>: Prince Shri </a:t>
            </a:r>
            <a:r>
              <a:rPr dirty="0" sz="2400" lang="en-US" err="1" smtClean="0"/>
              <a:t>Venkateswar</a:t>
            </a:r>
            <a:r>
              <a:rPr altLang="en-IN" dirty="0" sz="2400" lang="en-US" err="1" smtClean="0"/>
              <a:t>a</a:t>
            </a:r>
            <a:r>
              <a:rPr altLang="en-IN" dirty="0" sz="2400" lang="en-US" err="1" smtClean="0"/>
              <a:t> </a:t>
            </a:r>
            <a:r>
              <a:rPr altLang="en-IN" dirty="0" sz="2400" lang="en-US" err="1" smtClean="0"/>
              <a:t>A</a:t>
            </a:r>
            <a:r>
              <a:rPr altLang="en-IN" dirty="0" sz="2400" lang="en-US" err="1" smtClean="0"/>
              <a:t>r</a:t>
            </a:r>
            <a:r>
              <a:rPr altLang="en-IN" dirty="0" sz="2400" lang="en-US" err="1" smtClean="0"/>
              <a:t>t</a:t>
            </a:r>
            <a:r>
              <a:rPr altLang="en-IN" dirty="0" sz="2400" lang="en-US" err="1" smtClean="0"/>
              <a:t>s</a:t>
            </a:r>
            <a:r>
              <a:rPr altLang="en-IN" dirty="0" sz="2400" lang="en-US" err="1" smtClean="0"/>
              <a:t> </a:t>
            </a:r>
            <a:r>
              <a:rPr altLang="en-IN" dirty="0" sz="2400" lang="en-US" err="1" smtClean="0"/>
              <a:t>&amp;</a:t>
            </a:r>
            <a:r>
              <a:rPr altLang="en-IN" dirty="0" sz="2400" lang="en-US" err="1" smtClean="0"/>
              <a:t> </a:t>
            </a:r>
            <a:r>
              <a:rPr altLang="en-IN" dirty="0" sz="2400" lang="en-US" err="1" smtClean="0"/>
              <a:t>S</a:t>
            </a:r>
            <a:r>
              <a:rPr altLang="en-IN" dirty="0" sz="2400" lang="en-US" err="1" smtClean="0"/>
              <a:t>c</a:t>
            </a:r>
            <a:r>
              <a:rPr altLang="en-IN" dirty="0" sz="2400" lang="en-US" err="1" smtClean="0"/>
              <a:t>i</a:t>
            </a:r>
            <a:r>
              <a:rPr altLang="en-IN" dirty="0" sz="2400" lang="en-US" err="1" smtClean="0"/>
              <a:t>e</a:t>
            </a:r>
            <a:r>
              <a:rPr altLang="en-IN" dirty="0" sz="2400" lang="en-US" err="1" smtClean="0"/>
              <a:t>n</a:t>
            </a:r>
            <a:r>
              <a:rPr altLang="en-IN" dirty="0" sz="2400" lang="en-US" err="1" smtClean="0"/>
              <a:t>c</a:t>
            </a:r>
            <a:r>
              <a:rPr altLang="en-IN" dirty="0" sz="2400" lang="en-US" err="1" smtClean="0"/>
              <a:t>e</a:t>
            </a:r>
            <a:r>
              <a:rPr dirty="0" sz="2400" lang="en-US" smtClean="0"/>
              <a:t>					   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o</a:t>
            </a:r>
            <a:r>
              <a:rPr altLang="en-IN" dirty="0" sz="2400" lang="en-US" smtClean="0"/>
              <a:t>llege</a:t>
            </a:r>
            <a:r>
              <a:rPr dirty="0" sz="2400" lang="en-US"/>
              <a:t>        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3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3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0" y="1628807"/>
            <a:ext cx="11637818" cy="526339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 smtClean="0"/>
              <a:t> </a:t>
            </a:r>
            <a:endParaRPr dirty="0" lang="en-IN"/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684533"/>
            <a:ext cx="11281559" cy="6112372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685800" y="1267171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1"/>
          <p:cNvSpPr txBox="1"/>
          <p:nvPr/>
        </p:nvSpPr>
        <p:spPr>
          <a:xfrm>
            <a:off x="2057400" y="2286000"/>
            <a:ext cx="7140416" cy="30251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/>
              <a:t>A digital portfolio is more than just a resume — it’s a creative way to showcase who I am, what I can do, and the work I’m proud of. It helps me stand out, connect with opportunities, and grow in today’s digital world.</a:t>
            </a:r>
          </a:p>
          <a:p>
            <a:endParaRPr dirty="0" sz="28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2"/>
          <p:cNvSpPr/>
          <p:nvPr/>
        </p:nvSpPr>
        <p:spPr>
          <a:xfrm>
            <a:off x="2319337" y="264795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 sz="80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  <a:endParaRPr dirty="0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17"/>
          <p:cNvSpPr txBox="1">
            <a:spLocks noGrp="1"/>
          </p:cNvSpPr>
          <p:nvPr>
            <p:ph type="title"/>
          </p:nvPr>
        </p:nvSpPr>
        <p:spPr>
          <a:xfrm>
            <a:off x="468743" y="1179195"/>
            <a:ext cx="4255657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 smtClean="0"/>
              <a:t>TITLE</a:t>
            </a:r>
            <a:r>
              <a:rPr dirty="0" sz="4250" lang="en-US" spc="25" smtClean="0"/>
              <a:t> :  </a:t>
            </a:r>
            <a:endParaRPr dirty="0" sz="4250"/>
          </a:p>
        </p:txBody>
      </p:sp>
      <p:grpSp>
        <p:nvGrpSpPr>
          <p:cNvPr id="3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6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6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7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7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7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711686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8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81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 indent="0" marL="0">
              <a:buNone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28;p1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048633" name="Google Shape;29;p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4" name="Google Shape;30;p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60" name="Google Shape;31;p1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7991475" y="2933700"/>
              <a:ext cx="2762251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35" name="Google Shape;32;p1"/>
          <p:cNvSpPr/>
          <p:nvPr/>
        </p:nvSpPr>
        <p:spPr>
          <a:xfrm>
            <a:off x="6858000" y="109131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36" name="Google Shape;33;p1"/>
          <p:cNvSpPr txBox="1"/>
          <p:nvPr>
            <p:ph type="title"/>
          </p:nvPr>
        </p:nvSpPr>
        <p:spPr>
          <a:xfrm>
            <a:off x="838200" y="914145"/>
            <a:ext cx="6026185" cy="63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PROBLEM	STATEMENT</a:t>
            </a:r>
            <a:endParaRPr sz="4250"/>
          </a:p>
        </p:txBody>
      </p:sp>
      <p:pic>
        <p:nvPicPr>
          <p:cNvPr id="2097161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37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</a:p>
        </p:txBody>
      </p:sp>
      <p:sp>
        <p:nvSpPr>
          <p:cNvPr id="1048638" name="Google Shape;36;p1"/>
          <p:cNvSpPr txBox="1"/>
          <p:nvPr/>
        </p:nvSpPr>
        <p:spPr>
          <a:xfrm>
            <a:off x="1635253" y="2981150"/>
            <a:ext cx="6708000" cy="302509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Resumes and profiles often feel static and fail to show creativity or real skills. A digital portfolio provides an engaging way to present projects, talents, and achievements more effectively.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Showcase skills clearly and provide a simple way for visitors to get in touch. </a:t>
            </a:r>
            <a:endParaRPr altLang="en-US" lang="zh-CN"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altLang="en-US" lang="zh-CN"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altLang="en-US" lang="zh-CN"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2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2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25" name="TextBox 8"/>
          <p:cNvSpPr txBox="1"/>
          <p:nvPr/>
        </p:nvSpPr>
        <p:spPr>
          <a:xfrm>
            <a:off x="1114425" y="2060781"/>
            <a:ext cx="7543800" cy="2580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This digital portfolio is designed to showcase my skills, projects, and achievements in a modern and interactive way. </a:t>
            </a:r>
            <a:r>
              <a:rPr dirty="0" sz="2400" lang="en-US" smtClean="0"/>
              <a:t>It contains containers for my </a:t>
            </a:r>
            <a:r>
              <a:rPr dirty="0" sz="2400" lang="en-US" err="1" smtClean="0"/>
              <a:t>skills,about</a:t>
            </a:r>
            <a:r>
              <a:rPr dirty="0" sz="2400" lang="en-US" smtClean="0"/>
              <a:t> me and contact information. The goal is to create a single platform where </a:t>
            </a:r>
            <a:r>
              <a:rPr dirty="0" sz="2400" lang="en-US"/>
              <a:t>employers, clients, and collaborators can easily explore my work and understand my capabilities.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1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16" name="Rectangle 1"/>
          <p:cNvSpPr>
            <a:spLocks noChangeArrowheads="1"/>
          </p:cNvSpPr>
          <p:nvPr/>
        </p:nvSpPr>
        <p:spPr bwMode="auto">
          <a:xfrm>
            <a:off x="504825" y="2044355"/>
            <a:ext cx="12382500" cy="11582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Employers/Recruiters</a:t>
            </a:r>
            <a:r>
              <a:rPr altLang="en-US"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evaluate skills, projects, and experience.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Clients/Collaborators</a:t>
            </a:r>
            <a:r>
              <a:rPr altLang="en-US"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explore work samples before partnerships.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Peers/Community</a:t>
            </a:r>
            <a:r>
              <a:rPr altLang="en-US"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networking, learning, and inspiration.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553200" y="98361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59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5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00" name="Rectangle 9"/>
          <p:cNvSpPr/>
          <p:nvPr/>
        </p:nvSpPr>
        <p:spPr>
          <a:xfrm>
            <a:off x="2695574" y="1578978"/>
            <a:ext cx="6096000" cy="1938992"/>
          </a:xfrm>
          <a:prstGeom prst="rect"/>
        </p:spPr>
        <p:txBody>
          <a:bodyPr>
            <a:spAutoFit/>
          </a:bodyPr>
          <a:p>
            <a:r>
              <a:rPr b="1" dirty="0" sz="2000" lang="en-US" smtClean="0"/>
              <a:t>Vs code -  </a:t>
            </a:r>
            <a:r>
              <a:rPr dirty="0" sz="2000" lang="en-US"/>
              <a:t>C</a:t>
            </a:r>
            <a:r>
              <a:rPr dirty="0" sz="2000" lang="en-US" smtClean="0"/>
              <a:t>ode </a:t>
            </a:r>
            <a:r>
              <a:rPr dirty="0" sz="2000" lang="en-US"/>
              <a:t>E</a:t>
            </a:r>
            <a:r>
              <a:rPr dirty="0" sz="2000" lang="en-US" smtClean="0"/>
              <a:t>ditor</a:t>
            </a:r>
            <a:endParaRPr b="1" dirty="0" sz="2000" lang="en-US" smtClean="0"/>
          </a:p>
          <a:p>
            <a:r>
              <a:rPr b="1" dirty="0" sz="2000" lang="en-US" smtClean="0"/>
              <a:t>HTML – </a:t>
            </a:r>
            <a:r>
              <a:rPr dirty="0" sz="2000" lang="en-US" smtClean="0"/>
              <a:t>Structure purpose</a:t>
            </a:r>
          </a:p>
          <a:p>
            <a:r>
              <a:rPr b="1" dirty="0" sz="2000" lang="en-US" smtClean="0"/>
              <a:t>CSS – </a:t>
            </a:r>
            <a:r>
              <a:rPr dirty="0" sz="2000" lang="en-US" smtClean="0"/>
              <a:t>Styling purpose</a:t>
            </a:r>
          </a:p>
          <a:p>
            <a:r>
              <a:rPr b="1" dirty="0" sz="2000" lang="en-US" err="1" smtClean="0"/>
              <a:t>Javascript</a:t>
            </a:r>
            <a:r>
              <a:rPr b="1" dirty="0" sz="2000" lang="en-US" smtClean="0"/>
              <a:t> – </a:t>
            </a:r>
            <a:r>
              <a:rPr dirty="0" sz="2000" lang="en-US" smtClean="0"/>
              <a:t>Interactive purpose</a:t>
            </a:r>
          </a:p>
          <a:p>
            <a:r>
              <a:rPr b="1" dirty="0" sz="2000" lang="en-US" err="1" smtClean="0"/>
              <a:t>Github</a:t>
            </a:r>
            <a:r>
              <a:rPr b="1" dirty="0" sz="2000" lang="en-US" smtClean="0"/>
              <a:t> – </a:t>
            </a:r>
            <a:r>
              <a:rPr dirty="0" sz="2000" lang="en-US" smtClean="0"/>
              <a:t>Hosting Platform</a:t>
            </a:r>
          </a:p>
          <a:p>
            <a:endParaRPr b="1" dirty="0" sz="20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8" name="object 8"/>
          <p:cNvSpPr txBox="1"/>
          <p:nvPr/>
        </p:nvSpPr>
        <p:spPr>
          <a:xfrm>
            <a:off x="324184" y="753741"/>
            <a:ext cx="9147705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</a:t>
            </a:r>
            <a:r>
              <a:rPr altLang="en-IN" b="1" dirty="0" sz="4000" lang="en-US" spc="15">
                <a:latin typeface="Trebuchet MS"/>
                <a:cs typeface="Trebuchet MS"/>
              </a:rPr>
              <a:t>RTFOLIO </a:t>
            </a:r>
            <a:r>
              <a:rPr altLang="en-IN" b="1" dirty="0" sz="4000" lang="en-US" spc="15">
                <a:latin typeface="Trebuchet MS"/>
                <a:cs typeface="Trebuchet MS"/>
              </a:rPr>
              <a:t>D</a:t>
            </a:r>
            <a:r>
              <a:rPr altLang="en-IN" b="1" dirty="0" sz="4000" lang="en-US" spc="15">
                <a:latin typeface="Trebuchet MS"/>
                <a:cs typeface="Trebuchet MS"/>
              </a:rPr>
              <a:t>E</a:t>
            </a:r>
            <a:r>
              <a:rPr altLang="en-IN" b="1" dirty="0" sz="4000" lang="en-US" spc="15">
                <a:latin typeface="Trebuchet MS"/>
                <a:cs typeface="Trebuchet MS"/>
              </a:rPr>
              <a:t>S</a:t>
            </a:r>
            <a:r>
              <a:rPr altLang="en-IN" b="1" dirty="0" sz="4000" lang="en-US" spc="15">
                <a:latin typeface="Trebuchet MS"/>
                <a:cs typeface="Trebuchet MS"/>
              </a:rPr>
              <a:t>I</a:t>
            </a:r>
            <a:r>
              <a:rPr altLang="en-IN" b="1" dirty="0" sz="4000" lang="en-US" spc="15">
                <a:latin typeface="Trebuchet MS"/>
                <a:cs typeface="Trebuchet MS"/>
              </a:rPr>
              <a:t>G</a:t>
            </a:r>
            <a:r>
              <a:rPr altLang="en-IN" b="1" dirty="0" sz="4000" lang="en-US" spc="15">
                <a:latin typeface="Trebuchet MS"/>
                <a:cs typeface="Trebuchet MS"/>
              </a:rPr>
              <a:t>N </a:t>
            </a:r>
            <a:r>
              <a:rPr altLang="en-IN" b="1" dirty="0" sz="4000" lang="en-US" spc="15">
                <a:latin typeface="Trebuchet MS"/>
                <a:cs typeface="Trebuchet MS"/>
              </a:rPr>
              <a:t>A</a:t>
            </a:r>
            <a:r>
              <a:rPr altLang="en-IN" b="1" dirty="0" sz="4000" lang="en-US" spc="15">
                <a:latin typeface="Trebuchet MS"/>
                <a:cs typeface="Trebuchet MS"/>
              </a:rPr>
              <a:t>ND </a:t>
            </a:r>
            <a:r>
              <a:rPr altLang="en-IN" b="1" dirty="0" sz="4000" lang="en-US" spc="15">
                <a:latin typeface="Trebuchet MS"/>
                <a:cs typeface="Trebuchet MS"/>
              </a:rPr>
              <a:t>L</a:t>
            </a:r>
            <a:r>
              <a:rPr altLang="en-IN" b="1" dirty="0" sz="4000" lang="en-US" spc="15">
                <a:latin typeface="Trebuchet MS"/>
                <a:cs typeface="Trebuchet MS"/>
              </a:rPr>
              <a:t>A</a:t>
            </a:r>
            <a:r>
              <a:rPr altLang="en-IN" b="1" dirty="0" sz="4000" lang="en-US" spc="15">
                <a:latin typeface="Trebuchet MS"/>
                <a:cs typeface="Trebuchet MS"/>
              </a:rPr>
              <a:t>Y</a:t>
            </a:r>
            <a:r>
              <a:rPr altLang="en-IN" b="1" dirty="0" sz="4000" lang="en-US" spc="15">
                <a:latin typeface="Trebuchet MS"/>
                <a:cs typeface="Trebuchet MS"/>
              </a:rPr>
              <a:t>OUT 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0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0" name="TextBox 3"/>
          <p:cNvSpPr txBox="1"/>
          <p:nvPr/>
        </p:nvSpPr>
        <p:spPr>
          <a:xfrm>
            <a:off x="1295400" y="1524000"/>
            <a:ext cx="7315200" cy="3139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 smtClean="0"/>
              <a:t>Layouts Included:</a:t>
            </a:r>
          </a:p>
          <a:p>
            <a:r>
              <a:rPr altLang="en-IN" b="1" dirty="0" sz="2800" lang="en-US" smtClean="0"/>
              <a:t>Header/nav</a:t>
            </a:r>
            <a:endParaRPr altLang="en-US" lang="zh-CN"/>
          </a:p>
          <a:p>
            <a:r>
              <a:rPr altLang="en-IN" b="1" dirty="0" sz="2800" lang="en-US" smtClean="0"/>
              <a:t>footer</a:t>
            </a:r>
            <a:endParaRPr altLang="en-US" lang="zh-CN"/>
          </a:p>
          <a:p>
            <a:r>
              <a:rPr altLang="en-IN" b="1" dirty="0" sz="2800" lang="en-US" smtClean="0"/>
              <a:t>Form fields</a:t>
            </a:r>
            <a:endParaRPr altLang="en-US" lang="zh-CN"/>
          </a:p>
          <a:p>
            <a:r>
              <a:rPr altLang="en-IN" b="1" dirty="0" sz="2800" lang="en-US" smtClean="0"/>
              <a:t>Skills section</a:t>
            </a:r>
            <a:endParaRPr altLang="en-US" lang="zh-CN"/>
          </a:p>
          <a:p>
            <a:r>
              <a:rPr altLang="en-IN" b="1" dirty="0" sz="2800" lang="en-US" smtClean="0"/>
              <a:t>Visual rationale</a:t>
            </a:r>
            <a:endParaRPr altLang="en-US" lang="zh-CN"/>
          </a:p>
          <a:p>
            <a:endParaRPr altLang="en-US" lang="zh-CN"/>
          </a:p>
          <a:p>
            <a:pPr algn="l"/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294081" y="0"/>
            <a:ext cx="10698653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18" name="TextBox 2"/>
          <p:cNvSpPr txBox="1"/>
          <p:nvPr/>
        </p:nvSpPr>
        <p:spPr>
          <a:xfrm>
            <a:off x="4419600" y="3505200"/>
            <a:ext cx="184731" cy="369332"/>
          </a:xfrm>
          <a:prstGeom prst="rect"/>
          <a:noFill/>
        </p:spPr>
        <p:txBody>
          <a:bodyPr rtlCol="0" wrap="none">
            <a:spAutoFit/>
          </a:bodyPr>
          <a:p>
            <a:endParaRPr dirty="0" lang="en-IN"/>
          </a:p>
        </p:txBody>
      </p:sp>
      <p:sp>
        <p:nvSpPr>
          <p:cNvPr id="1048619" name=""/>
          <p:cNvSpPr txBox="1"/>
          <p:nvPr/>
        </p:nvSpPr>
        <p:spPr>
          <a:xfrm rot="21591434">
            <a:off x="300966" y="1304317"/>
            <a:ext cx="11197675" cy="55397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First, the page showcases my skills in two categories—Programming Languages and Tools—using clean, pill-shaped tags that make the stack easy to scan at a glance. These tags are static list items for display, not inputs. 
Next, there’s a contact section with a simple form: name, email, and message, plus a send button. The inputs are semantic and use the right types, so the browser understands what each field is for. 
The form includes built-in validation: required fields must be filled, and the email field must look like a real email before submission. The browser shows native error messages if something’s missing or invalid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22127PC95I</dc:creator>
  <dcterms:created xsi:type="dcterms:W3CDTF">2025-08-29T07:39:25Z</dcterms:created>
  <dcterms:modified xsi:type="dcterms:W3CDTF">2025-08-30T05:55:18Z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7c3a706505ce454fadf423c533152df4</vt:lpwstr>
  </property>
</Properties>
</file>