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7"/>
  </p:notesMasterIdLst>
  <p:handoutMasterIdLst>
    <p:handoutMasterId r:id="rId8"/>
  </p:handoutMasterIdLst>
  <p:sldIdLst>
    <p:sldId id="423" r:id="rId2"/>
    <p:sldId id="427" r:id="rId3"/>
    <p:sldId id="795" r:id="rId4"/>
    <p:sldId id="424" r:id="rId5"/>
    <p:sldId id="796" r:id="rId6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82491" autoAdjust="0"/>
  </p:normalViewPr>
  <p:slideViewPr>
    <p:cSldViewPr>
      <p:cViewPr varScale="1">
        <p:scale>
          <a:sx n="70" d="100"/>
          <a:sy n="70" d="100"/>
        </p:scale>
        <p:origin x="63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32597-BADB-43B8-ABDE-4FDB1B410EFB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9D21CD16-53CC-4ABE-9D48-59D8934EBBDF}">
      <dgm:prSet/>
      <dgm:spPr/>
      <dgm:t>
        <a:bodyPr/>
        <a:lstStyle/>
        <a:p>
          <a:pPr rtl="0"/>
          <a:r>
            <a:rPr lang="zh-CN" b="1" smtClean="0"/>
            <a:t>学习目的</a:t>
          </a:r>
          <a:endParaRPr lang="zh-CN"/>
        </a:p>
      </dgm:t>
    </dgm:pt>
    <dgm:pt modelId="{F7C87B17-0405-45F7-B705-1F075FFAD3B9}" type="parTrans" cxnId="{5D1FC8C4-059D-4DFD-B121-FCCC9C90A410}">
      <dgm:prSet/>
      <dgm:spPr/>
      <dgm:t>
        <a:bodyPr/>
        <a:lstStyle/>
        <a:p>
          <a:endParaRPr lang="zh-CN" altLang="en-US"/>
        </a:p>
      </dgm:t>
    </dgm:pt>
    <dgm:pt modelId="{4F3D1E6E-276C-40F4-A812-42DC63B31641}" type="sibTrans" cxnId="{5D1FC8C4-059D-4DFD-B121-FCCC9C90A410}">
      <dgm:prSet/>
      <dgm:spPr/>
      <dgm:t>
        <a:bodyPr/>
        <a:lstStyle/>
        <a:p>
          <a:endParaRPr lang="zh-CN" altLang="en-US"/>
        </a:p>
      </dgm:t>
    </dgm:pt>
    <dgm:pt modelId="{CBF830E3-9ADF-4F0A-9E19-BEBD8C6C54D0}">
      <dgm:prSet/>
      <dgm:spPr/>
      <dgm:t>
        <a:bodyPr/>
        <a:lstStyle/>
        <a:p>
          <a:pPr rtl="0"/>
          <a:r>
            <a:rPr lang="zh-CN" smtClean="0"/>
            <a:t>【掌握】数据科学中的基础理论，尤其是核心术语、研究目的、理论体系与基本原则；</a:t>
          </a:r>
          <a:endParaRPr lang="zh-CN"/>
        </a:p>
      </dgm:t>
    </dgm:pt>
    <dgm:pt modelId="{1A3DB72B-6C97-45B8-9501-50EE6CEE723E}" type="parTrans" cxnId="{4085CA6C-C5B2-46E7-BEAE-BBA226375361}">
      <dgm:prSet/>
      <dgm:spPr/>
      <dgm:t>
        <a:bodyPr/>
        <a:lstStyle/>
        <a:p>
          <a:endParaRPr lang="zh-CN" altLang="en-US"/>
        </a:p>
      </dgm:t>
    </dgm:pt>
    <dgm:pt modelId="{18830FAA-1198-40E7-9205-A040BD87F64A}" type="sibTrans" cxnId="{4085CA6C-C5B2-46E7-BEAE-BBA226375361}">
      <dgm:prSet/>
      <dgm:spPr/>
      <dgm:t>
        <a:bodyPr/>
        <a:lstStyle/>
        <a:p>
          <a:endParaRPr lang="zh-CN" altLang="en-US"/>
        </a:p>
      </dgm:t>
    </dgm:pt>
    <dgm:pt modelId="{F5DF4D66-AE76-4465-B11D-92A279165D60}">
      <dgm:prSet/>
      <dgm:spPr/>
      <dgm:t>
        <a:bodyPr/>
        <a:lstStyle/>
        <a:p>
          <a:pPr rtl="0"/>
          <a:r>
            <a:rPr lang="zh-CN" smtClean="0"/>
            <a:t>【理解】数据科学科学家的的主要职责与能力要求；</a:t>
          </a:r>
          <a:endParaRPr lang="zh-CN"/>
        </a:p>
      </dgm:t>
    </dgm:pt>
    <dgm:pt modelId="{37637834-5A54-4EC8-9BC9-0C40AD5A18DB}" type="parTrans" cxnId="{C38608C0-086B-4AA3-83E3-C9916257CB6A}">
      <dgm:prSet/>
      <dgm:spPr/>
      <dgm:t>
        <a:bodyPr/>
        <a:lstStyle/>
        <a:p>
          <a:endParaRPr lang="zh-CN" altLang="en-US"/>
        </a:p>
      </dgm:t>
    </dgm:pt>
    <dgm:pt modelId="{F4E8DC2C-A0EC-4739-B21B-F0625023EC20}" type="sibTrans" cxnId="{C38608C0-086B-4AA3-83E3-C9916257CB6A}">
      <dgm:prSet/>
      <dgm:spPr/>
      <dgm:t>
        <a:bodyPr/>
        <a:lstStyle/>
        <a:p>
          <a:endParaRPr lang="zh-CN" altLang="en-US"/>
        </a:p>
      </dgm:t>
    </dgm:pt>
    <dgm:pt modelId="{8FFEA69F-8C12-4F82-AE41-FC1BCF8EF29D}">
      <dgm:prSet/>
      <dgm:spPr/>
      <dgm:t>
        <a:bodyPr/>
        <a:lstStyle/>
        <a:p>
          <a:pPr rtl="0"/>
          <a:r>
            <a:rPr lang="zh-CN" smtClean="0"/>
            <a:t>【了解】数据科学的发展简史。</a:t>
          </a:r>
          <a:endParaRPr lang="zh-CN"/>
        </a:p>
      </dgm:t>
    </dgm:pt>
    <dgm:pt modelId="{DD6BA264-C321-4E23-B72C-1DFFB95041DC}" type="parTrans" cxnId="{089D7CC3-DAC9-43CB-A012-110EFE27A943}">
      <dgm:prSet/>
      <dgm:spPr/>
      <dgm:t>
        <a:bodyPr/>
        <a:lstStyle/>
        <a:p>
          <a:endParaRPr lang="zh-CN" altLang="en-US"/>
        </a:p>
      </dgm:t>
    </dgm:pt>
    <dgm:pt modelId="{8C6B8062-61D9-4325-A5AA-AE7146FCC90A}" type="sibTrans" cxnId="{089D7CC3-DAC9-43CB-A012-110EFE27A943}">
      <dgm:prSet/>
      <dgm:spPr/>
      <dgm:t>
        <a:bodyPr/>
        <a:lstStyle/>
        <a:p>
          <a:endParaRPr lang="zh-CN" altLang="en-US"/>
        </a:p>
      </dgm:t>
    </dgm:pt>
    <dgm:pt modelId="{29F92FDD-C551-4DF4-B601-2C149AEF571F}">
      <dgm:prSet/>
      <dgm:spPr/>
      <dgm:t>
        <a:bodyPr/>
        <a:lstStyle/>
        <a:p>
          <a:pPr rtl="0"/>
          <a:r>
            <a:rPr lang="zh-CN" b="1" smtClean="0"/>
            <a:t>学习重点</a:t>
          </a:r>
          <a:endParaRPr lang="zh-CN"/>
        </a:p>
      </dgm:t>
    </dgm:pt>
    <dgm:pt modelId="{5D3C1EF7-CC43-4B1D-9746-254E6599E93F}" type="parTrans" cxnId="{3582A519-8351-4A0C-BBD7-13E854951A83}">
      <dgm:prSet/>
      <dgm:spPr/>
      <dgm:t>
        <a:bodyPr/>
        <a:lstStyle/>
        <a:p>
          <a:endParaRPr lang="zh-CN" altLang="en-US"/>
        </a:p>
      </dgm:t>
    </dgm:pt>
    <dgm:pt modelId="{3D51AB53-EC15-4002-9C82-BFC11808A425}" type="sibTrans" cxnId="{3582A519-8351-4A0C-BBD7-13E854951A83}">
      <dgm:prSet/>
      <dgm:spPr/>
      <dgm:t>
        <a:bodyPr/>
        <a:lstStyle/>
        <a:p>
          <a:endParaRPr lang="zh-CN" altLang="en-US"/>
        </a:p>
      </dgm:t>
    </dgm:pt>
    <dgm:pt modelId="{3F778E27-F5B0-4185-A82E-76C6178C5A5B}">
      <dgm:prSet/>
      <dgm:spPr/>
      <dgm:t>
        <a:bodyPr/>
        <a:lstStyle/>
        <a:p>
          <a:pPr rtl="0"/>
          <a:r>
            <a:rPr lang="zh-CN" smtClean="0"/>
            <a:t>大数据挑战的本质</a:t>
          </a:r>
          <a:endParaRPr lang="zh-CN"/>
        </a:p>
      </dgm:t>
    </dgm:pt>
    <dgm:pt modelId="{581B99D8-D3F5-43C8-A59B-E07404FDB704}" type="parTrans" cxnId="{2FB505E9-B4B1-4DBB-AD9A-28C4EB57118B}">
      <dgm:prSet/>
      <dgm:spPr/>
      <dgm:t>
        <a:bodyPr/>
        <a:lstStyle/>
        <a:p>
          <a:endParaRPr lang="zh-CN" altLang="en-US"/>
        </a:p>
      </dgm:t>
    </dgm:pt>
    <dgm:pt modelId="{F2744174-5336-473B-8917-10B957722804}" type="sibTrans" cxnId="{2FB505E9-B4B1-4DBB-AD9A-28C4EB57118B}">
      <dgm:prSet/>
      <dgm:spPr/>
      <dgm:t>
        <a:bodyPr/>
        <a:lstStyle/>
        <a:p>
          <a:endParaRPr lang="zh-CN" altLang="en-US"/>
        </a:p>
      </dgm:t>
    </dgm:pt>
    <dgm:pt modelId="{7B70593D-31BD-4626-8A76-E96F4BC63070}">
      <dgm:prSet/>
      <dgm:spPr/>
      <dgm:t>
        <a:bodyPr/>
        <a:lstStyle/>
        <a:p>
          <a:pPr rtl="0"/>
          <a:r>
            <a:rPr lang="zh-CN" smtClean="0"/>
            <a:t>数据科学的研究目的</a:t>
          </a:r>
          <a:endParaRPr lang="zh-CN"/>
        </a:p>
      </dgm:t>
    </dgm:pt>
    <dgm:pt modelId="{596D32A0-E3F9-4E81-ACD4-87714B58C50C}" type="parTrans" cxnId="{8555384C-68F4-4CE8-8D3E-F7DEC9A8231E}">
      <dgm:prSet/>
      <dgm:spPr/>
      <dgm:t>
        <a:bodyPr/>
        <a:lstStyle/>
        <a:p>
          <a:endParaRPr lang="zh-CN" altLang="en-US"/>
        </a:p>
      </dgm:t>
    </dgm:pt>
    <dgm:pt modelId="{2FBDF701-2313-49C5-A140-6BBE33C3F759}" type="sibTrans" cxnId="{8555384C-68F4-4CE8-8D3E-F7DEC9A8231E}">
      <dgm:prSet/>
      <dgm:spPr/>
      <dgm:t>
        <a:bodyPr/>
        <a:lstStyle/>
        <a:p>
          <a:endParaRPr lang="zh-CN" altLang="en-US"/>
        </a:p>
      </dgm:t>
    </dgm:pt>
    <dgm:pt modelId="{2AC1D8D9-7F88-41A9-8C24-7CA2AA83A864}">
      <dgm:prSet/>
      <dgm:spPr/>
      <dgm:t>
        <a:bodyPr/>
        <a:lstStyle/>
        <a:p>
          <a:pPr rtl="0"/>
          <a:r>
            <a:rPr lang="zh-CN" smtClean="0"/>
            <a:t>数据科学的理论体系</a:t>
          </a:r>
          <a:endParaRPr lang="zh-CN"/>
        </a:p>
      </dgm:t>
    </dgm:pt>
    <dgm:pt modelId="{028F4816-4C5E-46F2-867E-870142060484}" type="parTrans" cxnId="{ABC5EA29-A611-4AA2-8313-BA375800A3B2}">
      <dgm:prSet/>
      <dgm:spPr/>
      <dgm:t>
        <a:bodyPr/>
        <a:lstStyle/>
        <a:p>
          <a:endParaRPr lang="zh-CN" altLang="en-US"/>
        </a:p>
      </dgm:t>
    </dgm:pt>
    <dgm:pt modelId="{402B034A-04C0-4AF5-9093-F6D2D1BA9E2C}" type="sibTrans" cxnId="{ABC5EA29-A611-4AA2-8313-BA375800A3B2}">
      <dgm:prSet/>
      <dgm:spPr/>
      <dgm:t>
        <a:bodyPr/>
        <a:lstStyle/>
        <a:p>
          <a:endParaRPr lang="zh-CN" altLang="en-US"/>
        </a:p>
      </dgm:t>
    </dgm:pt>
    <dgm:pt modelId="{91505F0C-4559-4681-923D-73EC953706DE}">
      <dgm:prSet/>
      <dgm:spPr/>
      <dgm:t>
        <a:bodyPr/>
        <a:lstStyle/>
        <a:p>
          <a:pPr rtl="0"/>
          <a:r>
            <a:rPr lang="zh-CN" smtClean="0"/>
            <a:t>数据科学的基本原则</a:t>
          </a:r>
          <a:endParaRPr lang="zh-CN"/>
        </a:p>
      </dgm:t>
    </dgm:pt>
    <dgm:pt modelId="{E6A08D59-4473-41FC-A7A0-381277DED877}" type="parTrans" cxnId="{6106A71A-A65B-4B84-A7FC-9CA4B278052A}">
      <dgm:prSet/>
      <dgm:spPr/>
      <dgm:t>
        <a:bodyPr/>
        <a:lstStyle/>
        <a:p>
          <a:endParaRPr lang="zh-CN" altLang="en-US"/>
        </a:p>
      </dgm:t>
    </dgm:pt>
    <dgm:pt modelId="{C7A2572B-1E80-4C46-BC45-B53EFDF4CAE0}" type="sibTrans" cxnId="{6106A71A-A65B-4B84-A7FC-9CA4B278052A}">
      <dgm:prSet/>
      <dgm:spPr/>
      <dgm:t>
        <a:bodyPr/>
        <a:lstStyle/>
        <a:p>
          <a:endParaRPr lang="zh-CN" altLang="en-US"/>
        </a:p>
      </dgm:t>
    </dgm:pt>
    <dgm:pt modelId="{39FC6478-47E4-48F4-8341-B85D8ABB7075}">
      <dgm:prSet/>
      <dgm:spPr/>
      <dgm:t>
        <a:bodyPr/>
        <a:lstStyle/>
        <a:p>
          <a:pPr rtl="0"/>
          <a:r>
            <a:rPr lang="zh-CN" b="1" smtClean="0"/>
            <a:t>学习难点</a:t>
          </a:r>
          <a:endParaRPr lang="zh-CN"/>
        </a:p>
      </dgm:t>
    </dgm:pt>
    <dgm:pt modelId="{D74A4245-CBD0-4A9C-9D1A-513A5903EA14}" type="parTrans" cxnId="{9558A3CB-ED2E-42E6-B3FF-8C976BD62E49}">
      <dgm:prSet/>
      <dgm:spPr/>
      <dgm:t>
        <a:bodyPr/>
        <a:lstStyle/>
        <a:p>
          <a:endParaRPr lang="zh-CN" altLang="en-US"/>
        </a:p>
      </dgm:t>
    </dgm:pt>
    <dgm:pt modelId="{749F382B-3BEF-4780-B5D0-B7CE93528381}" type="sibTrans" cxnId="{9558A3CB-ED2E-42E6-B3FF-8C976BD62E49}">
      <dgm:prSet/>
      <dgm:spPr/>
      <dgm:t>
        <a:bodyPr/>
        <a:lstStyle/>
        <a:p>
          <a:endParaRPr lang="zh-CN" altLang="en-US"/>
        </a:p>
      </dgm:t>
    </dgm:pt>
    <dgm:pt modelId="{2F5A4FBA-C5D6-49B2-B9F8-AA56F19C16DB}">
      <dgm:prSet/>
      <dgm:spPr/>
      <dgm:t>
        <a:bodyPr/>
        <a:lstStyle/>
        <a:p>
          <a:pPr rtl="0"/>
          <a:r>
            <a:rPr lang="zh-CN" smtClean="0"/>
            <a:t>大数据挑战的本质</a:t>
          </a:r>
          <a:endParaRPr lang="zh-CN"/>
        </a:p>
      </dgm:t>
    </dgm:pt>
    <dgm:pt modelId="{EDE7BBB1-FF7F-4B4F-9DC1-C0A1DC4F22C7}" type="parTrans" cxnId="{BC4E8E71-09D0-4B4B-A06C-465E6EBBF5AF}">
      <dgm:prSet/>
      <dgm:spPr/>
      <dgm:t>
        <a:bodyPr/>
        <a:lstStyle/>
        <a:p>
          <a:endParaRPr lang="zh-CN" altLang="en-US"/>
        </a:p>
      </dgm:t>
    </dgm:pt>
    <dgm:pt modelId="{BC69D28C-6646-4EB9-AB5F-EE3805D7B609}" type="sibTrans" cxnId="{BC4E8E71-09D0-4B4B-A06C-465E6EBBF5AF}">
      <dgm:prSet/>
      <dgm:spPr/>
      <dgm:t>
        <a:bodyPr/>
        <a:lstStyle/>
        <a:p>
          <a:endParaRPr lang="zh-CN" altLang="en-US"/>
        </a:p>
      </dgm:t>
    </dgm:pt>
    <dgm:pt modelId="{DBDF5C1D-E6D4-40AE-9592-434E04A78A20}">
      <dgm:prSet/>
      <dgm:spPr/>
      <dgm:t>
        <a:bodyPr/>
        <a:lstStyle/>
        <a:p>
          <a:pPr rtl="0"/>
          <a:r>
            <a:rPr lang="zh-CN" smtClean="0"/>
            <a:t>数据科学的基本原则</a:t>
          </a:r>
          <a:endParaRPr lang="zh-CN"/>
        </a:p>
      </dgm:t>
    </dgm:pt>
    <dgm:pt modelId="{651A133D-ABB1-4D05-9EDE-3EC97D87BFF2}" type="parTrans" cxnId="{709270A9-7A8C-4E89-840C-88615BCACC57}">
      <dgm:prSet/>
      <dgm:spPr/>
      <dgm:t>
        <a:bodyPr/>
        <a:lstStyle/>
        <a:p>
          <a:endParaRPr lang="zh-CN" altLang="en-US"/>
        </a:p>
      </dgm:t>
    </dgm:pt>
    <dgm:pt modelId="{FF10C8E7-5A5C-4387-BE7A-2E93F87AF372}" type="sibTrans" cxnId="{709270A9-7A8C-4E89-840C-88615BCACC57}">
      <dgm:prSet/>
      <dgm:spPr/>
      <dgm:t>
        <a:bodyPr/>
        <a:lstStyle/>
        <a:p>
          <a:endParaRPr lang="zh-CN" altLang="en-US"/>
        </a:p>
      </dgm:t>
    </dgm:pt>
    <dgm:pt modelId="{DE72ACCE-8472-4862-8223-2ECEEF9D21BD}" type="pres">
      <dgm:prSet presAssocID="{C0932597-BADB-43B8-ABDE-4FDB1B410EF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FF76BA4-B6C2-4EF2-8F96-9FAE299FD6BE}" type="pres">
      <dgm:prSet presAssocID="{9D21CD16-53CC-4ABE-9D48-59D8934EBBDF}" presName="composite" presStyleCnt="0"/>
      <dgm:spPr/>
    </dgm:pt>
    <dgm:pt modelId="{12181EC6-0FEF-4D19-B445-CF0ADAC5A223}" type="pres">
      <dgm:prSet presAssocID="{9D21CD16-53CC-4ABE-9D48-59D8934EBBD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683390-861B-4BD4-B6C4-CDE0B76BD6F6}" type="pres">
      <dgm:prSet presAssocID="{9D21CD16-53CC-4ABE-9D48-59D8934EBBDF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456C7B-41C4-4C59-AAB8-8712F88C6496}" type="pres">
      <dgm:prSet presAssocID="{4F3D1E6E-276C-40F4-A812-42DC63B31641}" presName="space" presStyleCnt="0"/>
      <dgm:spPr/>
    </dgm:pt>
    <dgm:pt modelId="{173A4C6D-3905-4099-88F3-50F9328C88BC}" type="pres">
      <dgm:prSet presAssocID="{29F92FDD-C551-4DF4-B601-2C149AEF571F}" presName="composite" presStyleCnt="0"/>
      <dgm:spPr/>
    </dgm:pt>
    <dgm:pt modelId="{8CEEA3D2-E398-4F07-8A54-3428795EBA42}" type="pres">
      <dgm:prSet presAssocID="{29F92FDD-C551-4DF4-B601-2C149AEF571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7DB4A6-92B5-40BA-8D47-EDD71E4907F0}" type="pres">
      <dgm:prSet presAssocID="{29F92FDD-C551-4DF4-B601-2C149AEF571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17F8DF-9757-4110-AFC3-E7C1CDE50340}" type="pres">
      <dgm:prSet presAssocID="{3D51AB53-EC15-4002-9C82-BFC11808A425}" presName="space" presStyleCnt="0"/>
      <dgm:spPr/>
    </dgm:pt>
    <dgm:pt modelId="{F6D59063-4358-419B-9C24-0650FE40D78B}" type="pres">
      <dgm:prSet presAssocID="{39FC6478-47E4-48F4-8341-B85D8ABB7075}" presName="composite" presStyleCnt="0"/>
      <dgm:spPr/>
    </dgm:pt>
    <dgm:pt modelId="{3B690920-55F5-4C2B-B8B2-4C2AED9A9773}" type="pres">
      <dgm:prSet presAssocID="{39FC6478-47E4-48F4-8341-B85D8ABB707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CD89A9-32D4-4A5E-8FBD-59F0309CF9C8}" type="pres">
      <dgm:prSet presAssocID="{39FC6478-47E4-48F4-8341-B85D8ABB7075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445BA4-A86F-47F6-A390-1EFB5880C78F}" type="presOf" srcId="{C0932597-BADB-43B8-ABDE-4FDB1B410EFB}" destId="{DE72ACCE-8472-4862-8223-2ECEEF9D21BD}" srcOrd="0" destOrd="0" presId="urn:microsoft.com/office/officeart/2005/8/layout/hList1"/>
    <dgm:cxn modelId="{D29FB11B-96B9-4491-8FDA-6E5291CDE7A2}" type="presOf" srcId="{91505F0C-4559-4681-923D-73EC953706DE}" destId="{7C7DB4A6-92B5-40BA-8D47-EDD71E4907F0}" srcOrd="0" destOrd="3" presId="urn:microsoft.com/office/officeart/2005/8/layout/hList1"/>
    <dgm:cxn modelId="{3582A519-8351-4A0C-BBD7-13E854951A83}" srcId="{C0932597-BADB-43B8-ABDE-4FDB1B410EFB}" destId="{29F92FDD-C551-4DF4-B601-2C149AEF571F}" srcOrd="1" destOrd="0" parTransId="{5D3C1EF7-CC43-4B1D-9746-254E6599E93F}" sibTransId="{3D51AB53-EC15-4002-9C82-BFC11808A425}"/>
    <dgm:cxn modelId="{E3898EE3-D90A-4CF7-9CCE-81139DACF656}" type="presOf" srcId="{DBDF5C1D-E6D4-40AE-9592-434E04A78A20}" destId="{BECD89A9-32D4-4A5E-8FBD-59F0309CF9C8}" srcOrd="0" destOrd="1" presId="urn:microsoft.com/office/officeart/2005/8/layout/hList1"/>
    <dgm:cxn modelId="{C57A0F36-1E6E-4B48-B763-CFD7090ADBAB}" type="presOf" srcId="{3F778E27-F5B0-4185-A82E-76C6178C5A5B}" destId="{7C7DB4A6-92B5-40BA-8D47-EDD71E4907F0}" srcOrd="0" destOrd="0" presId="urn:microsoft.com/office/officeart/2005/8/layout/hList1"/>
    <dgm:cxn modelId="{C38608C0-086B-4AA3-83E3-C9916257CB6A}" srcId="{9D21CD16-53CC-4ABE-9D48-59D8934EBBDF}" destId="{F5DF4D66-AE76-4465-B11D-92A279165D60}" srcOrd="1" destOrd="0" parTransId="{37637834-5A54-4EC8-9BC9-0C40AD5A18DB}" sibTransId="{F4E8DC2C-A0EC-4739-B21B-F0625023EC20}"/>
    <dgm:cxn modelId="{2FB505E9-B4B1-4DBB-AD9A-28C4EB57118B}" srcId="{29F92FDD-C551-4DF4-B601-2C149AEF571F}" destId="{3F778E27-F5B0-4185-A82E-76C6178C5A5B}" srcOrd="0" destOrd="0" parTransId="{581B99D8-D3F5-43C8-A59B-E07404FDB704}" sibTransId="{F2744174-5336-473B-8917-10B957722804}"/>
    <dgm:cxn modelId="{BC4E8E71-09D0-4B4B-A06C-465E6EBBF5AF}" srcId="{39FC6478-47E4-48F4-8341-B85D8ABB7075}" destId="{2F5A4FBA-C5D6-49B2-B9F8-AA56F19C16DB}" srcOrd="0" destOrd="0" parTransId="{EDE7BBB1-FF7F-4B4F-9DC1-C0A1DC4F22C7}" sibTransId="{BC69D28C-6646-4EB9-AB5F-EE3805D7B609}"/>
    <dgm:cxn modelId="{8555384C-68F4-4CE8-8D3E-F7DEC9A8231E}" srcId="{29F92FDD-C551-4DF4-B601-2C149AEF571F}" destId="{7B70593D-31BD-4626-8A76-E96F4BC63070}" srcOrd="1" destOrd="0" parTransId="{596D32A0-E3F9-4E81-ACD4-87714B58C50C}" sibTransId="{2FBDF701-2313-49C5-A140-6BBE33C3F759}"/>
    <dgm:cxn modelId="{6106A71A-A65B-4B84-A7FC-9CA4B278052A}" srcId="{29F92FDD-C551-4DF4-B601-2C149AEF571F}" destId="{91505F0C-4559-4681-923D-73EC953706DE}" srcOrd="3" destOrd="0" parTransId="{E6A08D59-4473-41FC-A7A0-381277DED877}" sibTransId="{C7A2572B-1E80-4C46-BC45-B53EFDF4CAE0}"/>
    <dgm:cxn modelId="{4FF79A8B-A669-43C3-9532-BB2F85E22D14}" type="presOf" srcId="{2F5A4FBA-C5D6-49B2-B9F8-AA56F19C16DB}" destId="{BECD89A9-32D4-4A5E-8FBD-59F0309CF9C8}" srcOrd="0" destOrd="0" presId="urn:microsoft.com/office/officeart/2005/8/layout/hList1"/>
    <dgm:cxn modelId="{709270A9-7A8C-4E89-840C-88615BCACC57}" srcId="{39FC6478-47E4-48F4-8341-B85D8ABB7075}" destId="{DBDF5C1D-E6D4-40AE-9592-434E04A78A20}" srcOrd="1" destOrd="0" parTransId="{651A133D-ABB1-4D05-9EDE-3EC97D87BFF2}" sibTransId="{FF10C8E7-5A5C-4387-BE7A-2E93F87AF372}"/>
    <dgm:cxn modelId="{D94B97FD-A511-4C81-BE4D-0667E77B5EDD}" type="presOf" srcId="{7B70593D-31BD-4626-8A76-E96F4BC63070}" destId="{7C7DB4A6-92B5-40BA-8D47-EDD71E4907F0}" srcOrd="0" destOrd="1" presId="urn:microsoft.com/office/officeart/2005/8/layout/hList1"/>
    <dgm:cxn modelId="{4085CA6C-C5B2-46E7-BEAE-BBA226375361}" srcId="{9D21CD16-53CC-4ABE-9D48-59D8934EBBDF}" destId="{CBF830E3-9ADF-4F0A-9E19-BEBD8C6C54D0}" srcOrd="0" destOrd="0" parTransId="{1A3DB72B-6C97-45B8-9501-50EE6CEE723E}" sibTransId="{18830FAA-1198-40E7-9205-A040BD87F64A}"/>
    <dgm:cxn modelId="{ABC5EA29-A611-4AA2-8313-BA375800A3B2}" srcId="{29F92FDD-C551-4DF4-B601-2C149AEF571F}" destId="{2AC1D8D9-7F88-41A9-8C24-7CA2AA83A864}" srcOrd="2" destOrd="0" parTransId="{028F4816-4C5E-46F2-867E-870142060484}" sibTransId="{402B034A-04C0-4AF5-9093-F6D2D1BA9E2C}"/>
    <dgm:cxn modelId="{9558A3CB-ED2E-42E6-B3FF-8C976BD62E49}" srcId="{C0932597-BADB-43B8-ABDE-4FDB1B410EFB}" destId="{39FC6478-47E4-48F4-8341-B85D8ABB7075}" srcOrd="2" destOrd="0" parTransId="{D74A4245-CBD0-4A9C-9D1A-513A5903EA14}" sibTransId="{749F382B-3BEF-4780-B5D0-B7CE93528381}"/>
    <dgm:cxn modelId="{8DF13F92-5A69-4296-875C-CF3113BA0B21}" type="presOf" srcId="{CBF830E3-9ADF-4F0A-9E19-BEBD8C6C54D0}" destId="{5A683390-861B-4BD4-B6C4-CDE0B76BD6F6}" srcOrd="0" destOrd="0" presId="urn:microsoft.com/office/officeart/2005/8/layout/hList1"/>
    <dgm:cxn modelId="{CC95FC16-8F0E-4245-B658-79CF296AB224}" type="presOf" srcId="{9D21CD16-53CC-4ABE-9D48-59D8934EBBDF}" destId="{12181EC6-0FEF-4D19-B445-CF0ADAC5A223}" srcOrd="0" destOrd="0" presId="urn:microsoft.com/office/officeart/2005/8/layout/hList1"/>
    <dgm:cxn modelId="{043344A6-B1E5-4D38-BE57-B7FBA8F4F31D}" type="presOf" srcId="{29F92FDD-C551-4DF4-B601-2C149AEF571F}" destId="{8CEEA3D2-E398-4F07-8A54-3428795EBA42}" srcOrd="0" destOrd="0" presId="urn:microsoft.com/office/officeart/2005/8/layout/hList1"/>
    <dgm:cxn modelId="{D2D1983C-EF9A-478D-BC9E-4EC0C5D79BE1}" type="presOf" srcId="{39FC6478-47E4-48F4-8341-B85D8ABB7075}" destId="{3B690920-55F5-4C2B-B8B2-4C2AED9A9773}" srcOrd="0" destOrd="0" presId="urn:microsoft.com/office/officeart/2005/8/layout/hList1"/>
    <dgm:cxn modelId="{5D1FC8C4-059D-4DFD-B121-FCCC9C90A410}" srcId="{C0932597-BADB-43B8-ABDE-4FDB1B410EFB}" destId="{9D21CD16-53CC-4ABE-9D48-59D8934EBBDF}" srcOrd="0" destOrd="0" parTransId="{F7C87B17-0405-45F7-B705-1F075FFAD3B9}" sibTransId="{4F3D1E6E-276C-40F4-A812-42DC63B31641}"/>
    <dgm:cxn modelId="{089D7CC3-DAC9-43CB-A012-110EFE27A943}" srcId="{9D21CD16-53CC-4ABE-9D48-59D8934EBBDF}" destId="{8FFEA69F-8C12-4F82-AE41-FC1BCF8EF29D}" srcOrd="2" destOrd="0" parTransId="{DD6BA264-C321-4E23-B72C-1DFFB95041DC}" sibTransId="{8C6B8062-61D9-4325-A5AA-AE7146FCC90A}"/>
    <dgm:cxn modelId="{204EE560-09DA-4EAF-8920-FE8ABFDE216E}" type="presOf" srcId="{F5DF4D66-AE76-4465-B11D-92A279165D60}" destId="{5A683390-861B-4BD4-B6C4-CDE0B76BD6F6}" srcOrd="0" destOrd="1" presId="urn:microsoft.com/office/officeart/2005/8/layout/hList1"/>
    <dgm:cxn modelId="{C3AB446A-1408-48EE-9AC4-5204BBCEBB6A}" type="presOf" srcId="{8FFEA69F-8C12-4F82-AE41-FC1BCF8EF29D}" destId="{5A683390-861B-4BD4-B6C4-CDE0B76BD6F6}" srcOrd="0" destOrd="2" presId="urn:microsoft.com/office/officeart/2005/8/layout/hList1"/>
    <dgm:cxn modelId="{109E6804-617A-4759-8E80-90A4C39624ED}" type="presOf" srcId="{2AC1D8D9-7F88-41A9-8C24-7CA2AA83A864}" destId="{7C7DB4A6-92B5-40BA-8D47-EDD71E4907F0}" srcOrd="0" destOrd="2" presId="urn:microsoft.com/office/officeart/2005/8/layout/hList1"/>
    <dgm:cxn modelId="{E3D3EB02-5565-4CEF-BC98-4C91FE931AE0}" type="presParOf" srcId="{DE72ACCE-8472-4862-8223-2ECEEF9D21BD}" destId="{BFF76BA4-B6C2-4EF2-8F96-9FAE299FD6BE}" srcOrd="0" destOrd="0" presId="urn:microsoft.com/office/officeart/2005/8/layout/hList1"/>
    <dgm:cxn modelId="{D12C83E9-ECA0-4CC9-899A-2368AA3D2DE3}" type="presParOf" srcId="{BFF76BA4-B6C2-4EF2-8F96-9FAE299FD6BE}" destId="{12181EC6-0FEF-4D19-B445-CF0ADAC5A223}" srcOrd="0" destOrd="0" presId="urn:microsoft.com/office/officeart/2005/8/layout/hList1"/>
    <dgm:cxn modelId="{B7092572-02C8-453E-A5F8-7BDBDCA819DB}" type="presParOf" srcId="{BFF76BA4-B6C2-4EF2-8F96-9FAE299FD6BE}" destId="{5A683390-861B-4BD4-B6C4-CDE0B76BD6F6}" srcOrd="1" destOrd="0" presId="urn:microsoft.com/office/officeart/2005/8/layout/hList1"/>
    <dgm:cxn modelId="{9654306F-0361-4DB9-B3C0-55481329B5A7}" type="presParOf" srcId="{DE72ACCE-8472-4862-8223-2ECEEF9D21BD}" destId="{C3456C7B-41C4-4C59-AAB8-8712F88C6496}" srcOrd="1" destOrd="0" presId="urn:microsoft.com/office/officeart/2005/8/layout/hList1"/>
    <dgm:cxn modelId="{FC101ED1-81F9-43C7-831D-4E1E56D3DCD3}" type="presParOf" srcId="{DE72ACCE-8472-4862-8223-2ECEEF9D21BD}" destId="{173A4C6D-3905-4099-88F3-50F9328C88BC}" srcOrd="2" destOrd="0" presId="urn:microsoft.com/office/officeart/2005/8/layout/hList1"/>
    <dgm:cxn modelId="{4733E41D-5AE4-4FF5-B752-358A16EF9600}" type="presParOf" srcId="{173A4C6D-3905-4099-88F3-50F9328C88BC}" destId="{8CEEA3D2-E398-4F07-8A54-3428795EBA42}" srcOrd="0" destOrd="0" presId="urn:microsoft.com/office/officeart/2005/8/layout/hList1"/>
    <dgm:cxn modelId="{C1B20142-07ED-44B4-8CDE-886DA72443EA}" type="presParOf" srcId="{173A4C6D-3905-4099-88F3-50F9328C88BC}" destId="{7C7DB4A6-92B5-40BA-8D47-EDD71E4907F0}" srcOrd="1" destOrd="0" presId="urn:microsoft.com/office/officeart/2005/8/layout/hList1"/>
    <dgm:cxn modelId="{D445F0E9-66D7-4EF0-8C8D-85183D1FE840}" type="presParOf" srcId="{DE72ACCE-8472-4862-8223-2ECEEF9D21BD}" destId="{3417F8DF-9757-4110-AFC3-E7C1CDE50340}" srcOrd="3" destOrd="0" presId="urn:microsoft.com/office/officeart/2005/8/layout/hList1"/>
    <dgm:cxn modelId="{8348A91C-11F3-4E5B-BE20-0A1AFFD81D48}" type="presParOf" srcId="{DE72ACCE-8472-4862-8223-2ECEEF9D21BD}" destId="{F6D59063-4358-419B-9C24-0650FE40D78B}" srcOrd="4" destOrd="0" presId="urn:microsoft.com/office/officeart/2005/8/layout/hList1"/>
    <dgm:cxn modelId="{E8723276-7A0D-431A-8224-0B0B699AD7CB}" type="presParOf" srcId="{F6D59063-4358-419B-9C24-0650FE40D78B}" destId="{3B690920-55F5-4C2B-B8B2-4C2AED9A9773}" srcOrd="0" destOrd="0" presId="urn:microsoft.com/office/officeart/2005/8/layout/hList1"/>
    <dgm:cxn modelId="{9D4A0A3F-D26A-4135-8FB7-4191D85759EB}" type="presParOf" srcId="{F6D59063-4358-419B-9C24-0650FE40D78B}" destId="{BECD89A9-32D4-4A5E-8FBD-59F0309CF9C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2EB6AC-820A-484F-B3D2-632DFB009BAF}" type="doc">
      <dgm:prSet loTypeId="urn:microsoft.com/office/officeart/2005/8/layout/bProcess3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6A5721E-1264-407F-BE76-0728077AC195}">
      <dgm:prSet/>
      <dgm:spPr/>
      <dgm:t>
        <a:bodyPr/>
        <a:lstStyle/>
        <a:p>
          <a:pPr rtl="0"/>
          <a:r>
            <a:rPr lang="en-US" altLang="zh-CN" b="1" dirty="0" smtClean="0"/>
            <a:t>1.DS</a:t>
          </a:r>
          <a:r>
            <a:rPr lang="zh-CN" b="1" dirty="0" smtClean="0"/>
            <a:t>的</a:t>
          </a:r>
          <a:endParaRPr lang="en-US" altLang="zh-CN" b="1" dirty="0" smtClean="0"/>
        </a:p>
        <a:p>
          <a:pPr rtl="0"/>
          <a:r>
            <a:rPr lang="zh-CN" b="1" dirty="0" smtClean="0"/>
            <a:t>提出背景</a:t>
          </a:r>
          <a:endParaRPr lang="zh-CN" b="1" dirty="0"/>
        </a:p>
      </dgm:t>
    </dgm:pt>
    <dgm:pt modelId="{97535812-F6A2-4329-A0E2-37DB5651A0FB}" type="parTrans" cxnId="{0FBEA4E9-B5C2-47A7-8071-158AA750A079}">
      <dgm:prSet/>
      <dgm:spPr/>
      <dgm:t>
        <a:bodyPr/>
        <a:lstStyle/>
        <a:p>
          <a:endParaRPr lang="zh-CN" altLang="en-US" b="1"/>
        </a:p>
      </dgm:t>
    </dgm:pt>
    <dgm:pt modelId="{AF35CA32-27DA-463D-AAE4-FBFEBF5D25D3}" type="sibTrans" cxnId="{0FBEA4E9-B5C2-47A7-8071-158AA750A079}">
      <dgm:prSet/>
      <dgm:spPr/>
      <dgm:t>
        <a:bodyPr/>
        <a:lstStyle/>
        <a:p>
          <a:endParaRPr lang="zh-CN" altLang="en-US" b="1"/>
        </a:p>
      </dgm:t>
    </dgm:pt>
    <dgm:pt modelId="{48DB59D2-EE31-4F49-A516-25B51C9C563B}">
      <dgm:prSet/>
      <dgm:spPr/>
      <dgm:t>
        <a:bodyPr/>
        <a:lstStyle/>
        <a:p>
          <a:pPr rtl="0"/>
          <a:r>
            <a:rPr lang="en-US" altLang="zh-CN" b="1" dirty="0" smtClean="0"/>
            <a:t>2.DS</a:t>
          </a:r>
          <a:r>
            <a:rPr lang="zh-CN" b="1" dirty="0" smtClean="0"/>
            <a:t>的</a:t>
          </a:r>
          <a:endParaRPr lang="en-US" altLang="zh-CN" b="1" dirty="0" smtClean="0"/>
        </a:p>
        <a:p>
          <a:pPr rtl="0"/>
          <a:r>
            <a:rPr lang="zh-CN" b="1" dirty="0" smtClean="0"/>
            <a:t>定义</a:t>
          </a:r>
          <a:endParaRPr lang="zh-CN" b="1" dirty="0"/>
        </a:p>
      </dgm:t>
    </dgm:pt>
    <dgm:pt modelId="{8ED61198-5CAA-46D7-93BB-2DAA4A151DEF}" type="parTrans" cxnId="{18938A97-C577-4A3A-9E9C-C570FA59FA89}">
      <dgm:prSet/>
      <dgm:spPr/>
      <dgm:t>
        <a:bodyPr/>
        <a:lstStyle/>
        <a:p>
          <a:endParaRPr lang="zh-CN" altLang="en-US" b="1"/>
        </a:p>
      </dgm:t>
    </dgm:pt>
    <dgm:pt modelId="{9F5C9418-782F-4E7F-9EBA-3446E886FABE}" type="sibTrans" cxnId="{18938A97-C577-4A3A-9E9C-C570FA59FA89}">
      <dgm:prSet/>
      <dgm:spPr/>
      <dgm:t>
        <a:bodyPr/>
        <a:lstStyle/>
        <a:p>
          <a:endParaRPr lang="zh-CN" altLang="en-US" b="1"/>
        </a:p>
      </dgm:t>
    </dgm:pt>
    <dgm:pt modelId="{5B4930C7-E53D-4E16-9BC2-BA9167CDDE56}">
      <dgm:prSet/>
      <dgm:spPr/>
      <dgm:t>
        <a:bodyPr/>
        <a:lstStyle/>
        <a:p>
          <a:pPr rtl="0"/>
          <a:r>
            <a:rPr lang="en-US" altLang="zh-CN" b="1" dirty="0" smtClean="0"/>
            <a:t>3.DS</a:t>
          </a:r>
          <a:r>
            <a:rPr lang="zh-CN" b="1" dirty="0" smtClean="0"/>
            <a:t>的</a:t>
          </a:r>
          <a:endParaRPr lang="en-US" altLang="zh-CN" b="1" dirty="0" smtClean="0"/>
        </a:p>
        <a:p>
          <a:pPr rtl="0"/>
          <a:r>
            <a:rPr lang="zh-CN" b="1" dirty="0" smtClean="0"/>
            <a:t>发展简史</a:t>
          </a:r>
          <a:endParaRPr lang="zh-CN" b="1" dirty="0"/>
        </a:p>
      </dgm:t>
    </dgm:pt>
    <dgm:pt modelId="{CAABC75F-F09D-42F9-B55A-E96C23071ABD}" type="parTrans" cxnId="{DA703F09-DE65-4F33-8F67-F86A66D0C578}">
      <dgm:prSet/>
      <dgm:spPr/>
      <dgm:t>
        <a:bodyPr/>
        <a:lstStyle/>
        <a:p>
          <a:endParaRPr lang="zh-CN" altLang="en-US" b="1"/>
        </a:p>
      </dgm:t>
    </dgm:pt>
    <dgm:pt modelId="{F31FF167-E36F-49A2-944F-8B740BB2D897}" type="sibTrans" cxnId="{DA703F09-DE65-4F33-8F67-F86A66D0C578}">
      <dgm:prSet/>
      <dgm:spPr/>
      <dgm:t>
        <a:bodyPr/>
        <a:lstStyle/>
        <a:p>
          <a:endParaRPr lang="zh-CN" altLang="en-US" b="1"/>
        </a:p>
      </dgm:t>
    </dgm:pt>
    <dgm:pt modelId="{D3BA0301-A995-495C-BCF0-D05594BE3769}">
      <dgm:prSet/>
      <dgm:spPr/>
      <dgm:t>
        <a:bodyPr/>
        <a:lstStyle/>
        <a:p>
          <a:pPr rtl="0"/>
          <a:r>
            <a:rPr lang="en-US" altLang="zh-CN" b="1" dirty="0" smtClean="0"/>
            <a:t>4.DS</a:t>
          </a:r>
          <a:r>
            <a:rPr lang="zh-CN" b="1" dirty="0" smtClean="0"/>
            <a:t>的</a:t>
          </a:r>
          <a:endParaRPr lang="en-US" altLang="zh-CN" b="1" dirty="0" smtClean="0"/>
        </a:p>
        <a:p>
          <a:pPr rtl="0"/>
          <a:r>
            <a:rPr lang="zh-CN" b="1" dirty="0" smtClean="0"/>
            <a:t>理论体系</a:t>
          </a:r>
          <a:endParaRPr lang="zh-CN" b="1" dirty="0"/>
        </a:p>
      </dgm:t>
    </dgm:pt>
    <dgm:pt modelId="{A5D2A31F-BFC7-43A3-8445-A51EA241B007}" type="parTrans" cxnId="{AEDB2CDB-A4F0-46DB-9EA6-6D0B3C8E4FFB}">
      <dgm:prSet/>
      <dgm:spPr/>
      <dgm:t>
        <a:bodyPr/>
        <a:lstStyle/>
        <a:p>
          <a:endParaRPr lang="zh-CN" altLang="en-US" b="1"/>
        </a:p>
      </dgm:t>
    </dgm:pt>
    <dgm:pt modelId="{EB29E7D4-9B90-4D60-B344-6E331713A8FC}" type="sibTrans" cxnId="{AEDB2CDB-A4F0-46DB-9EA6-6D0B3C8E4FFB}">
      <dgm:prSet/>
      <dgm:spPr/>
      <dgm:t>
        <a:bodyPr/>
        <a:lstStyle/>
        <a:p>
          <a:endParaRPr lang="zh-CN" altLang="en-US" b="1"/>
        </a:p>
      </dgm:t>
    </dgm:pt>
    <dgm:pt modelId="{54631E90-7370-46EE-81A6-A75FDA4F8CF8}">
      <dgm:prSet/>
      <dgm:spPr/>
      <dgm:t>
        <a:bodyPr/>
        <a:lstStyle/>
        <a:p>
          <a:pPr rtl="0"/>
          <a:r>
            <a:rPr lang="en-US" altLang="zh-CN" b="1" dirty="0" smtClean="0"/>
            <a:t>5.DS</a:t>
          </a:r>
          <a:r>
            <a:rPr lang="zh-CN" b="1" dirty="0" smtClean="0"/>
            <a:t>的</a:t>
          </a:r>
          <a:endParaRPr lang="en-US" altLang="zh-CN" b="1" dirty="0" smtClean="0"/>
        </a:p>
        <a:p>
          <a:pPr rtl="0"/>
          <a:r>
            <a:rPr lang="zh-CN" altLang="en-US" b="1" dirty="0" smtClean="0"/>
            <a:t>术语与</a:t>
          </a:r>
          <a:r>
            <a:rPr lang="zh-CN" b="1" dirty="0" smtClean="0"/>
            <a:t>本体</a:t>
          </a:r>
          <a:endParaRPr lang="zh-CN" b="1" dirty="0"/>
        </a:p>
      </dgm:t>
    </dgm:pt>
    <dgm:pt modelId="{4D43FAE4-3711-4D53-8DD4-208A5282F86D}" type="parTrans" cxnId="{948A4D35-E904-4B24-8E01-0327749C4E3A}">
      <dgm:prSet/>
      <dgm:spPr/>
      <dgm:t>
        <a:bodyPr/>
        <a:lstStyle/>
        <a:p>
          <a:endParaRPr lang="zh-CN" altLang="en-US" b="1"/>
        </a:p>
      </dgm:t>
    </dgm:pt>
    <dgm:pt modelId="{DA520B2E-66BB-4CAE-96A2-80BE8EF1F66B}" type="sibTrans" cxnId="{948A4D35-E904-4B24-8E01-0327749C4E3A}">
      <dgm:prSet/>
      <dgm:spPr/>
      <dgm:t>
        <a:bodyPr/>
        <a:lstStyle/>
        <a:p>
          <a:endParaRPr lang="zh-CN" altLang="en-US" b="1"/>
        </a:p>
      </dgm:t>
    </dgm:pt>
    <dgm:pt modelId="{B6CF599C-515F-4924-B92A-759E42C74CF2}">
      <dgm:prSet/>
      <dgm:spPr/>
      <dgm:t>
        <a:bodyPr/>
        <a:lstStyle/>
        <a:p>
          <a:pPr rtl="0"/>
          <a:r>
            <a:rPr lang="en-US" altLang="zh-CN" b="1" dirty="0" smtClean="0"/>
            <a:t>6.DS</a:t>
          </a:r>
          <a:r>
            <a:rPr lang="zh-CN" b="1" dirty="0" smtClean="0"/>
            <a:t>的</a:t>
          </a:r>
          <a:endParaRPr lang="en-US" altLang="zh-CN" b="1" dirty="0" smtClean="0"/>
        </a:p>
        <a:p>
          <a:pPr rtl="0"/>
          <a:r>
            <a:rPr lang="zh-CN" b="1" dirty="0" smtClean="0"/>
            <a:t>基本原则</a:t>
          </a:r>
          <a:endParaRPr lang="zh-CN" b="1" dirty="0"/>
        </a:p>
      </dgm:t>
    </dgm:pt>
    <dgm:pt modelId="{A19251CE-5B27-49A1-BDC1-B74EA4AC595A}" type="parTrans" cxnId="{E486D1F1-DB53-49E1-93E3-ACCBE1FF1534}">
      <dgm:prSet/>
      <dgm:spPr/>
      <dgm:t>
        <a:bodyPr/>
        <a:lstStyle/>
        <a:p>
          <a:endParaRPr lang="zh-CN" altLang="en-US" b="1"/>
        </a:p>
      </dgm:t>
    </dgm:pt>
    <dgm:pt modelId="{513125C1-DE43-4055-B75C-39ADE618ADD7}" type="sibTrans" cxnId="{E486D1F1-DB53-49E1-93E3-ACCBE1FF1534}">
      <dgm:prSet/>
      <dgm:spPr/>
      <dgm:t>
        <a:bodyPr/>
        <a:lstStyle/>
        <a:p>
          <a:endParaRPr lang="zh-CN" altLang="en-US" b="1"/>
        </a:p>
      </dgm:t>
    </dgm:pt>
    <dgm:pt modelId="{880EF98E-3800-43CF-B53A-A8E84B405087}">
      <dgm:prSet/>
      <dgm:spPr/>
      <dgm:t>
        <a:bodyPr/>
        <a:lstStyle/>
        <a:p>
          <a:pPr rtl="0"/>
          <a:r>
            <a:rPr lang="en-US" altLang="zh-CN" b="1" dirty="0" smtClean="0"/>
            <a:t>7.</a:t>
          </a:r>
          <a:r>
            <a:rPr lang="zh-CN" b="1" dirty="0" smtClean="0"/>
            <a:t>数据科学</a:t>
          </a:r>
          <a:endParaRPr lang="en-US" altLang="zh-CN" b="1" dirty="0" smtClean="0"/>
        </a:p>
        <a:p>
          <a:pPr rtl="0"/>
          <a:r>
            <a:rPr lang="zh-CN" b="1" dirty="0" smtClean="0"/>
            <a:t>项目</a:t>
          </a:r>
          <a:endParaRPr lang="zh-CN" b="1" dirty="0"/>
        </a:p>
      </dgm:t>
    </dgm:pt>
    <dgm:pt modelId="{8C701628-A5A6-4513-879C-01D055CB4CB0}" type="parTrans" cxnId="{B5AE6987-DF7D-4CA2-B6FE-87D9778E7E04}">
      <dgm:prSet/>
      <dgm:spPr/>
      <dgm:t>
        <a:bodyPr/>
        <a:lstStyle/>
        <a:p>
          <a:endParaRPr lang="zh-CN" altLang="en-US" b="1"/>
        </a:p>
      </dgm:t>
    </dgm:pt>
    <dgm:pt modelId="{72CB895B-8CEE-4E45-B8B8-7BB40B1ED4C9}" type="sibTrans" cxnId="{B5AE6987-DF7D-4CA2-B6FE-87D9778E7E04}">
      <dgm:prSet/>
      <dgm:spPr/>
      <dgm:t>
        <a:bodyPr/>
        <a:lstStyle/>
        <a:p>
          <a:endParaRPr lang="zh-CN" altLang="en-US" b="1"/>
        </a:p>
      </dgm:t>
    </dgm:pt>
    <dgm:pt modelId="{2B6CC239-1E71-49C6-B13E-C33A78B514B7}">
      <dgm:prSet/>
      <dgm:spPr/>
      <dgm:t>
        <a:bodyPr/>
        <a:lstStyle/>
        <a:p>
          <a:pPr rtl="0"/>
          <a:r>
            <a:rPr lang="en-US" altLang="zh-CN" b="1" dirty="0" smtClean="0"/>
            <a:t>8.</a:t>
          </a:r>
          <a:r>
            <a:rPr lang="zh-CN" b="1" dirty="0" smtClean="0"/>
            <a:t>数据科学家</a:t>
          </a:r>
          <a:endParaRPr lang="zh-CN" b="1" dirty="0"/>
        </a:p>
      </dgm:t>
    </dgm:pt>
    <dgm:pt modelId="{D0042FAD-E32E-4D6A-82D0-850081AF1421}" type="parTrans" cxnId="{0E6A866A-9586-473C-BF42-459E1A05C920}">
      <dgm:prSet/>
      <dgm:spPr/>
      <dgm:t>
        <a:bodyPr/>
        <a:lstStyle/>
        <a:p>
          <a:endParaRPr lang="zh-CN" altLang="en-US" b="1"/>
        </a:p>
      </dgm:t>
    </dgm:pt>
    <dgm:pt modelId="{B81B48DA-0EA2-4007-B934-29869B50C19C}" type="sibTrans" cxnId="{0E6A866A-9586-473C-BF42-459E1A05C920}">
      <dgm:prSet/>
      <dgm:spPr/>
      <dgm:t>
        <a:bodyPr/>
        <a:lstStyle/>
        <a:p>
          <a:endParaRPr lang="zh-CN" altLang="en-US" b="1"/>
        </a:p>
      </dgm:t>
    </dgm:pt>
    <dgm:pt modelId="{7FD7A90A-8041-4FCE-A605-E6D1EDA641E3}">
      <dgm:prSet/>
      <dgm:spPr/>
      <dgm:t>
        <a:bodyPr/>
        <a:lstStyle/>
        <a:p>
          <a:pPr rtl="0"/>
          <a:r>
            <a:rPr lang="en-US" altLang="zh-CN" b="1" dirty="0" smtClean="0"/>
            <a:t>9.</a:t>
          </a:r>
          <a:r>
            <a:rPr lang="zh-CN" altLang="en-US" b="1" dirty="0" smtClean="0"/>
            <a:t>如何跟踪</a:t>
          </a:r>
          <a:endParaRPr lang="en-US" altLang="zh-CN" b="1" dirty="0" smtClean="0"/>
        </a:p>
        <a:p>
          <a:pPr rtl="0"/>
          <a:r>
            <a:rPr lang="en-US" altLang="zh-CN" b="1" dirty="0" smtClean="0"/>
            <a:t>DS</a:t>
          </a:r>
          <a:r>
            <a:rPr lang="zh-CN" altLang="en-US" b="1" dirty="0" smtClean="0"/>
            <a:t>动态</a:t>
          </a:r>
          <a:endParaRPr lang="zh-CN" b="1" dirty="0"/>
        </a:p>
      </dgm:t>
    </dgm:pt>
    <dgm:pt modelId="{A13C210A-C964-4A14-8C47-72A40CD5A8FB}" type="parTrans" cxnId="{2D8EFF50-FD13-4F3C-B191-FB1395757EBC}">
      <dgm:prSet/>
      <dgm:spPr/>
      <dgm:t>
        <a:bodyPr/>
        <a:lstStyle/>
        <a:p>
          <a:endParaRPr lang="zh-CN" altLang="en-US" b="1"/>
        </a:p>
      </dgm:t>
    </dgm:pt>
    <dgm:pt modelId="{64E40E08-BBCA-4770-BAC2-666912853869}" type="sibTrans" cxnId="{2D8EFF50-FD13-4F3C-B191-FB1395757EBC}">
      <dgm:prSet/>
      <dgm:spPr/>
      <dgm:t>
        <a:bodyPr/>
        <a:lstStyle/>
        <a:p>
          <a:endParaRPr lang="zh-CN" altLang="en-US" b="1"/>
        </a:p>
      </dgm:t>
    </dgm:pt>
    <dgm:pt modelId="{000E66A8-6496-46BC-A1D7-0CC1C5A87049}">
      <dgm:prSet/>
      <dgm:spPr/>
      <dgm:t>
        <a:bodyPr/>
        <a:lstStyle/>
        <a:p>
          <a:pPr rtl="0"/>
          <a:r>
            <a:rPr lang="en-US" altLang="zh-CN" b="1" dirty="0" smtClean="0"/>
            <a:t>10.</a:t>
          </a:r>
          <a:r>
            <a:rPr lang="zh-CN" altLang="en-US" b="1" dirty="0" smtClean="0"/>
            <a:t>如何继续学习</a:t>
          </a:r>
          <a:endParaRPr lang="zh-CN" b="1" dirty="0"/>
        </a:p>
      </dgm:t>
    </dgm:pt>
    <dgm:pt modelId="{2587E66A-E2CB-482B-B645-D1954B3F923C}" type="parTrans" cxnId="{F9AA9EEE-5B8D-4981-8036-C2A0DFBDF51C}">
      <dgm:prSet/>
      <dgm:spPr/>
      <dgm:t>
        <a:bodyPr/>
        <a:lstStyle/>
        <a:p>
          <a:endParaRPr lang="zh-CN" altLang="en-US"/>
        </a:p>
      </dgm:t>
    </dgm:pt>
    <dgm:pt modelId="{EC0CBB0D-26A5-40BF-AF8A-1F33F8982EB0}" type="sibTrans" cxnId="{F9AA9EEE-5B8D-4981-8036-C2A0DFBDF51C}">
      <dgm:prSet/>
      <dgm:spPr/>
      <dgm:t>
        <a:bodyPr/>
        <a:lstStyle/>
        <a:p>
          <a:endParaRPr lang="zh-CN" altLang="en-US"/>
        </a:p>
      </dgm:t>
    </dgm:pt>
    <dgm:pt modelId="{0A19E042-0E00-4580-A4D1-7EA906AB8893}">
      <dgm:prSet/>
      <dgm:spPr/>
      <dgm:t>
        <a:bodyPr/>
        <a:lstStyle/>
        <a:p>
          <a:pPr rtl="0"/>
          <a:r>
            <a:rPr lang="en-US" altLang="zh-CN" b="1" dirty="0" smtClean="0"/>
            <a:t>11.</a:t>
          </a:r>
          <a:r>
            <a:rPr lang="zh-CN" altLang="en-US" b="1" dirty="0" smtClean="0"/>
            <a:t>习题</a:t>
          </a:r>
          <a:endParaRPr lang="zh-CN" b="1" dirty="0"/>
        </a:p>
      </dgm:t>
    </dgm:pt>
    <dgm:pt modelId="{2EBA3B49-8131-453E-9B95-68023CD250A7}" type="parTrans" cxnId="{8DFF3EA3-3966-45E8-A7F9-B18760BDB1CA}">
      <dgm:prSet/>
      <dgm:spPr/>
      <dgm:t>
        <a:bodyPr/>
        <a:lstStyle/>
        <a:p>
          <a:endParaRPr lang="zh-CN" altLang="en-US"/>
        </a:p>
      </dgm:t>
    </dgm:pt>
    <dgm:pt modelId="{131A7324-9D9A-4AB2-BE4E-474DC9478D37}" type="sibTrans" cxnId="{8DFF3EA3-3966-45E8-A7F9-B18760BDB1CA}">
      <dgm:prSet/>
      <dgm:spPr/>
      <dgm:t>
        <a:bodyPr/>
        <a:lstStyle/>
        <a:p>
          <a:endParaRPr lang="zh-CN" altLang="en-US"/>
        </a:p>
      </dgm:t>
    </dgm:pt>
    <dgm:pt modelId="{4A905BBD-FF7C-402C-9DFC-FC0922BB78C6}" type="pres">
      <dgm:prSet presAssocID="{E42EB6AC-820A-484F-B3D2-632DFB009BA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CE78E8-7282-490E-971D-87D209A01F73}" type="pres">
      <dgm:prSet presAssocID="{26A5721E-1264-407F-BE76-0728077AC195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48D7CF-3736-4CD5-BD3B-325111AEB3A0}" type="pres">
      <dgm:prSet presAssocID="{AF35CA32-27DA-463D-AAE4-FBFEBF5D25D3}" presName="sibTrans" presStyleLbl="sibTrans1D1" presStyleIdx="0" presStyleCnt="10"/>
      <dgm:spPr/>
      <dgm:t>
        <a:bodyPr/>
        <a:lstStyle/>
        <a:p>
          <a:endParaRPr lang="zh-CN" altLang="en-US"/>
        </a:p>
      </dgm:t>
    </dgm:pt>
    <dgm:pt modelId="{26BA066E-147A-469E-9741-3C6062E3955B}" type="pres">
      <dgm:prSet presAssocID="{AF35CA32-27DA-463D-AAE4-FBFEBF5D25D3}" presName="connectorText" presStyleLbl="sibTrans1D1" presStyleIdx="0" presStyleCnt="10"/>
      <dgm:spPr/>
      <dgm:t>
        <a:bodyPr/>
        <a:lstStyle/>
        <a:p>
          <a:endParaRPr lang="zh-CN" altLang="en-US"/>
        </a:p>
      </dgm:t>
    </dgm:pt>
    <dgm:pt modelId="{A708AB59-C1D2-4B5F-8D29-FC464B0EA55A}" type="pres">
      <dgm:prSet presAssocID="{48DB59D2-EE31-4F49-A516-25B51C9C563B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A995E-7CAB-4A88-9EE7-51D2E2BF0596}" type="pres">
      <dgm:prSet presAssocID="{9F5C9418-782F-4E7F-9EBA-3446E886FABE}" presName="sibTrans" presStyleLbl="sibTrans1D1" presStyleIdx="1" presStyleCnt="10"/>
      <dgm:spPr/>
      <dgm:t>
        <a:bodyPr/>
        <a:lstStyle/>
        <a:p>
          <a:endParaRPr lang="zh-CN" altLang="en-US"/>
        </a:p>
      </dgm:t>
    </dgm:pt>
    <dgm:pt modelId="{709D044C-27BC-4986-94D9-89F76DAEF2F6}" type="pres">
      <dgm:prSet presAssocID="{9F5C9418-782F-4E7F-9EBA-3446E886FABE}" presName="connectorText" presStyleLbl="sibTrans1D1" presStyleIdx="1" presStyleCnt="10"/>
      <dgm:spPr/>
      <dgm:t>
        <a:bodyPr/>
        <a:lstStyle/>
        <a:p>
          <a:endParaRPr lang="zh-CN" altLang="en-US"/>
        </a:p>
      </dgm:t>
    </dgm:pt>
    <dgm:pt modelId="{FD650402-B453-4203-B5DD-DE9573803B0F}" type="pres">
      <dgm:prSet presAssocID="{5B4930C7-E53D-4E16-9BC2-BA9167CDDE56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8E02A3-F389-432B-BAEE-0B2CDE847B63}" type="pres">
      <dgm:prSet presAssocID="{F31FF167-E36F-49A2-944F-8B740BB2D897}" presName="sibTrans" presStyleLbl="sibTrans1D1" presStyleIdx="2" presStyleCnt="10"/>
      <dgm:spPr/>
      <dgm:t>
        <a:bodyPr/>
        <a:lstStyle/>
        <a:p>
          <a:endParaRPr lang="zh-CN" altLang="en-US"/>
        </a:p>
      </dgm:t>
    </dgm:pt>
    <dgm:pt modelId="{8BFD49C7-8281-4F7F-9DF7-E351E48FD633}" type="pres">
      <dgm:prSet presAssocID="{F31FF167-E36F-49A2-944F-8B740BB2D897}" presName="connectorText" presStyleLbl="sibTrans1D1" presStyleIdx="2" presStyleCnt="10"/>
      <dgm:spPr/>
      <dgm:t>
        <a:bodyPr/>
        <a:lstStyle/>
        <a:p>
          <a:endParaRPr lang="zh-CN" altLang="en-US"/>
        </a:p>
      </dgm:t>
    </dgm:pt>
    <dgm:pt modelId="{5B29921D-B3A8-481B-BBFF-760AE513E20F}" type="pres">
      <dgm:prSet presAssocID="{D3BA0301-A995-495C-BCF0-D05594BE3769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44CFCB-FEF6-4DA4-A09D-8950CB9CEB8B}" type="pres">
      <dgm:prSet presAssocID="{EB29E7D4-9B90-4D60-B344-6E331713A8FC}" presName="sibTrans" presStyleLbl="sibTrans1D1" presStyleIdx="3" presStyleCnt="10"/>
      <dgm:spPr/>
      <dgm:t>
        <a:bodyPr/>
        <a:lstStyle/>
        <a:p>
          <a:endParaRPr lang="zh-CN" altLang="en-US"/>
        </a:p>
      </dgm:t>
    </dgm:pt>
    <dgm:pt modelId="{66CED5BC-9119-4EF1-9575-AE96713EDA34}" type="pres">
      <dgm:prSet presAssocID="{EB29E7D4-9B90-4D60-B344-6E331713A8FC}" presName="connectorText" presStyleLbl="sibTrans1D1" presStyleIdx="3" presStyleCnt="10"/>
      <dgm:spPr/>
      <dgm:t>
        <a:bodyPr/>
        <a:lstStyle/>
        <a:p>
          <a:endParaRPr lang="zh-CN" altLang="en-US"/>
        </a:p>
      </dgm:t>
    </dgm:pt>
    <dgm:pt modelId="{5A3AC604-3D0B-4FFB-8B19-F680357AAFCC}" type="pres">
      <dgm:prSet presAssocID="{54631E90-7370-46EE-81A6-A75FDA4F8CF8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8834B5-F4E3-4865-8241-FB75B421138C}" type="pres">
      <dgm:prSet presAssocID="{DA520B2E-66BB-4CAE-96A2-80BE8EF1F66B}" presName="sibTrans" presStyleLbl="sibTrans1D1" presStyleIdx="4" presStyleCnt="10"/>
      <dgm:spPr/>
      <dgm:t>
        <a:bodyPr/>
        <a:lstStyle/>
        <a:p>
          <a:endParaRPr lang="zh-CN" altLang="en-US"/>
        </a:p>
      </dgm:t>
    </dgm:pt>
    <dgm:pt modelId="{016FD8B6-4B57-493B-AC68-043D6330107B}" type="pres">
      <dgm:prSet presAssocID="{DA520B2E-66BB-4CAE-96A2-80BE8EF1F66B}" presName="connectorText" presStyleLbl="sibTrans1D1" presStyleIdx="4" presStyleCnt="10"/>
      <dgm:spPr/>
      <dgm:t>
        <a:bodyPr/>
        <a:lstStyle/>
        <a:p>
          <a:endParaRPr lang="zh-CN" altLang="en-US"/>
        </a:p>
      </dgm:t>
    </dgm:pt>
    <dgm:pt modelId="{EB68948F-6CA0-4D3F-823D-61448E429ED0}" type="pres">
      <dgm:prSet presAssocID="{B6CF599C-515F-4924-B92A-759E42C74CF2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EC41A7-718D-4D89-8BAB-F46FD3B0E1EE}" type="pres">
      <dgm:prSet presAssocID="{513125C1-DE43-4055-B75C-39ADE618ADD7}" presName="sibTrans" presStyleLbl="sibTrans1D1" presStyleIdx="5" presStyleCnt="10"/>
      <dgm:spPr/>
      <dgm:t>
        <a:bodyPr/>
        <a:lstStyle/>
        <a:p>
          <a:endParaRPr lang="zh-CN" altLang="en-US"/>
        </a:p>
      </dgm:t>
    </dgm:pt>
    <dgm:pt modelId="{2B7C5A45-6597-4CFB-A19F-F77F8C7D738C}" type="pres">
      <dgm:prSet presAssocID="{513125C1-DE43-4055-B75C-39ADE618ADD7}" presName="connectorText" presStyleLbl="sibTrans1D1" presStyleIdx="5" presStyleCnt="10"/>
      <dgm:spPr/>
      <dgm:t>
        <a:bodyPr/>
        <a:lstStyle/>
        <a:p>
          <a:endParaRPr lang="zh-CN" altLang="en-US"/>
        </a:p>
      </dgm:t>
    </dgm:pt>
    <dgm:pt modelId="{5CF66395-CF92-4762-916F-6AF28A17C67A}" type="pres">
      <dgm:prSet presAssocID="{880EF98E-3800-43CF-B53A-A8E84B405087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C6A951-8BA6-4337-823E-CCC71346DE6C}" type="pres">
      <dgm:prSet presAssocID="{72CB895B-8CEE-4E45-B8B8-7BB40B1ED4C9}" presName="sibTrans" presStyleLbl="sibTrans1D1" presStyleIdx="6" presStyleCnt="10"/>
      <dgm:spPr/>
      <dgm:t>
        <a:bodyPr/>
        <a:lstStyle/>
        <a:p>
          <a:endParaRPr lang="zh-CN" altLang="en-US"/>
        </a:p>
      </dgm:t>
    </dgm:pt>
    <dgm:pt modelId="{B9EFB334-6718-42FF-9683-B2764F3BC1F9}" type="pres">
      <dgm:prSet presAssocID="{72CB895B-8CEE-4E45-B8B8-7BB40B1ED4C9}" presName="connectorText" presStyleLbl="sibTrans1D1" presStyleIdx="6" presStyleCnt="10"/>
      <dgm:spPr/>
      <dgm:t>
        <a:bodyPr/>
        <a:lstStyle/>
        <a:p>
          <a:endParaRPr lang="zh-CN" altLang="en-US"/>
        </a:p>
      </dgm:t>
    </dgm:pt>
    <dgm:pt modelId="{5384A668-4630-4090-8C7C-0C2EC192E534}" type="pres">
      <dgm:prSet presAssocID="{2B6CC239-1E71-49C6-B13E-C33A78B514B7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E67A41-80CA-45AA-8176-3FCC2713A876}" type="pres">
      <dgm:prSet presAssocID="{B81B48DA-0EA2-4007-B934-29869B50C19C}" presName="sibTrans" presStyleLbl="sibTrans1D1" presStyleIdx="7" presStyleCnt="10"/>
      <dgm:spPr/>
      <dgm:t>
        <a:bodyPr/>
        <a:lstStyle/>
        <a:p>
          <a:endParaRPr lang="zh-CN" altLang="en-US"/>
        </a:p>
      </dgm:t>
    </dgm:pt>
    <dgm:pt modelId="{1BCB9F5C-A45B-4CA8-B9F5-EA4DA309FD43}" type="pres">
      <dgm:prSet presAssocID="{B81B48DA-0EA2-4007-B934-29869B50C19C}" presName="connectorText" presStyleLbl="sibTrans1D1" presStyleIdx="7" presStyleCnt="10"/>
      <dgm:spPr/>
      <dgm:t>
        <a:bodyPr/>
        <a:lstStyle/>
        <a:p>
          <a:endParaRPr lang="zh-CN" altLang="en-US"/>
        </a:p>
      </dgm:t>
    </dgm:pt>
    <dgm:pt modelId="{CF4F9165-48B3-4E3E-BA73-22B57B1EA700}" type="pres">
      <dgm:prSet presAssocID="{7FD7A90A-8041-4FCE-A605-E6D1EDA641E3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DB07F3-6747-4C79-AB67-01FEC9C0F77E}" type="pres">
      <dgm:prSet presAssocID="{64E40E08-BBCA-4770-BAC2-666912853869}" presName="sibTrans" presStyleLbl="sibTrans1D1" presStyleIdx="8" presStyleCnt="10"/>
      <dgm:spPr/>
      <dgm:t>
        <a:bodyPr/>
        <a:lstStyle/>
        <a:p>
          <a:endParaRPr lang="zh-CN" altLang="en-US"/>
        </a:p>
      </dgm:t>
    </dgm:pt>
    <dgm:pt modelId="{7CC885EF-7D5F-40BD-89DD-31F61DC8A1EC}" type="pres">
      <dgm:prSet presAssocID="{64E40E08-BBCA-4770-BAC2-666912853869}" presName="connectorText" presStyleLbl="sibTrans1D1" presStyleIdx="8" presStyleCnt="10"/>
      <dgm:spPr/>
      <dgm:t>
        <a:bodyPr/>
        <a:lstStyle/>
        <a:p>
          <a:endParaRPr lang="zh-CN" altLang="en-US"/>
        </a:p>
      </dgm:t>
    </dgm:pt>
    <dgm:pt modelId="{83689769-FBF6-408C-AE00-E5143A515DD9}" type="pres">
      <dgm:prSet presAssocID="{000E66A8-6496-46BC-A1D7-0CC1C5A87049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7779E6-2E64-447C-8CC0-0D90358EC0F6}" type="pres">
      <dgm:prSet presAssocID="{EC0CBB0D-26A5-40BF-AF8A-1F33F8982EB0}" presName="sibTrans" presStyleLbl="sibTrans1D1" presStyleIdx="9" presStyleCnt="10"/>
      <dgm:spPr/>
      <dgm:t>
        <a:bodyPr/>
        <a:lstStyle/>
        <a:p>
          <a:endParaRPr lang="zh-CN" altLang="en-US"/>
        </a:p>
      </dgm:t>
    </dgm:pt>
    <dgm:pt modelId="{1CAEFA3C-CE89-4F18-A0AE-71414B2CFD46}" type="pres">
      <dgm:prSet presAssocID="{EC0CBB0D-26A5-40BF-AF8A-1F33F8982EB0}" presName="connectorText" presStyleLbl="sibTrans1D1" presStyleIdx="9" presStyleCnt="10"/>
      <dgm:spPr/>
      <dgm:t>
        <a:bodyPr/>
        <a:lstStyle/>
        <a:p>
          <a:endParaRPr lang="zh-CN" altLang="en-US"/>
        </a:p>
      </dgm:t>
    </dgm:pt>
    <dgm:pt modelId="{9E7152C2-14EE-49F1-B374-A68D423635BD}" type="pres">
      <dgm:prSet presAssocID="{0A19E042-0E00-4580-A4D1-7EA906AB8893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FBEA4E9-B5C2-47A7-8071-158AA750A079}" srcId="{E42EB6AC-820A-484F-B3D2-632DFB009BAF}" destId="{26A5721E-1264-407F-BE76-0728077AC195}" srcOrd="0" destOrd="0" parTransId="{97535812-F6A2-4329-A0E2-37DB5651A0FB}" sibTransId="{AF35CA32-27DA-463D-AAE4-FBFEBF5D25D3}"/>
    <dgm:cxn modelId="{153F280D-FE60-41B4-AAB2-3E03704A58D6}" type="presOf" srcId="{72CB895B-8CEE-4E45-B8B8-7BB40B1ED4C9}" destId="{55C6A951-8BA6-4337-823E-CCC71346DE6C}" srcOrd="0" destOrd="0" presId="urn:microsoft.com/office/officeart/2005/8/layout/bProcess3"/>
    <dgm:cxn modelId="{70C59702-EB97-4210-B6A2-9ED0CEDBD7BE}" type="presOf" srcId="{64E40E08-BBCA-4770-BAC2-666912853869}" destId="{CADB07F3-6747-4C79-AB67-01FEC9C0F77E}" srcOrd="0" destOrd="0" presId="urn:microsoft.com/office/officeart/2005/8/layout/bProcess3"/>
    <dgm:cxn modelId="{7B34414E-6C41-4DF3-9FD1-91E2098358A9}" type="presOf" srcId="{AF35CA32-27DA-463D-AAE4-FBFEBF5D25D3}" destId="{7948D7CF-3736-4CD5-BD3B-325111AEB3A0}" srcOrd="0" destOrd="0" presId="urn:microsoft.com/office/officeart/2005/8/layout/bProcess3"/>
    <dgm:cxn modelId="{D9D35356-DCF3-4780-8609-633A95E9A631}" type="presOf" srcId="{EC0CBB0D-26A5-40BF-AF8A-1F33F8982EB0}" destId="{1CAEFA3C-CE89-4F18-A0AE-71414B2CFD46}" srcOrd="1" destOrd="0" presId="urn:microsoft.com/office/officeart/2005/8/layout/bProcess3"/>
    <dgm:cxn modelId="{E486D1F1-DB53-49E1-93E3-ACCBE1FF1534}" srcId="{E42EB6AC-820A-484F-B3D2-632DFB009BAF}" destId="{B6CF599C-515F-4924-B92A-759E42C74CF2}" srcOrd="5" destOrd="0" parTransId="{A19251CE-5B27-49A1-BDC1-B74EA4AC595A}" sibTransId="{513125C1-DE43-4055-B75C-39ADE618ADD7}"/>
    <dgm:cxn modelId="{16D05FBB-9393-40AC-8C3A-75D6F3925D51}" type="presOf" srcId="{7FD7A90A-8041-4FCE-A605-E6D1EDA641E3}" destId="{CF4F9165-48B3-4E3E-BA73-22B57B1EA700}" srcOrd="0" destOrd="0" presId="urn:microsoft.com/office/officeart/2005/8/layout/bProcess3"/>
    <dgm:cxn modelId="{4AA925E8-B46C-49DB-8649-5AAA26AF0C58}" type="presOf" srcId="{E42EB6AC-820A-484F-B3D2-632DFB009BAF}" destId="{4A905BBD-FF7C-402C-9DFC-FC0922BB78C6}" srcOrd="0" destOrd="0" presId="urn:microsoft.com/office/officeart/2005/8/layout/bProcess3"/>
    <dgm:cxn modelId="{3BB899A2-6AA4-4B6A-9CC6-800A48DB26C2}" type="presOf" srcId="{F31FF167-E36F-49A2-944F-8B740BB2D897}" destId="{8BFD49C7-8281-4F7F-9DF7-E351E48FD633}" srcOrd="1" destOrd="0" presId="urn:microsoft.com/office/officeart/2005/8/layout/bProcess3"/>
    <dgm:cxn modelId="{FCCC4455-36A4-42F3-977C-F3E11F353045}" type="presOf" srcId="{513125C1-DE43-4055-B75C-39ADE618ADD7}" destId="{2B7C5A45-6597-4CFB-A19F-F77F8C7D738C}" srcOrd="1" destOrd="0" presId="urn:microsoft.com/office/officeart/2005/8/layout/bProcess3"/>
    <dgm:cxn modelId="{F9AA9EEE-5B8D-4981-8036-C2A0DFBDF51C}" srcId="{E42EB6AC-820A-484F-B3D2-632DFB009BAF}" destId="{000E66A8-6496-46BC-A1D7-0CC1C5A87049}" srcOrd="9" destOrd="0" parTransId="{2587E66A-E2CB-482B-B645-D1954B3F923C}" sibTransId="{EC0CBB0D-26A5-40BF-AF8A-1F33F8982EB0}"/>
    <dgm:cxn modelId="{6081DC4F-C63C-414D-AD13-AA9D8F2CE5CE}" type="presOf" srcId="{D3BA0301-A995-495C-BCF0-D05594BE3769}" destId="{5B29921D-B3A8-481B-BBFF-760AE513E20F}" srcOrd="0" destOrd="0" presId="urn:microsoft.com/office/officeart/2005/8/layout/bProcess3"/>
    <dgm:cxn modelId="{A06EAE4E-3831-4420-ABEC-54AB16A1DD09}" type="presOf" srcId="{000E66A8-6496-46BC-A1D7-0CC1C5A87049}" destId="{83689769-FBF6-408C-AE00-E5143A515DD9}" srcOrd="0" destOrd="0" presId="urn:microsoft.com/office/officeart/2005/8/layout/bProcess3"/>
    <dgm:cxn modelId="{AEDB2CDB-A4F0-46DB-9EA6-6D0B3C8E4FFB}" srcId="{E42EB6AC-820A-484F-B3D2-632DFB009BAF}" destId="{D3BA0301-A995-495C-BCF0-D05594BE3769}" srcOrd="3" destOrd="0" parTransId="{A5D2A31F-BFC7-43A3-8445-A51EA241B007}" sibTransId="{EB29E7D4-9B90-4D60-B344-6E331713A8FC}"/>
    <dgm:cxn modelId="{769BFD0F-45E1-4977-BA07-2CF124224A52}" type="presOf" srcId="{0A19E042-0E00-4580-A4D1-7EA906AB8893}" destId="{9E7152C2-14EE-49F1-B374-A68D423635BD}" srcOrd="0" destOrd="0" presId="urn:microsoft.com/office/officeart/2005/8/layout/bProcess3"/>
    <dgm:cxn modelId="{2D8EFF50-FD13-4F3C-B191-FB1395757EBC}" srcId="{E42EB6AC-820A-484F-B3D2-632DFB009BAF}" destId="{7FD7A90A-8041-4FCE-A605-E6D1EDA641E3}" srcOrd="8" destOrd="0" parTransId="{A13C210A-C964-4A14-8C47-72A40CD5A8FB}" sibTransId="{64E40E08-BBCA-4770-BAC2-666912853869}"/>
    <dgm:cxn modelId="{3AD9A94F-6211-4F71-9BBB-CF2A8FB164E7}" type="presOf" srcId="{B6CF599C-515F-4924-B92A-759E42C74CF2}" destId="{EB68948F-6CA0-4D3F-823D-61448E429ED0}" srcOrd="0" destOrd="0" presId="urn:microsoft.com/office/officeart/2005/8/layout/bProcess3"/>
    <dgm:cxn modelId="{5B387272-4871-4977-9422-6661E8AA3846}" type="presOf" srcId="{B81B48DA-0EA2-4007-B934-29869B50C19C}" destId="{68E67A41-80CA-45AA-8176-3FCC2713A876}" srcOrd="0" destOrd="0" presId="urn:microsoft.com/office/officeart/2005/8/layout/bProcess3"/>
    <dgm:cxn modelId="{B5AE6987-DF7D-4CA2-B6FE-87D9778E7E04}" srcId="{E42EB6AC-820A-484F-B3D2-632DFB009BAF}" destId="{880EF98E-3800-43CF-B53A-A8E84B405087}" srcOrd="6" destOrd="0" parTransId="{8C701628-A5A6-4513-879C-01D055CB4CB0}" sibTransId="{72CB895B-8CEE-4E45-B8B8-7BB40B1ED4C9}"/>
    <dgm:cxn modelId="{4B2782B7-C66B-449C-9761-4E1BF19E8661}" type="presOf" srcId="{513125C1-DE43-4055-B75C-39ADE618ADD7}" destId="{44EC41A7-718D-4D89-8BAB-F46FD3B0E1EE}" srcOrd="0" destOrd="0" presId="urn:microsoft.com/office/officeart/2005/8/layout/bProcess3"/>
    <dgm:cxn modelId="{498BB1A0-63A8-4B9C-B0B7-A6A2FDAD6563}" type="presOf" srcId="{B81B48DA-0EA2-4007-B934-29869B50C19C}" destId="{1BCB9F5C-A45B-4CA8-B9F5-EA4DA309FD43}" srcOrd="1" destOrd="0" presId="urn:microsoft.com/office/officeart/2005/8/layout/bProcess3"/>
    <dgm:cxn modelId="{7E566D13-D097-4875-9569-9C5F93FF6C30}" type="presOf" srcId="{DA520B2E-66BB-4CAE-96A2-80BE8EF1F66B}" destId="{B18834B5-F4E3-4865-8241-FB75B421138C}" srcOrd="0" destOrd="0" presId="urn:microsoft.com/office/officeart/2005/8/layout/bProcess3"/>
    <dgm:cxn modelId="{F2050ABA-BF23-4514-93CD-BCB91E464C65}" type="presOf" srcId="{26A5721E-1264-407F-BE76-0728077AC195}" destId="{33CE78E8-7282-490E-971D-87D209A01F73}" srcOrd="0" destOrd="0" presId="urn:microsoft.com/office/officeart/2005/8/layout/bProcess3"/>
    <dgm:cxn modelId="{EF7C7651-8EFB-47F0-A6A4-C3668B48F33B}" type="presOf" srcId="{880EF98E-3800-43CF-B53A-A8E84B405087}" destId="{5CF66395-CF92-4762-916F-6AF28A17C67A}" srcOrd="0" destOrd="0" presId="urn:microsoft.com/office/officeart/2005/8/layout/bProcess3"/>
    <dgm:cxn modelId="{226EC4F0-F277-4AFC-9B0F-F2CD13DD35BF}" type="presOf" srcId="{72CB895B-8CEE-4E45-B8B8-7BB40B1ED4C9}" destId="{B9EFB334-6718-42FF-9683-B2764F3BC1F9}" srcOrd="1" destOrd="0" presId="urn:microsoft.com/office/officeart/2005/8/layout/bProcess3"/>
    <dgm:cxn modelId="{948A4D35-E904-4B24-8E01-0327749C4E3A}" srcId="{E42EB6AC-820A-484F-B3D2-632DFB009BAF}" destId="{54631E90-7370-46EE-81A6-A75FDA4F8CF8}" srcOrd="4" destOrd="0" parTransId="{4D43FAE4-3711-4D53-8DD4-208A5282F86D}" sibTransId="{DA520B2E-66BB-4CAE-96A2-80BE8EF1F66B}"/>
    <dgm:cxn modelId="{C7360BF6-66F3-49D6-A299-A15884661969}" type="presOf" srcId="{AF35CA32-27DA-463D-AAE4-FBFEBF5D25D3}" destId="{26BA066E-147A-469E-9741-3C6062E3955B}" srcOrd="1" destOrd="0" presId="urn:microsoft.com/office/officeart/2005/8/layout/bProcess3"/>
    <dgm:cxn modelId="{A657BD6B-1955-4FBD-9C4B-466610B350E8}" type="presOf" srcId="{EC0CBB0D-26A5-40BF-AF8A-1F33F8982EB0}" destId="{D87779E6-2E64-447C-8CC0-0D90358EC0F6}" srcOrd="0" destOrd="0" presId="urn:microsoft.com/office/officeart/2005/8/layout/bProcess3"/>
    <dgm:cxn modelId="{8E5470A6-0F55-496B-8F7E-9E90731821EB}" type="presOf" srcId="{64E40E08-BBCA-4770-BAC2-666912853869}" destId="{7CC885EF-7D5F-40BD-89DD-31F61DC8A1EC}" srcOrd="1" destOrd="0" presId="urn:microsoft.com/office/officeart/2005/8/layout/bProcess3"/>
    <dgm:cxn modelId="{8DFF3EA3-3966-45E8-A7F9-B18760BDB1CA}" srcId="{E42EB6AC-820A-484F-B3D2-632DFB009BAF}" destId="{0A19E042-0E00-4580-A4D1-7EA906AB8893}" srcOrd="10" destOrd="0" parTransId="{2EBA3B49-8131-453E-9B95-68023CD250A7}" sibTransId="{131A7324-9D9A-4AB2-BE4E-474DC9478D37}"/>
    <dgm:cxn modelId="{7CB8800D-4488-4F16-86DD-226216246DF0}" type="presOf" srcId="{9F5C9418-782F-4E7F-9EBA-3446E886FABE}" destId="{709D044C-27BC-4986-94D9-89F76DAEF2F6}" srcOrd="1" destOrd="0" presId="urn:microsoft.com/office/officeart/2005/8/layout/bProcess3"/>
    <dgm:cxn modelId="{80C93DA5-2DD4-467F-8F34-0E49BD05DCDB}" type="presOf" srcId="{EB29E7D4-9B90-4D60-B344-6E331713A8FC}" destId="{5F44CFCB-FEF6-4DA4-A09D-8950CB9CEB8B}" srcOrd="0" destOrd="0" presId="urn:microsoft.com/office/officeart/2005/8/layout/bProcess3"/>
    <dgm:cxn modelId="{86AF32DA-6616-41F3-AD28-BA44F63E57C6}" type="presOf" srcId="{EB29E7D4-9B90-4D60-B344-6E331713A8FC}" destId="{66CED5BC-9119-4EF1-9575-AE96713EDA34}" srcOrd="1" destOrd="0" presId="urn:microsoft.com/office/officeart/2005/8/layout/bProcess3"/>
    <dgm:cxn modelId="{001A9E7E-469E-4EBC-8C92-719951210793}" type="presOf" srcId="{5B4930C7-E53D-4E16-9BC2-BA9167CDDE56}" destId="{FD650402-B453-4203-B5DD-DE9573803B0F}" srcOrd="0" destOrd="0" presId="urn:microsoft.com/office/officeart/2005/8/layout/bProcess3"/>
    <dgm:cxn modelId="{6F54081A-2D9C-48FB-AEDF-E3345561BAD4}" type="presOf" srcId="{2B6CC239-1E71-49C6-B13E-C33A78B514B7}" destId="{5384A668-4630-4090-8C7C-0C2EC192E534}" srcOrd="0" destOrd="0" presId="urn:microsoft.com/office/officeart/2005/8/layout/bProcess3"/>
    <dgm:cxn modelId="{B5BD9938-CB6F-479E-A8B4-EBE9A2485003}" type="presOf" srcId="{F31FF167-E36F-49A2-944F-8B740BB2D897}" destId="{148E02A3-F389-432B-BAEE-0B2CDE847B63}" srcOrd="0" destOrd="0" presId="urn:microsoft.com/office/officeart/2005/8/layout/bProcess3"/>
    <dgm:cxn modelId="{15A9B001-F5B5-47C3-A319-534C6F097176}" type="presOf" srcId="{54631E90-7370-46EE-81A6-A75FDA4F8CF8}" destId="{5A3AC604-3D0B-4FFB-8B19-F680357AAFCC}" srcOrd="0" destOrd="0" presId="urn:microsoft.com/office/officeart/2005/8/layout/bProcess3"/>
    <dgm:cxn modelId="{0E6A866A-9586-473C-BF42-459E1A05C920}" srcId="{E42EB6AC-820A-484F-B3D2-632DFB009BAF}" destId="{2B6CC239-1E71-49C6-B13E-C33A78B514B7}" srcOrd="7" destOrd="0" parTransId="{D0042FAD-E32E-4D6A-82D0-850081AF1421}" sibTransId="{B81B48DA-0EA2-4007-B934-29869B50C19C}"/>
    <dgm:cxn modelId="{DA703F09-DE65-4F33-8F67-F86A66D0C578}" srcId="{E42EB6AC-820A-484F-B3D2-632DFB009BAF}" destId="{5B4930C7-E53D-4E16-9BC2-BA9167CDDE56}" srcOrd="2" destOrd="0" parTransId="{CAABC75F-F09D-42F9-B55A-E96C23071ABD}" sibTransId="{F31FF167-E36F-49A2-944F-8B740BB2D897}"/>
    <dgm:cxn modelId="{18938A97-C577-4A3A-9E9C-C570FA59FA89}" srcId="{E42EB6AC-820A-484F-B3D2-632DFB009BAF}" destId="{48DB59D2-EE31-4F49-A516-25B51C9C563B}" srcOrd="1" destOrd="0" parTransId="{8ED61198-5CAA-46D7-93BB-2DAA4A151DEF}" sibTransId="{9F5C9418-782F-4E7F-9EBA-3446E886FABE}"/>
    <dgm:cxn modelId="{6B2098B4-784D-4EAA-A439-01E76FD9DD20}" type="presOf" srcId="{9F5C9418-782F-4E7F-9EBA-3446E886FABE}" destId="{3C1A995E-7CAB-4A88-9EE7-51D2E2BF0596}" srcOrd="0" destOrd="0" presId="urn:microsoft.com/office/officeart/2005/8/layout/bProcess3"/>
    <dgm:cxn modelId="{8EC8C6AA-202C-40C3-9148-ABB2274CB379}" type="presOf" srcId="{DA520B2E-66BB-4CAE-96A2-80BE8EF1F66B}" destId="{016FD8B6-4B57-493B-AC68-043D6330107B}" srcOrd="1" destOrd="0" presId="urn:microsoft.com/office/officeart/2005/8/layout/bProcess3"/>
    <dgm:cxn modelId="{8772EF84-0785-4771-A2A4-F2F9AC20EC5D}" type="presOf" srcId="{48DB59D2-EE31-4F49-A516-25B51C9C563B}" destId="{A708AB59-C1D2-4B5F-8D29-FC464B0EA55A}" srcOrd="0" destOrd="0" presId="urn:microsoft.com/office/officeart/2005/8/layout/bProcess3"/>
    <dgm:cxn modelId="{4A23DEB6-F95A-41DF-A61B-6D76F47DBD42}" type="presParOf" srcId="{4A905BBD-FF7C-402C-9DFC-FC0922BB78C6}" destId="{33CE78E8-7282-490E-971D-87D209A01F73}" srcOrd="0" destOrd="0" presId="urn:microsoft.com/office/officeart/2005/8/layout/bProcess3"/>
    <dgm:cxn modelId="{B115CAC8-333B-42E1-A177-5A4C5E278163}" type="presParOf" srcId="{4A905BBD-FF7C-402C-9DFC-FC0922BB78C6}" destId="{7948D7CF-3736-4CD5-BD3B-325111AEB3A0}" srcOrd="1" destOrd="0" presId="urn:microsoft.com/office/officeart/2005/8/layout/bProcess3"/>
    <dgm:cxn modelId="{5A23C5AC-A7C5-4036-8634-3105AFAA2FA7}" type="presParOf" srcId="{7948D7CF-3736-4CD5-BD3B-325111AEB3A0}" destId="{26BA066E-147A-469E-9741-3C6062E3955B}" srcOrd="0" destOrd="0" presId="urn:microsoft.com/office/officeart/2005/8/layout/bProcess3"/>
    <dgm:cxn modelId="{933DAFEA-3031-48CD-BF20-AA568C89EBA1}" type="presParOf" srcId="{4A905BBD-FF7C-402C-9DFC-FC0922BB78C6}" destId="{A708AB59-C1D2-4B5F-8D29-FC464B0EA55A}" srcOrd="2" destOrd="0" presId="urn:microsoft.com/office/officeart/2005/8/layout/bProcess3"/>
    <dgm:cxn modelId="{E92AFEDD-B8E0-4A0D-9D0B-BC0F2B9F5612}" type="presParOf" srcId="{4A905BBD-FF7C-402C-9DFC-FC0922BB78C6}" destId="{3C1A995E-7CAB-4A88-9EE7-51D2E2BF0596}" srcOrd="3" destOrd="0" presId="urn:microsoft.com/office/officeart/2005/8/layout/bProcess3"/>
    <dgm:cxn modelId="{2C98A8BE-0580-4A08-81B5-C2072EC1E84D}" type="presParOf" srcId="{3C1A995E-7CAB-4A88-9EE7-51D2E2BF0596}" destId="{709D044C-27BC-4986-94D9-89F76DAEF2F6}" srcOrd="0" destOrd="0" presId="urn:microsoft.com/office/officeart/2005/8/layout/bProcess3"/>
    <dgm:cxn modelId="{AE689270-5E31-450E-A57E-53E65F6E5745}" type="presParOf" srcId="{4A905BBD-FF7C-402C-9DFC-FC0922BB78C6}" destId="{FD650402-B453-4203-B5DD-DE9573803B0F}" srcOrd="4" destOrd="0" presId="urn:microsoft.com/office/officeart/2005/8/layout/bProcess3"/>
    <dgm:cxn modelId="{28B6057C-ED07-441F-B5DA-64AA81BBC12F}" type="presParOf" srcId="{4A905BBD-FF7C-402C-9DFC-FC0922BB78C6}" destId="{148E02A3-F389-432B-BAEE-0B2CDE847B63}" srcOrd="5" destOrd="0" presId="urn:microsoft.com/office/officeart/2005/8/layout/bProcess3"/>
    <dgm:cxn modelId="{F8D9E1C4-8FF5-412F-834C-946CB0DE4DAA}" type="presParOf" srcId="{148E02A3-F389-432B-BAEE-0B2CDE847B63}" destId="{8BFD49C7-8281-4F7F-9DF7-E351E48FD633}" srcOrd="0" destOrd="0" presId="urn:microsoft.com/office/officeart/2005/8/layout/bProcess3"/>
    <dgm:cxn modelId="{6D60FEFA-57B8-4491-8AA2-C2F47D6194B0}" type="presParOf" srcId="{4A905BBD-FF7C-402C-9DFC-FC0922BB78C6}" destId="{5B29921D-B3A8-481B-BBFF-760AE513E20F}" srcOrd="6" destOrd="0" presId="urn:microsoft.com/office/officeart/2005/8/layout/bProcess3"/>
    <dgm:cxn modelId="{76F6CBAC-AAA3-4F5A-8EB4-5E60B6C7FAA8}" type="presParOf" srcId="{4A905BBD-FF7C-402C-9DFC-FC0922BB78C6}" destId="{5F44CFCB-FEF6-4DA4-A09D-8950CB9CEB8B}" srcOrd="7" destOrd="0" presId="urn:microsoft.com/office/officeart/2005/8/layout/bProcess3"/>
    <dgm:cxn modelId="{77AEF8D7-90A7-47EC-9B3C-DD7788DF0741}" type="presParOf" srcId="{5F44CFCB-FEF6-4DA4-A09D-8950CB9CEB8B}" destId="{66CED5BC-9119-4EF1-9575-AE96713EDA34}" srcOrd="0" destOrd="0" presId="urn:microsoft.com/office/officeart/2005/8/layout/bProcess3"/>
    <dgm:cxn modelId="{325E92E2-CAB6-4EC9-A054-8D4E4DA17204}" type="presParOf" srcId="{4A905BBD-FF7C-402C-9DFC-FC0922BB78C6}" destId="{5A3AC604-3D0B-4FFB-8B19-F680357AAFCC}" srcOrd="8" destOrd="0" presId="urn:microsoft.com/office/officeart/2005/8/layout/bProcess3"/>
    <dgm:cxn modelId="{466923C2-024E-4496-9556-08B00A5C2BD6}" type="presParOf" srcId="{4A905BBD-FF7C-402C-9DFC-FC0922BB78C6}" destId="{B18834B5-F4E3-4865-8241-FB75B421138C}" srcOrd="9" destOrd="0" presId="urn:microsoft.com/office/officeart/2005/8/layout/bProcess3"/>
    <dgm:cxn modelId="{DFC2FEB2-6892-4B38-8A75-571D3783E036}" type="presParOf" srcId="{B18834B5-F4E3-4865-8241-FB75B421138C}" destId="{016FD8B6-4B57-493B-AC68-043D6330107B}" srcOrd="0" destOrd="0" presId="urn:microsoft.com/office/officeart/2005/8/layout/bProcess3"/>
    <dgm:cxn modelId="{11E1F1AA-9754-45D7-A529-C59740E52A0B}" type="presParOf" srcId="{4A905BBD-FF7C-402C-9DFC-FC0922BB78C6}" destId="{EB68948F-6CA0-4D3F-823D-61448E429ED0}" srcOrd="10" destOrd="0" presId="urn:microsoft.com/office/officeart/2005/8/layout/bProcess3"/>
    <dgm:cxn modelId="{73EF7929-7AED-414A-A484-E44D83B1D6BD}" type="presParOf" srcId="{4A905BBD-FF7C-402C-9DFC-FC0922BB78C6}" destId="{44EC41A7-718D-4D89-8BAB-F46FD3B0E1EE}" srcOrd="11" destOrd="0" presId="urn:microsoft.com/office/officeart/2005/8/layout/bProcess3"/>
    <dgm:cxn modelId="{E73A43F7-6FF9-4B20-AE96-4B9E847E8FA4}" type="presParOf" srcId="{44EC41A7-718D-4D89-8BAB-F46FD3B0E1EE}" destId="{2B7C5A45-6597-4CFB-A19F-F77F8C7D738C}" srcOrd="0" destOrd="0" presId="urn:microsoft.com/office/officeart/2005/8/layout/bProcess3"/>
    <dgm:cxn modelId="{297A2226-BEA2-45C7-8AEC-F4432FC33BEF}" type="presParOf" srcId="{4A905BBD-FF7C-402C-9DFC-FC0922BB78C6}" destId="{5CF66395-CF92-4762-916F-6AF28A17C67A}" srcOrd="12" destOrd="0" presId="urn:microsoft.com/office/officeart/2005/8/layout/bProcess3"/>
    <dgm:cxn modelId="{7225CFBC-5F3E-4CD3-BF02-BDF0341FEEC6}" type="presParOf" srcId="{4A905BBD-FF7C-402C-9DFC-FC0922BB78C6}" destId="{55C6A951-8BA6-4337-823E-CCC71346DE6C}" srcOrd="13" destOrd="0" presId="urn:microsoft.com/office/officeart/2005/8/layout/bProcess3"/>
    <dgm:cxn modelId="{EE190958-CC8A-44C5-B955-80AF279D0661}" type="presParOf" srcId="{55C6A951-8BA6-4337-823E-CCC71346DE6C}" destId="{B9EFB334-6718-42FF-9683-B2764F3BC1F9}" srcOrd="0" destOrd="0" presId="urn:microsoft.com/office/officeart/2005/8/layout/bProcess3"/>
    <dgm:cxn modelId="{F82B7435-4787-43DC-8D25-0AFB56A6DBE5}" type="presParOf" srcId="{4A905BBD-FF7C-402C-9DFC-FC0922BB78C6}" destId="{5384A668-4630-4090-8C7C-0C2EC192E534}" srcOrd="14" destOrd="0" presId="urn:microsoft.com/office/officeart/2005/8/layout/bProcess3"/>
    <dgm:cxn modelId="{70130FA4-69B9-4769-89AB-ADD14DD0B249}" type="presParOf" srcId="{4A905BBD-FF7C-402C-9DFC-FC0922BB78C6}" destId="{68E67A41-80CA-45AA-8176-3FCC2713A876}" srcOrd="15" destOrd="0" presId="urn:microsoft.com/office/officeart/2005/8/layout/bProcess3"/>
    <dgm:cxn modelId="{90A7C16C-F595-45F0-88DB-AFED3875362F}" type="presParOf" srcId="{68E67A41-80CA-45AA-8176-3FCC2713A876}" destId="{1BCB9F5C-A45B-4CA8-B9F5-EA4DA309FD43}" srcOrd="0" destOrd="0" presId="urn:microsoft.com/office/officeart/2005/8/layout/bProcess3"/>
    <dgm:cxn modelId="{8ACF89B4-3FB8-4866-8436-7E745496BBEC}" type="presParOf" srcId="{4A905BBD-FF7C-402C-9DFC-FC0922BB78C6}" destId="{CF4F9165-48B3-4E3E-BA73-22B57B1EA700}" srcOrd="16" destOrd="0" presId="urn:microsoft.com/office/officeart/2005/8/layout/bProcess3"/>
    <dgm:cxn modelId="{722F27C3-7DCF-49B0-87F7-9EF167F29439}" type="presParOf" srcId="{4A905BBD-FF7C-402C-9DFC-FC0922BB78C6}" destId="{CADB07F3-6747-4C79-AB67-01FEC9C0F77E}" srcOrd="17" destOrd="0" presId="urn:microsoft.com/office/officeart/2005/8/layout/bProcess3"/>
    <dgm:cxn modelId="{74A1476F-19EA-4CCA-A43D-CF8A6F6051A5}" type="presParOf" srcId="{CADB07F3-6747-4C79-AB67-01FEC9C0F77E}" destId="{7CC885EF-7D5F-40BD-89DD-31F61DC8A1EC}" srcOrd="0" destOrd="0" presId="urn:microsoft.com/office/officeart/2005/8/layout/bProcess3"/>
    <dgm:cxn modelId="{DA7FC42B-ED49-4CB7-BD16-804D5DB4EF87}" type="presParOf" srcId="{4A905BBD-FF7C-402C-9DFC-FC0922BB78C6}" destId="{83689769-FBF6-408C-AE00-E5143A515DD9}" srcOrd="18" destOrd="0" presId="urn:microsoft.com/office/officeart/2005/8/layout/bProcess3"/>
    <dgm:cxn modelId="{993A8B58-0E9D-4CE3-B295-4EF6F2E0BF1E}" type="presParOf" srcId="{4A905BBD-FF7C-402C-9DFC-FC0922BB78C6}" destId="{D87779E6-2E64-447C-8CC0-0D90358EC0F6}" srcOrd="19" destOrd="0" presId="urn:microsoft.com/office/officeart/2005/8/layout/bProcess3"/>
    <dgm:cxn modelId="{06FD37C5-E1F4-41FA-9587-3EC46F2165C7}" type="presParOf" srcId="{D87779E6-2E64-447C-8CC0-0D90358EC0F6}" destId="{1CAEFA3C-CE89-4F18-A0AE-71414B2CFD46}" srcOrd="0" destOrd="0" presId="urn:microsoft.com/office/officeart/2005/8/layout/bProcess3"/>
    <dgm:cxn modelId="{72AB7822-1059-4AE1-9930-E81ABA84517A}" type="presParOf" srcId="{4A905BBD-FF7C-402C-9DFC-FC0922BB78C6}" destId="{9E7152C2-14EE-49F1-B374-A68D423635BD}" srcOrd="2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smtClean="0"/>
            <a:t>数据科学理论与实践</a:t>
          </a:r>
          <a:endParaRPr lang="zh-CN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81EC6-0FEF-4D19-B445-CF0ADAC5A223}">
      <dsp:nvSpPr>
        <dsp:cNvPr id="0" name=""/>
        <dsp:cNvSpPr/>
      </dsp:nvSpPr>
      <dsp:spPr>
        <a:xfrm>
          <a:off x="3023" y="124637"/>
          <a:ext cx="2948061" cy="662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b="1" kern="1200" smtClean="0"/>
            <a:t>学习目的</a:t>
          </a:r>
          <a:endParaRPr lang="zh-CN" sz="2300" kern="1200"/>
        </a:p>
      </dsp:txBody>
      <dsp:txXfrm>
        <a:off x="3023" y="124637"/>
        <a:ext cx="2948061" cy="662400"/>
      </dsp:txXfrm>
    </dsp:sp>
    <dsp:sp modelId="{5A683390-861B-4BD4-B6C4-CDE0B76BD6F6}">
      <dsp:nvSpPr>
        <dsp:cNvPr id="0" name=""/>
        <dsp:cNvSpPr/>
      </dsp:nvSpPr>
      <dsp:spPr>
        <a:xfrm>
          <a:off x="3023" y="787037"/>
          <a:ext cx="2948061" cy="385123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300" kern="1200" smtClean="0"/>
            <a:t>【掌握】数据科学中的基础理论，尤其是核心术语、研究目的、理论体系与基本原则；</a:t>
          </a:r>
          <a:endParaRPr lang="zh-CN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300" kern="1200" smtClean="0"/>
            <a:t>【理解】数据科学科学家的的主要职责与能力要求；</a:t>
          </a:r>
          <a:endParaRPr lang="zh-CN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300" kern="1200" smtClean="0"/>
            <a:t>【了解】数据科学的发展简史。</a:t>
          </a:r>
          <a:endParaRPr lang="zh-CN" sz="2300" kern="1200"/>
        </a:p>
      </dsp:txBody>
      <dsp:txXfrm>
        <a:off x="3023" y="787037"/>
        <a:ext cx="2948061" cy="3851235"/>
      </dsp:txXfrm>
    </dsp:sp>
    <dsp:sp modelId="{8CEEA3D2-E398-4F07-8A54-3428795EBA42}">
      <dsp:nvSpPr>
        <dsp:cNvPr id="0" name=""/>
        <dsp:cNvSpPr/>
      </dsp:nvSpPr>
      <dsp:spPr>
        <a:xfrm>
          <a:off x="3363813" y="124637"/>
          <a:ext cx="2948061" cy="662400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b="1" kern="1200" smtClean="0"/>
            <a:t>学习重点</a:t>
          </a:r>
          <a:endParaRPr lang="zh-CN" sz="2300" kern="1200"/>
        </a:p>
      </dsp:txBody>
      <dsp:txXfrm>
        <a:off x="3363813" y="124637"/>
        <a:ext cx="2948061" cy="662400"/>
      </dsp:txXfrm>
    </dsp:sp>
    <dsp:sp modelId="{7C7DB4A6-92B5-40BA-8D47-EDD71E4907F0}">
      <dsp:nvSpPr>
        <dsp:cNvPr id="0" name=""/>
        <dsp:cNvSpPr/>
      </dsp:nvSpPr>
      <dsp:spPr>
        <a:xfrm>
          <a:off x="3363813" y="787037"/>
          <a:ext cx="2948061" cy="3851235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48000" cap="flat" cmpd="thickThin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300" kern="1200" smtClean="0"/>
            <a:t>大数据挑战的本质</a:t>
          </a:r>
          <a:endParaRPr lang="zh-CN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300" kern="1200" smtClean="0"/>
            <a:t>数据科学的研究目的</a:t>
          </a:r>
          <a:endParaRPr lang="zh-CN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300" kern="1200" smtClean="0"/>
            <a:t>数据科学的理论体系</a:t>
          </a:r>
          <a:endParaRPr lang="zh-CN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300" kern="1200" smtClean="0"/>
            <a:t>数据科学的基本原则</a:t>
          </a:r>
          <a:endParaRPr lang="zh-CN" sz="2300" kern="1200"/>
        </a:p>
      </dsp:txBody>
      <dsp:txXfrm>
        <a:off x="3363813" y="787037"/>
        <a:ext cx="2948061" cy="3851235"/>
      </dsp:txXfrm>
    </dsp:sp>
    <dsp:sp modelId="{3B690920-55F5-4C2B-B8B2-4C2AED9A9773}">
      <dsp:nvSpPr>
        <dsp:cNvPr id="0" name=""/>
        <dsp:cNvSpPr/>
      </dsp:nvSpPr>
      <dsp:spPr>
        <a:xfrm>
          <a:off x="6724603" y="124637"/>
          <a:ext cx="2948061" cy="6624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b="1" kern="1200" smtClean="0"/>
            <a:t>学习难点</a:t>
          </a:r>
          <a:endParaRPr lang="zh-CN" sz="2300" kern="1200"/>
        </a:p>
      </dsp:txBody>
      <dsp:txXfrm>
        <a:off x="6724603" y="124637"/>
        <a:ext cx="2948061" cy="662400"/>
      </dsp:txXfrm>
    </dsp:sp>
    <dsp:sp modelId="{BECD89A9-32D4-4A5E-8FBD-59F0309CF9C8}">
      <dsp:nvSpPr>
        <dsp:cNvPr id="0" name=""/>
        <dsp:cNvSpPr/>
      </dsp:nvSpPr>
      <dsp:spPr>
        <a:xfrm>
          <a:off x="6724603" y="787037"/>
          <a:ext cx="2948061" cy="3851235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48000" cap="flat" cmpd="thickThin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300" kern="1200" smtClean="0"/>
            <a:t>大数据挑战的本质</a:t>
          </a:r>
          <a:endParaRPr lang="zh-CN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300" kern="1200" smtClean="0"/>
            <a:t>数据科学的基本原则</a:t>
          </a:r>
          <a:endParaRPr lang="zh-CN" sz="2300" kern="1200"/>
        </a:p>
      </dsp:txBody>
      <dsp:txXfrm>
        <a:off x="6724603" y="787037"/>
        <a:ext cx="2948061" cy="3851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8D7CF-3736-4CD5-BD3B-325111AEB3A0}">
      <dsp:nvSpPr>
        <dsp:cNvPr id="0" name=""/>
        <dsp:cNvSpPr/>
      </dsp:nvSpPr>
      <dsp:spPr>
        <a:xfrm>
          <a:off x="1995225" y="679544"/>
          <a:ext cx="4282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287" y="45720"/>
              </a:lnTo>
            </a:path>
          </a:pathLst>
        </a:custGeom>
        <a:noFill/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2197897" y="722970"/>
        <a:ext cx="22944" cy="4588"/>
      </dsp:txXfrm>
    </dsp:sp>
    <dsp:sp modelId="{33CE78E8-7282-490E-971D-87D209A01F73}">
      <dsp:nvSpPr>
        <dsp:cNvPr id="0" name=""/>
        <dsp:cNvSpPr/>
      </dsp:nvSpPr>
      <dsp:spPr>
        <a:xfrm>
          <a:off x="1862" y="126715"/>
          <a:ext cx="1995163" cy="119709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1.DS</a:t>
          </a:r>
          <a:r>
            <a:rPr lang="zh-CN" sz="2400" b="1" kern="1200" dirty="0" smtClean="0"/>
            <a:t>的</a:t>
          </a:r>
          <a:endParaRPr lang="en-US" altLang="zh-CN" sz="2400" b="1" kern="1200" dirty="0" smtClean="0"/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dirty="0" smtClean="0"/>
            <a:t>提出背景</a:t>
          </a:r>
          <a:endParaRPr lang="zh-CN" sz="2400" b="1" kern="1200" dirty="0"/>
        </a:p>
      </dsp:txBody>
      <dsp:txXfrm>
        <a:off x="1862" y="126715"/>
        <a:ext cx="1995163" cy="1197097"/>
      </dsp:txXfrm>
    </dsp:sp>
    <dsp:sp modelId="{3C1A995E-7CAB-4A88-9EE7-51D2E2BF0596}">
      <dsp:nvSpPr>
        <dsp:cNvPr id="0" name=""/>
        <dsp:cNvSpPr/>
      </dsp:nvSpPr>
      <dsp:spPr>
        <a:xfrm>
          <a:off x="4449276" y="679544"/>
          <a:ext cx="4282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287" y="45720"/>
              </a:lnTo>
            </a:path>
          </a:pathLst>
        </a:custGeom>
        <a:noFill/>
        <a:ln w="6350" cap="rnd" cmpd="sng" algn="ctr">
          <a:solidFill>
            <a:schemeClr val="accent5">
              <a:hueOff val="-817038"/>
              <a:satOff val="-1136"/>
              <a:lumOff val="-43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4651947" y="722970"/>
        <a:ext cx="22944" cy="4588"/>
      </dsp:txXfrm>
    </dsp:sp>
    <dsp:sp modelId="{A708AB59-C1D2-4B5F-8D29-FC464B0EA55A}">
      <dsp:nvSpPr>
        <dsp:cNvPr id="0" name=""/>
        <dsp:cNvSpPr/>
      </dsp:nvSpPr>
      <dsp:spPr>
        <a:xfrm>
          <a:off x="2455913" y="126715"/>
          <a:ext cx="1995163" cy="1197097"/>
        </a:xfrm>
        <a:prstGeom prst="rect">
          <a:avLst/>
        </a:prstGeom>
        <a:gradFill rotWithShape="0">
          <a:gsLst>
            <a:gs pos="0">
              <a:schemeClr val="accent5">
                <a:hueOff val="-735334"/>
                <a:satOff val="-1023"/>
                <a:lumOff val="-39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"/>
                <a:satOff val="-1023"/>
                <a:lumOff val="-39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"/>
                <a:satOff val="-1023"/>
                <a:lumOff val="-39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2.DS</a:t>
          </a:r>
          <a:r>
            <a:rPr lang="zh-CN" sz="2400" b="1" kern="1200" dirty="0" smtClean="0"/>
            <a:t>的</a:t>
          </a:r>
          <a:endParaRPr lang="en-US" altLang="zh-CN" sz="2400" b="1" kern="1200" dirty="0" smtClean="0"/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dirty="0" smtClean="0"/>
            <a:t>定义</a:t>
          </a:r>
          <a:endParaRPr lang="zh-CN" sz="2400" b="1" kern="1200" dirty="0"/>
        </a:p>
      </dsp:txBody>
      <dsp:txXfrm>
        <a:off x="2455913" y="126715"/>
        <a:ext cx="1995163" cy="1197097"/>
      </dsp:txXfrm>
    </dsp:sp>
    <dsp:sp modelId="{148E02A3-F389-432B-BAEE-0B2CDE847B63}">
      <dsp:nvSpPr>
        <dsp:cNvPr id="0" name=""/>
        <dsp:cNvSpPr/>
      </dsp:nvSpPr>
      <dsp:spPr>
        <a:xfrm>
          <a:off x="6903326" y="679544"/>
          <a:ext cx="4282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287" y="45720"/>
              </a:lnTo>
            </a:path>
          </a:pathLst>
        </a:custGeom>
        <a:noFill/>
        <a:ln w="6350" cap="rnd" cmpd="sng" algn="ctr">
          <a:solidFill>
            <a:schemeClr val="accent5">
              <a:hueOff val="-1634077"/>
              <a:satOff val="-2273"/>
              <a:lumOff val="-87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7105998" y="722970"/>
        <a:ext cx="22944" cy="4588"/>
      </dsp:txXfrm>
    </dsp:sp>
    <dsp:sp modelId="{FD650402-B453-4203-B5DD-DE9573803B0F}">
      <dsp:nvSpPr>
        <dsp:cNvPr id="0" name=""/>
        <dsp:cNvSpPr/>
      </dsp:nvSpPr>
      <dsp:spPr>
        <a:xfrm>
          <a:off x="4909963" y="126715"/>
          <a:ext cx="1995163" cy="1197097"/>
        </a:xfrm>
        <a:prstGeom prst="rect">
          <a:avLst/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hade val="47500"/>
                <a:satMod val="137000"/>
              </a:schemeClr>
            </a:gs>
            <a:gs pos="55000">
              <a:schemeClr val="accent5">
                <a:hueOff val="-1470669"/>
                <a:satOff val="-2046"/>
                <a:lumOff val="-784"/>
                <a:alphaOff val="0"/>
                <a:shade val="69000"/>
                <a:satMod val="137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3.DS</a:t>
          </a:r>
          <a:r>
            <a:rPr lang="zh-CN" sz="2400" b="1" kern="1200" dirty="0" smtClean="0"/>
            <a:t>的</a:t>
          </a:r>
          <a:endParaRPr lang="en-US" altLang="zh-CN" sz="2400" b="1" kern="1200" dirty="0" smtClean="0"/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dirty="0" smtClean="0"/>
            <a:t>发展简史</a:t>
          </a:r>
          <a:endParaRPr lang="zh-CN" sz="2400" b="1" kern="1200" dirty="0"/>
        </a:p>
      </dsp:txBody>
      <dsp:txXfrm>
        <a:off x="4909963" y="126715"/>
        <a:ext cx="1995163" cy="1197097"/>
      </dsp:txXfrm>
    </dsp:sp>
    <dsp:sp modelId="{5F44CFCB-FEF6-4DA4-A09D-8950CB9CEB8B}">
      <dsp:nvSpPr>
        <dsp:cNvPr id="0" name=""/>
        <dsp:cNvSpPr/>
      </dsp:nvSpPr>
      <dsp:spPr>
        <a:xfrm>
          <a:off x="999444" y="1322013"/>
          <a:ext cx="7362151" cy="428287"/>
        </a:xfrm>
        <a:custGeom>
          <a:avLst/>
          <a:gdLst/>
          <a:ahLst/>
          <a:cxnLst/>
          <a:rect l="0" t="0" r="0" b="0"/>
          <a:pathLst>
            <a:path>
              <a:moveTo>
                <a:pt x="7362151" y="0"/>
              </a:moveTo>
              <a:lnTo>
                <a:pt x="7362151" y="231243"/>
              </a:lnTo>
              <a:lnTo>
                <a:pt x="0" y="231243"/>
              </a:lnTo>
              <a:lnTo>
                <a:pt x="0" y="428287"/>
              </a:lnTo>
            </a:path>
          </a:pathLst>
        </a:custGeom>
        <a:noFill/>
        <a:ln w="6350" cap="rnd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4496109" y="1533862"/>
        <a:ext cx="368821" cy="4588"/>
      </dsp:txXfrm>
    </dsp:sp>
    <dsp:sp modelId="{5B29921D-B3A8-481B-BBFF-760AE513E20F}">
      <dsp:nvSpPr>
        <dsp:cNvPr id="0" name=""/>
        <dsp:cNvSpPr/>
      </dsp:nvSpPr>
      <dsp:spPr>
        <a:xfrm>
          <a:off x="7364014" y="126715"/>
          <a:ext cx="1995163" cy="1197097"/>
        </a:xfrm>
        <a:prstGeom prst="rect">
          <a:avLst/>
        </a:prstGeom>
        <a:gradFill rotWithShape="0">
          <a:gsLst>
            <a:gs pos="0">
              <a:schemeClr val="accent5">
                <a:hueOff val="-2206003"/>
                <a:satOff val="-3068"/>
                <a:lumOff val="-1177"/>
                <a:alphaOff val="0"/>
                <a:shade val="47500"/>
                <a:satMod val="137000"/>
              </a:schemeClr>
            </a:gs>
            <a:gs pos="55000">
              <a:schemeClr val="accent5">
                <a:hueOff val="-2206003"/>
                <a:satOff val="-3068"/>
                <a:lumOff val="-1177"/>
                <a:alphaOff val="0"/>
                <a:shade val="69000"/>
                <a:satMod val="137000"/>
              </a:schemeClr>
            </a:gs>
            <a:gs pos="100000">
              <a:schemeClr val="accent5">
                <a:hueOff val="-2206003"/>
                <a:satOff val="-3068"/>
                <a:lumOff val="-117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4.DS</a:t>
          </a:r>
          <a:r>
            <a:rPr lang="zh-CN" sz="2400" b="1" kern="1200" dirty="0" smtClean="0"/>
            <a:t>的</a:t>
          </a:r>
          <a:endParaRPr lang="en-US" altLang="zh-CN" sz="2400" b="1" kern="1200" dirty="0" smtClean="0"/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dirty="0" smtClean="0"/>
            <a:t>理论体系</a:t>
          </a:r>
          <a:endParaRPr lang="zh-CN" sz="2400" b="1" kern="1200" dirty="0"/>
        </a:p>
      </dsp:txBody>
      <dsp:txXfrm>
        <a:off x="7364014" y="126715"/>
        <a:ext cx="1995163" cy="1197097"/>
      </dsp:txXfrm>
    </dsp:sp>
    <dsp:sp modelId="{B18834B5-F4E3-4865-8241-FB75B421138C}">
      <dsp:nvSpPr>
        <dsp:cNvPr id="0" name=""/>
        <dsp:cNvSpPr/>
      </dsp:nvSpPr>
      <dsp:spPr>
        <a:xfrm>
          <a:off x="1995225" y="2335530"/>
          <a:ext cx="4282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287" y="45720"/>
              </a:lnTo>
            </a:path>
          </a:pathLst>
        </a:custGeom>
        <a:noFill/>
        <a:ln w="6350" cap="rnd" cmpd="sng" algn="ctr">
          <a:solidFill>
            <a:schemeClr val="accent5">
              <a:hueOff val="-3268153"/>
              <a:satOff val="-4546"/>
              <a:lumOff val="-174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2197897" y="2378955"/>
        <a:ext cx="22944" cy="4588"/>
      </dsp:txXfrm>
    </dsp:sp>
    <dsp:sp modelId="{5A3AC604-3D0B-4FFB-8B19-F680357AAFCC}">
      <dsp:nvSpPr>
        <dsp:cNvPr id="0" name=""/>
        <dsp:cNvSpPr/>
      </dsp:nvSpPr>
      <dsp:spPr>
        <a:xfrm>
          <a:off x="1862" y="1782701"/>
          <a:ext cx="1995163" cy="1197097"/>
        </a:xfrm>
        <a:prstGeom prst="rect">
          <a:avLst/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hade val="47500"/>
                <a:satMod val="137000"/>
              </a:schemeClr>
            </a:gs>
            <a:gs pos="55000">
              <a:schemeClr val="accent5">
                <a:hueOff val="-2941338"/>
                <a:satOff val="-4091"/>
                <a:lumOff val="-1569"/>
                <a:alphaOff val="0"/>
                <a:shade val="69000"/>
                <a:satMod val="137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5.DS</a:t>
          </a:r>
          <a:r>
            <a:rPr lang="zh-CN" sz="2400" b="1" kern="1200" dirty="0" smtClean="0"/>
            <a:t>的</a:t>
          </a:r>
          <a:endParaRPr lang="en-US" altLang="zh-CN" sz="2400" b="1" kern="1200" dirty="0" smtClean="0"/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术语与</a:t>
          </a:r>
          <a:r>
            <a:rPr lang="zh-CN" sz="2400" b="1" kern="1200" dirty="0" smtClean="0"/>
            <a:t>本体</a:t>
          </a:r>
          <a:endParaRPr lang="zh-CN" sz="2400" b="1" kern="1200" dirty="0"/>
        </a:p>
      </dsp:txBody>
      <dsp:txXfrm>
        <a:off x="1862" y="1782701"/>
        <a:ext cx="1995163" cy="1197097"/>
      </dsp:txXfrm>
    </dsp:sp>
    <dsp:sp modelId="{44EC41A7-718D-4D89-8BAB-F46FD3B0E1EE}">
      <dsp:nvSpPr>
        <dsp:cNvPr id="0" name=""/>
        <dsp:cNvSpPr/>
      </dsp:nvSpPr>
      <dsp:spPr>
        <a:xfrm>
          <a:off x="4449276" y="2335530"/>
          <a:ext cx="4282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287" y="45720"/>
              </a:lnTo>
            </a:path>
          </a:pathLst>
        </a:custGeom>
        <a:noFill/>
        <a:ln w="6350" cap="rnd" cmpd="sng" algn="ctr">
          <a:solidFill>
            <a:schemeClr val="accent5">
              <a:hueOff val="-4085191"/>
              <a:satOff val="-5682"/>
              <a:lumOff val="-217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4651947" y="2378955"/>
        <a:ext cx="22944" cy="4588"/>
      </dsp:txXfrm>
    </dsp:sp>
    <dsp:sp modelId="{EB68948F-6CA0-4D3F-823D-61448E429ED0}">
      <dsp:nvSpPr>
        <dsp:cNvPr id="0" name=""/>
        <dsp:cNvSpPr/>
      </dsp:nvSpPr>
      <dsp:spPr>
        <a:xfrm>
          <a:off x="2455913" y="1782701"/>
          <a:ext cx="1995163" cy="1197097"/>
        </a:xfrm>
        <a:prstGeom prst="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6.DS</a:t>
          </a:r>
          <a:r>
            <a:rPr lang="zh-CN" sz="2400" b="1" kern="1200" dirty="0" smtClean="0"/>
            <a:t>的</a:t>
          </a:r>
          <a:endParaRPr lang="en-US" altLang="zh-CN" sz="2400" b="1" kern="1200" dirty="0" smtClean="0"/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dirty="0" smtClean="0"/>
            <a:t>基本原则</a:t>
          </a:r>
          <a:endParaRPr lang="zh-CN" sz="2400" b="1" kern="1200" dirty="0"/>
        </a:p>
      </dsp:txBody>
      <dsp:txXfrm>
        <a:off x="2455913" y="1782701"/>
        <a:ext cx="1995163" cy="1197097"/>
      </dsp:txXfrm>
    </dsp:sp>
    <dsp:sp modelId="{55C6A951-8BA6-4337-823E-CCC71346DE6C}">
      <dsp:nvSpPr>
        <dsp:cNvPr id="0" name=""/>
        <dsp:cNvSpPr/>
      </dsp:nvSpPr>
      <dsp:spPr>
        <a:xfrm>
          <a:off x="6903326" y="2335530"/>
          <a:ext cx="4282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287" y="45720"/>
              </a:lnTo>
            </a:path>
          </a:pathLst>
        </a:custGeom>
        <a:noFill/>
        <a:ln w="6350" cap="rnd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7105998" y="2378955"/>
        <a:ext cx="22944" cy="4588"/>
      </dsp:txXfrm>
    </dsp:sp>
    <dsp:sp modelId="{5CF66395-CF92-4762-916F-6AF28A17C67A}">
      <dsp:nvSpPr>
        <dsp:cNvPr id="0" name=""/>
        <dsp:cNvSpPr/>
      </dsp:nvSpPr>
      <dsp:spPr>
        <a:xfrm>
          <a:off x="4909963" y="1782701"/>
          <a:ext cx="1995163" cy="1197097"/>
        </a:xfrm>
        <a:prstGeom prst="rect">
          <a:avLst/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hade val="47500"/>
                <a:satMod val="137000"/>
              </a:schemeClr>
            </a:gs>
            <a:gs pos="55000">
              <a:schemeClr val="accent5">
                <a:hueOff val="-4412007"/>
                <a:satOff val="-6137"/>
                <a:lumOff val="-2353"/>
                <a:alphaOff val="0"/>
                <a:shade val="69000"/>
                <a:satMod val="137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7.</a:t>
          </a:r>
          <a:r>
            <a:rPr lang="zh-CN" sz="2400" b="1" kern="1200" dirty="0" smtClean="0"/>
            <a:t>数据科学</a:t>
          </a:r>
          <a:endParaRPr lang="en-US" altLang="zh-CN" sz="2400" b="1" kern="1200" dirty="0" smtClean="0"/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kern="1200" dirty="0" smtClean="0"/>
            <a:t>项目</a:t>
          </a:r>
          <a:endParaRPr lang="zh-CN" sz="2400" b="1" kern="1200" dirty="0"/>
        </a:p>
      </dsp:txBody>
      <dsp:txXfrm>
        <a:off x="4909963" y="1782701"/>
        <a:ext cx="1995163" cy="1197097"/>
      </dsp:txXfrm>
    </dsp:sp>
    <dsp:sp modelId="{68E67A41-80CA-45AA-8176-3FCC2713A876}">
      <dsp:nvSpPr>
        <dsp:cNvPr id="0" name=""/>
        <dsp:cNvSpPr/>
      </dsp:nvSpPr>
      <dsp:spPr>
        <a:xfrm>
          <a:off x="999444" y="2977998"/>
          <a:ext cx="7362151" cy="428287"/>
        </a:xfrm>
        <a:custGeom>
          <a:avLst/>
          <a:gdLst/>
          <a:ahLst/>
          <a:cxnLst/>
          <a:rect l="0" t="0" r="0" b="0"/>
          <a:pathLst>
            <a:path>
              <a:moveTo>
                <a:pt x="7362151" y="0"/>
              </a:moveTo>
              <a:lnTo>
                <a:pt x="7362151" y="231243"/>
              </a:lnTo>
              <a:lnTo>
                <a:pt x="0" y="231243"/>
              </a:lnTo>
              <a:lnTo>
                <a:pt x="0" y="428287"/>
              </a:lnTo>
            </a:path>
          </a:pathLst>
        </a:custGeom>
        <a:noFill/>
        <a:ln w="6350" cap="rnd" cmpd="sng" algn="ctr">
          <a:solidFill>
            <a:schemeClr val="accent5">
              <a:hueOff val="-5719268"/>
              <a:satOff val="-7955"/>
              <a:lumOff val="-305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4496109" y="3189848"/>
        <a:ext cx="368821" cy="4588"/>
      </dsp:txXfrm>
    </dsp:sp>
    <dsp:sp modelId="{5384A668-4630-4090-8C7C-0C2EC192E534}">
      <dsp:nvSpPr>
        <dsp:cNvPr id="0" name=""/>
        <dsp:cNvSpPr/>
      </dsp:nvSpPr>
      <dsp:spPr>
        <a:xfrm>
          <a:off x="7364014" y="1782701"/>
          <a:ext cx="1995163" cy="1197097"/>
        </a:xfrm>
        <a:prstGeom prst="rect">
          <a:avLst/>
        </a:prstGeom>
        <a:gradFill rotWithShape="0">
          <a:gsLst>
            <a:gs pos="0">
              <a:schemeClr val="accent5">
                <a:hueOff val="-5147341"/>
                <a:satOff val="-7160"/>
                <a:lumOff val="-2745"/>
                <a:alphaOff val="0"/>
                <a:shade val="47500"/>
                <a:satMod val="137000"/>
              </a:schemeClr>
            </a:gs>
            <a:gs pos="55000">
              <a:schemeClr val="accent5">
                <a:hueOff val="-5147341"/>
                <a:satOff val="-7160"/>
                <a:lumOff val="-2745"/>
                <a:alphaOff val="0"/>
                <a:shade val="69000"/>
                <a:satMod val="137000"/>
              </a:schemeClr>
            </a:gs>
            <a:gs pos="100000">
              <a:schemeClr val="accent5">
                <a:hueOff val="-5147341"/>
                <a:satOff val="-7160"/>
                <a:lumOff val="-274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8.</a:t>
          </a:r>
          <a:r>
            <a:rPr lang="zh-CN" sz="2400" b="1" kern="1200" dirty="0" smtClean="0"/>
            <a:t>数据科学家</a:t>
          </a:r>
          <a:endParaRPr lang="zh-CN" sz="2400" b="1" kern="1200" dirty="0"/>
        </a:p>
      </dsp:txBody>
      <dsp:txXfrm>
        <a:off x="7364014" y="1782701"/>
        <a:ext cx="1995163" cy="1197097"/>
      </dsp:txXfrm>
    </dsp:sp>
    <dsp:sp modelId="{CADB07F3-6747-4C79-AB67-01FEC9C0F77E}">
      <dsp:nvSpPr>
        <dsp:cNvPr id="0" name=""/>
        <dsp:cNvSpPr/>
      </dsp:nvSpPr>
      <dsp:spPr>
        <a:xfrm>
          <a:off x="1995225" y="3991515"/>
          <a:ext cx="4282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287" y="45720"/>
              </a:lnTo>
            </a:path>
          </a:pathLst>
        </a:custGeom>
        <a:noFill/>
        <a:ln w="6350" cap="rnd" cmpd="sng" algn="ctr">
          <a:solidFill>
            <a:schemeClr val="accent5">
              <a:hueOff val="-6536306"/>
              <a:satOff val="-9092"/>
              <a:lumOff val="-34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2197897" y="4034940"/>
        <a:ext cx="22944" cy="4588"/>
      </dsp:txXfrm>
    </dsp:sp>
    <dsp:sp modelId="{CF4F9165-48B3-4E3E-BA73-22B57B1EA700}">
      <dsp:nvSpPr>
        <dsp:cNvPr id="0" name=""/>
        <dsp:cNvSpPr/>
      </dsp:nvSpPr>
      <dsp:spPr>
        <a:xfrm>
          <a:off x="1862" y="3438686"/>
          <a:ext cx="1995163" cy="1197097"/>
        </a:xfrm>
        <a:prstGeom prst="rect">
          <a:avLst/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hade val="47500"/>
                <a:satMod val="137000"/>
              </a:schemeClr>
            </a:gs>
            <a:gs pos="55000">
              <a:schemeClr val="accent5">
                <a:hueOff val="-5882676"/>
                <a:satOff val="-8182"/>
                <a:lumOff val="-3138"/>
                <a:alphaOff val="0"/>
                <a:shade val="69000"/>
                <a:satMod val="137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9.</a:t>
          </a:r>
          <a:r>
            <a:rPr lang="zh-CN" altLang="en-US" sz="2400" b="1" kern="1200" dirty="0" smtClean="0"/>
            <a:t>如何跟踪</a:t>
          </a:r>
          <a:endParaRPr lang="en-US" altLang="zh-CN" sz="2400" b="1" kern="1200" dirty="0" smtClean="0"/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DS</a:t>
          </a:r>
          <a:r>
            <a:rPr lang="zh-CN" altLang="en-US" sz="2400" b="1" kern="1200" dirty="0" smtClean="0"/>
            <a:t>动态</a:t>
          </a:r>
          <a:endParaRPr lang="zh-CN" sz="2400" b="1" kern="1200" dirty="0"/>
        </a:p>
      </dsp:txBody>
      <dsp:txXfrm>
        <a:off x="1862" y="3438686"/>
        <a:ext cx="1995163" cy="1197097"/>
      </dsp:txXfrm>
    </dsp:sp>
    <dsp:sp modelId="{D87779E6-2E64-447C-8CC0-0D90358EC0F6}">
      <dsp:nvSpPr>
        <dsp:cNvPr id="0" name=""/>
        <dsp:cNvSpPr/>
      </dsp:nvSpPr>
      <dsp:spPr>
        <a:xfrm>
          <a:off x="4449276" y="3991515"/>
          <a:ext cx="4282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287" y="45720"/>
              </a:lnTo>
            </a:path>
          </a:pathLst>
        </a:custGeom>
        <a:noFill/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51947" y="4034940"/>
        <a:ext cx="22944" cy="4588"/>
      </dsp:txXfrm>
    </dsp:sp>
    <dsp:sp modelId="{83689769-FBF6-408C-AE00-E5143A515DD9}">
      <dsp:nvSpPr>
        <dsp:cNvPr id="0" name=""/>
        <dsp:cNvSpPr/>
      </dsp:nvSpPr>
      <dsp:spPr>
        <a:xfrm>
          <a:off x="2455913" y="3438686"/>
          <a:ext cx="1995163" cy="1197097"/>
        </a:xfrm>
        <a:prstGeom prst="rect">
          <a:avLst/>
        </a:prstGeom>
        <a:gradFill rotWithShape="0">
          <a:gsLst>
            <a:gs pos="0">
              <a:schemeClr val="accent5">
                <a:hueOff val="-6618010"/>
                <a:satOff val="-9205"/>
                <a:lumOff val="-3530"/>
                <a:alphaOff val="0"/>
                <a:shade val="47500"/>
                <a:satMod val="137000"/>
              </a:schemeClr>
            </a:gs>
            <a:gs pos="55000">
              <a:schemeClr val="accent5">
                <a:hueOff val="-6618010"/>
                <a:satOff val="-9205"/>
                <a:lumOff val="-3530"/>
                <a:alphaOff val="0"/>
                <a:shade val="69000"/>
                <a:satMod val="137000"/>
              </a:schemeClr>
            </a:gs>
            <a:gs pos="100000">
              <a:schemeClr val="accent5">
                <a:hueOff val="-6618010"/>
                <a:satOff val="-9205"/>
                <a:lumOff val="-353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10.</a:t>
          </a:r>
          <a:r>
            <a:rPr lang="zh-CN" altLang="en-US" sz="2400" b="1" kern="1200" dirty="0" smtClean="0"/>
            <a:t>如何继续学习</a:t>
          </a:r>
          <a:endParaRPr lang="zh-CN" sz="2400" b="1" kern="1200" dirty="0"/>
        </a:p>
      </dsp:txBody>
      <dsp:txXfrm>
        <a:off x="2455913" y="3438686"/>
        <a:ext cx="1995163" cy="1197097"/>
      </dsp:txXfrm>
    </dsp:sp>
    <dsp:sp modelId="{9E7152C2-14EE-49F1-B374-A68D423635BD}">
      <dsp:nvSpPr>
        <dsp:cNvPr id="0" name=""/>
        <dsp:cNvSpPr/>
      </dsp:nvSpPr>
      <dsp:spPr>
        <a:xfrm>
          <a:off x="4909963" y="3438686"/>
          <a:ext cx="1995163" cy="119709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11.</a:t>
          </a:r>
          <a:r>
            <a:rPr lang="zh-CN" altLang="en-US" sz="2400" b="1" kern="1200" dirty="0" smtClean="0"/>
            <a:t>习题</a:t>
          </a:r>
          <a:endParaRPr lang="zh-CN" sz="2400" b="1" kern="1200" dirty="0"/>
        </a:p>
      </dsp:txBody>
      <dsp:txXfrm>
        <a:off x="4909963" y="3438686"/>
        <a:ext cx="1995163" cy="11970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smtClean="0"/>
            <a:t>数据科学理论与实践</a:t>
          </a:r>
          <a:endParaRPr lang="zh-CN" sz="12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3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124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019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9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                         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朝乐门                   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数据科学理论与实践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清华大学出版社，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2017)             【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6" r:id="rId44"/>
    <p:sldLayoutId id="2147484449" r:id="rId45"/>
    <p:sldLayoutId id="2147484499" r:id="rId46"/>
    <p:sldLayoutId id="2147484500" r:id="rId47"/>
    <p:sldLayoutId id="2147484513" r:id="rId48"/>
    <p:sldLayoutId id="2147484514" r:id="rId49"/>
    <p:sldLayoutId id="2147484515" r:id="rId50"/>
    <p:sldLayoutId id="2147484516" r:id="rId51"/>
    <p:sldLayoutId id="2147484517" r:id="rId52"/>
    <p:sldLayoutId id="2147484518" r:id="rId53"/>
    <p:sldLayoutId id="2147484519" r:id="rId54"/>
    <p:sldLayoutId id="2147484520" r:id="rId55"/>
    <p:sldLayoutId id="2147484521" r:id="rId56"/>
    <p:sldLayoutId id="2147484522" r:id="rId57"/>
    <p:sldLayoutId id="2147484528" r:id="rId58"/>
    <p:sldLayoutId id="2147484530" r:id="rId59"/>
    <p:sldLayoutId id="2147484531" r:id="rId60"/>
    <p:sldLayoutId id="2147484532" r:id="rId61"/>
    <p:sldLayoutId id="2147484534" r:id="rId62"/>
    <p:sldLayoutId id="2147484535" r:id="rId63"/>
    <p:sldLayoutId id="2147484537" r:id="rId64"/>
    <p:sldLayoutId id="2147484538" r:id="rId65"/>
    <p:sldLayoutId id="2147484539" r:id="rId66"/>
    <p:sldLayoutId id="2147484540" r:id="rId67"/>
    <p:sldLayoutId id="2147484542" r:id="rId68"/>
    <p:sldLayoutId id="2147484543" r:id="rId69"/>
    <p:sldLayoutId id="2147484544" r:id="rId70"/>
    <p:sldLayoutId id="2147484545" r:id="rId71"/>
    <p:sldLayoutId id="2147484546" r:id="rId72"/>
    <p:sldLayoutId id="2147484547" r:id="rId73"/>
    <p:sldLayoutId id="2147484548" r:id="rId74"/>
    <p:sldLayoutId id="2147484549" r:id="rId75"/>
    <p:sldLayoutId id="2147484550" r:id="rId76"/>
    <p:sldLayoutId id="2147484551" r:id="rId77"/>
    <p:sldLayoutId id="2147484552" r:id="rId78"/>
    <p:sldLayoutId id="2147484553" r:id="rId79"/>
    <p:sldLayoutId id="2147484554" r:id="rId80"/>
    <p:sldLayoutId id="2147484555" r:id="rId81"/>
    <p:sldLayoutId id="2147484556" r:id="rId82"/>
    <p:sldLayoutId id="2147484557" r:id="rId83"/>
    <p:sldLayoutId id="2147484558" r:id="rId84"/>
    <p:sldLayoutId id="2147484559" r:id="rId85"/>
    <p:sldLayoutId id="2147484560" r:id="rId86"/>
    <p:sldLayoutId id="2147484561" r:id="rId87"/>
    <p:sldLayoutId id="2147484563" r:id="rId88"/>
    <p:sldLayoutId id="2147484564" r:id="rId89"/>
    <p:sldLayoutId id="2147484565" r:id="rId90"/>
    <p:sldLayoutId id="2147484566" r:id="rId91"/>
    <p:sldLayoutId id="2147484567" r:id="rId92"/>
    <p:sldLayoutId id="2147484568" r:id="rId93"/>
    <p:sldLayoutId id="2147484569" r:id="rId94"/>
    <p:sldLayoutId id="2147484570" r:id="rId95"/>
    <p:sldLayoutId id="2147484573" r:id="rId96"/>
    <p:sldLayoutId id="2147484574" r:id="rId97"/>
    <p:sldLayoutId id="2147484575" r:id="rId98"/>
    <p:sldLayoutId id="2147484576" r:id="rId99"/>
    <p:sldLayoutId id="2147484578" r:id="rId100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600" b="0" dirty="0" smtClean="0">
                <a:solidFill>
                  <a:srgbClr val="CC0000"/>
                </a:solidFill>
              </a:rPr>
              <a:t>《</a:t>
            </a:r>
            <a:r>
              <a:rPr lang="zh-CN" altLang="en-US" sz="3600" b="0" dirty="0" smtClean="0">
                <a:solidFill>
                  <a:srgbClr val="CC0000"/>
                </a:solidFill>
              </a:rPr>
              <a:t>数据科学理论与实践</a:t>
            </a:r>
            <a:r>
              <a:rPr lang="en-US" altLang="zh-CN" sz="3600" b="0" dirty="0" smtClean="0">
                <a:solidFill>
                  <a:srgbClr val="CC0000"/>
                </a:solidFill>
              </a:rPr>
              <a:t>》</a:t>
            </a:r>
            <a:r>
              <a:rPr lang="zh-CN" altLang="en-US" sz="3600" b="0" dirty="0" smtClean="0">
                <a:solidFill>
                  <a:srgbClr val="CC0000"/>
                </a:solidFill>
              </a:rPr>
              <a:t>之</a:t>
            </a:r>
            <a:r>
              <a:rPr lang="en-US" altLang="zh-CN" sz="3600" b="0" dirty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altLang="zh-CN" sz="36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CN" sz="3600" b="0" dirty="0" smtClean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zh-CN" altLang="en-US" sz="6000" dirty="0" smtClean="0">
                <a:solidFill>
                  <a:srgbClr val="CC0000"/>
                </a:solidFill>
              </a:rPr>
              <a:t>基础理论</a:t>
            </a:r>
            <a:endParaRPr lang="zh-CN" altLang="en-US" sz="3600" dirty="0" smtClean="0">
              <a:solidFill>
                <a:srgbClr val="CC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35951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211240" y="326578"/>
            <a:ext cx="9989216" cy="821913"/>
          </a:xfrm>
        </p:spPr>
        <p:txBody>
          <a:bodyPr/>
          <a:lstStyle/>
          <a:p>
            <a:r>
              <a:rPr lang="zh-CN" altLang="en-US" sz="3600" dirty="0" smtClean="0"/>
              <a:t>学习建议</a:t>
            </a:r>
          </a:p>
        </p:txBody>
      </p:sp>
      <p:sp>
        <p:nvSpPr>
          <p:cNvPr id="46084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</a:t>
            </a:r>
            <a:r>
              <a:rPr lang="zh-CN" altLang="en-US" dirty="0"/>
              <a:t>数据科学的</a:t>
            </a:r>
            <a:r>
              <a:rPr lang="zh-CN" altLang="en-US" dirty="0" smtClean="0"/>
              <a:t>基础理论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►如何</a:t>
            </a:r>
            <a:r>
              <a:rPr lang="zh-CN" altLang="en-US" dirty="0"/>
              <a:t>学习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679686"/>
              </p:ext>
            </p:extLst>
          </p:nvPr>
        </p:nvGraphicFramePr>
        <p:xfrm>
          <a:off x="812800" y="1500175"/>
          <a:ext cx="967568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20866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263352" y="483539"/>
            <a:ext cx="9989216" cy="821913"/>
          </a:xfrm>
        </p:spPr>
        <p:txBody>
          <a:bodyPr/>
          <a:lstStyle/>
          <a:p>
            <a:r>
              <a:rPr lang="zh-CN" altLang="en-US" sz="3600" dirty="0" smtClean="0"/>
              <a:t>学习</a:t>
            </a:r>
            <a:r>
              <a:rPr lang="en-US" altLang="zh-CN" sz="3600" dirty="0" smtClean="0"/>
              <a:t>Q&amp;A</a:t>
            </a:r>
            <a:endParaRPr lang="zh-CN" altLang="en-US" sz="3600" dirty="0" smtClean="0"/>
          </a:p>
        </p:txBody>
      </p:sp>
      <p:sp>
        <p:nvSpPr>
          <p:cNvPr id="46084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</a:t>
            </a:r>
            <a:r>
              <a:rPr lang="zh-CN" altLang="en-US" dirty="0"/>
              <a:t>数据科学的</a:t>
            </a:r>
            <a:r>
              <a:rPr lang="zh-CN" altLang="en-US" dirty="0" smtClean="0"/>
              <a:t>基础理论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►如何</a:t>
            </a:r>
            <a:r>
              <a:rPr lang="zh-CN" altLang="en-US" dirty="0"/>
              <a:t>学习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848894"/>
              </p:ext>
            </p:extLst>
          </p:nvPr>
        </p:nvGraphicFramePr>
        <p:xfrm>
          <a:off x="1131210" y="1455371"/>
          <a:ext cx="9145015" cy="4680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3796">
                  <a:extLst>
                    <a:ext uri="{9D8B030D-6E8A-4147-A177-3AD203B41FA5}">
                      <a16:colId xmlns:a16="http://schemas.microsoft.com/office/drawing/2014/main" val="743227379"/>
                    </a:ext>
                  </a:extLst>
                </a:gridCol>
                <a:gridCol w="2676082">
                  <a:extLst>
                    <a:ext uri="{9D8B030D-6E8A-4147-A177-3AD203B41FA5}">
                      <a16:colId xmlns:a16="http://schemas.microsoft.com/office/drawing/2014/main" val="963501370"/>
                    </a:ext>
                  </a:extLst>
                </a:gridCol>
                <a:gridCol w="5355137">
                  <a:extLst>
                    <a:ext uri="{9D8B030D-6E8A-4147-A177-3AD203B41FA5}">
                      <a16:colId xmlns:a16="http://schemas.microsoft.com/office/drawing/2014/main" val="3577941204"/>
                    </a:ext>
                  </a:extLst>
                </a:gridCol>
              </a:tblGrid>
              <a:tr h="6102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序号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我提出的疑问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本章中的答案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225239211"/>
                  </a:ext>
                </a:extLst>
              </a:tr>
              <a:tr h="10100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我为什么需要学习《数据科学》？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大数据挑战的本质</a:t>
                      </a:r>
                      <a:r>
                        <a:rPr lang="en-US" sz="1800" kern="100">
                          <a:effectLst/>
                        </a:rPr>
                        <a:t>(1.1)</a:t>
                      </a:r>
                      <a:endParaRPr lang="zh-CN" sz="24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数据科学的提出背景</a:t>
                      </a:r>
                      <a:r>
                        <a:rPr lang="en-US" sz="1800" kern="100">
                          <a:effectLst/>
                        </a:rPr>
                        <a:t>(1.1)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3051529335"/>
                  </a:ext>
                </a:extLst>
              </a:tr>
              <a:tr h="642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什么是数据科学？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数据科学的定义</a:t>
                      </a:r>
                      <a:r>
                        <a:rPr lang="en-US" sz="1800" kern="100">
                          <a:effectLst/>
                        </a:rPr>
                        <a:t>(1.1)</a:t>
                      </a:r>
                      <a:r>
                        <a:rPr lang="zh-CN" sz="1800" kern="100">
                          <a:effectLst/>
                        </a:rPr>
                        <a:t>、数据科学的研究目的</a:t>
                      </a:r>
                      <a:r>
                        <a:rPr lang="en-US" sz="1800" kern="100">
                          <a:effectLst/>
                        </a:rPr>
                        <a:t>(1.2)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1826960194"/>
                  </a:ext>
                </a:extLst>
              </a:tr>
              <a:tr h="6043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数据科学的发展现状与趋势是什么？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数据科学的发展简史</a:t>
                      </a:r>
                      <a:r>
                        <a:rPr lang="en-US" sz="1800" kern="100">
                          <a:effectLst/>
                        </a:rPr>
                        <a:t>(1.3)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2918218903"/>
                  </a:ext>
                </a:extLst>
              </a:tr>
              <a:tr h="6043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数据科学中应学习哪些主要内容？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数据科学的理论体系</a:t>
                      </a:r>
                      <a:r>
                        <a:rPr lang="en-US" sz="1800" kern="100">
                          <a:effectLst/>
                        </a:rPr>
                        <a:t>(1.4)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4216231397"/>
                  </a:ext>
                </a:extLst>
              </a:tr>
              <a:tr h="6043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数据科学的特殊性在哪里？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数据科学的基本原则</a:t>
                      </a:r>
                      <a:r>
                        <a:rPr lang="en-US" sz="1800" kern="100">
                          <a:effectLst/>
                        </a:rPr>
                        <a:t>(1.5)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1777816450"/>
                  </a:ext>
                </a:extLst>
              </a:tr>
              <a:tr h="6043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数据科学的学习目的是什么？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成为专业数据科学家或专业中的数据科学家</a:t>
                      </a:r>
                      <a:r>
                        <a:rPr lang="en-US" sz="1800" kern="100" dirty="0">
                          <a:effectLst/>
                        </a:rPr>
                        <a:t>(1.6)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Mongolian Baiti" panose="03000500000000000000" pitchFamily="66" charset="0"/>
                      </a:endParaRPr>
                    </a:p>
                  </a:txBody>
                  <a:tcPr marL="36195" marR="36195" marT="0" marB="0"/>
                </a:tc>
                <a:extLst>
                  <a:ext uri="{0D108BD9-81ED-4DB2-BD59-A6C34878D82A}">
                    <a16:rowId xmlns:a16="http://schemas.microsoft.com/office/drawing/2014/main" val="392017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12279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287680"/>
              </p:ext>
            </p:extLst>
          </p:nvPr>
        </p:nvGraphicFramePr>
        <p:xfrm>
          <a:off x="839416" y="1500188"/>
          <a:ext cx="9361040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▼专题</a:t>
            </a:r>
            <a:r>
              <a:rPr lang="en-US" altLang="zh-CN" dirty="0"/>
              <a:t>【</a:t>
            </a:r>
            <a:r>
              <a:rPr lang="zh-CN" altLang="en-US" dirty="0"/>
              <a:t>数据科学的</a:t>
            </a:r>
            <a:r>
              <a:rPr lang="zh-CN" altLang="en-US" dirty="0" smtClean="0"/>
              <a:t>基础理论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►本专题主要</a:t>
            </a:r>
            <a:r>
              <a:rPr lang="zh-CN" altLang="en-US" dirty="0"/>
              <a:t>内容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59046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结束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en-US" altLang="zh-CN" dirty="0"/>
              <a:t>▼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数据科学的基础理论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9916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13104</TotalTime>
  <Words>342</Words>
  <Application>Microsoft Office PowerPoint</Application>
  <PresentationFormat>宽屏</PresentationFormat>
  <Paragraphs>90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华文中宋</vt:lpstr>
      <vt:lpstr>宋体</vt:lpstr>
      <vt:lpstr>Arial</vt:lpstr>
      <vt:lpstr>Calibri</vt:lpstr>
      <vt:lpstr>Mongolian Baiti</vt:lpstr>
      <vt:lpstr>Times New Roman</vt:lpstr>
      <vt:lpstr>Wingdings</vt:lpstr>
      <vt:lpstr>Wingdings 2</vt:lpstr>
      <vt:lpstr>吉祥如意</vt:lpstr>
      <vt:lpstr>《数据科学理论与实践》之            基础理论</vt:lpstr>
      <vt:lpstr>学习建议</vt:lpstr>
      <vt:lpstr>学习Q&amp;A</vt:lpstr>
      <vt:lpstr>主要内容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朝老师</cp:lastModifiedBy>
  <cp:revision>1456</cp:revision>
  <cp:lastPrinted>2017-07-17T10:18:39Z</cp:lastPrinted>
  <dcterms:created xsi:type="dcterms:W3CDTF">2007-03-02T11:26:21Z</dcterms:created>
  <dcterms:modified xsi:type="dcterms:W3CDTF">2017-12-04T23:23:13Z</dcterms:modified>
</cp:coreProperties>
</file>