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592" r:id="rId2"/>
    <p:sldId id="506" r:id="rId3"/>
    <p:sldId id="507" r:id="rId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FB49C-BDD4-4CAB-BF3B-D5ED6D3770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3C2AAAB-6A94-468C-BA52-C2BC5D2F5267}">
      <dgm:prSet custT="1"/>
      <dgm:spPr/>
      <dgm:t>
        <a:bodyPr/>
        <a:lstStyle/>
        <a:p>
          <a:pPr rtl="0"/>
          <a:r>
            <a:rPr lang="en-US" altLang="zh-CN" sz="1800" b="1" dirty="0" smtClean="0"/>
            <a:t>1.</a:t>
          </a:r>
          <a:r>
            <a:rPr lang="zh-CN" altLang="en-US" sz="1800" b="1" dirty="0" smtClean="0"/>
            <a:t>调查分析数据科学家常用方法、技术与工具。</a:t>
          </a:r>
          <a:endParaRPr lang="zh-CN" altLang="en-US" sz="1800" b="1" dirty="0"/>
        </a:p>
      </dgm:t>
    </dgm:pt>
    <dgm:pt modelId="{943D5D89-A331-4262-820D-E40FA5401FB5}" type="parTrans" cxnId="{25E8FB0E-4B48-4324-ABD3-9C126A08309F}">
      <dgm:prSet/>
      <dgm:spPr/>
      <dgm:t>
        <a:bodyPr/>
        <a:lstStyle/>
        <a:p>
          <a:endParaRPr lang="zh-CN" altLang="en-US" sz="1800" b="1"/>
        </a:p>
      </dgm:t>
    </dgm:pt>
    <dgm:pt modelId="{2A7FC416-88F0-40BC-8B48-819127896398}" type="sibTrans" cxnId="{25E8FB0E-4B48-4324-ABD3-9C126A08309F}">
      <dgm:prSet/>
      <dgm:spPr/>
      <dgm:t>
        <a:bodyPr/>
        <a:lstStyle/>
        <a:p>
          <a:endParaRPr lang="zh-CN" altLang="en-US" sz="1800" b="1"/>
        </a:p>
      </dgm:t>
    </dgm:pt>
    <dgm:pt modelId="{25D1F076-ACB5-4B8F-8871-DF9B32697753}">
      <dgm:prSet custT="1"/>
      <dgm:spPr/>
      <dgm:t>
        <a:bodyPr/>
        <a:lstStyle/>
        <a:p>
          <a:pPr rtl="0"/>
          <a:r>
            <a:rPr lang="en-US" altLang="zh-CN" sz="1800" b="1" dirty="0" smtClean="0"/>
            <a:t>2.</a:t>
          </a:r>
          <a:r>
            <a:rPr lang="zh-CN" altLang="en-US" sz="1800" b="1" dirty="0" smtClean="0"/>
            <a:t>结合自己的专业领域或研究兴趣，调研数据科学及大数据技术在自己所属领域中的应用现状。</a:t>
          </a:r>
          <a:endParaRPr lang="zh-CN" altLang="en-US" sz="1800" b="1" dirty="0"/>
        </a:p>
      </dgm:t>
    </dgm:pt>
    <dgm:pt modelId="{C43CD284-7C63-4898-B87F-7AE51AA67951}" type="parTrans" cxnId="{C11EDC3E-6C65-40BB-A32F-13743B802054}">
      <dgm:prSet/>
      <dgm:spPr/>
      <dgm:t>
        <a:bodyPr/>
        <a:lstStyle/>
        <a:p>
          <a:endParaRPr lang="zh-CN" altLang="en-US" sz="1800" b="1"/>
        </a:p>
      </dgm:t>
    </dgm:pt>
    <dgm:pt modelId="{BECAF7D1-BCBE-4D94-A9BB-6682624AC415}" type="sibTrans" cxnId="{C11EDC3E-6C65-40BB-A32F-13743B802054}">
      <dgm:prSet/>
      <dgm:spPr/>
      <dgm:t>
        <a:bodyPr/>
        <a:lstStyle/>
        <a:p>
          <a:endParaRPr lang="zh-CN" altLang="en-US" sz="1800" b="1"/>
        </a:p>
      </dgm:t>
    </dgm:pt>
    <dgm:pt modelId="{7E297B67-3A9D-4BFA-807E-25BA20EE29FA}">
      <dgm:prSet custT="1"/>
      <dgm:spPr/>
      <dgm:t>
        <a:bodyPr/>
        <a:lstStyle/>
        <a:p>
          <a:pPr rtl="0"/>
          <a:r>
            <a:rPr lang="en-US" altLang="zh-CN" sz="1800" b="1" dirty="0" smtClean="0"/>
            <a:t>3.</a:t>
          </a:r>
          <a:r>
            <a:rPr lang="zh-CN" sz="1800" b="1" dirty="0" smtClean="0"/>
            <a:t>调查分析近</a:t>
          </a:r>
          <a:r>
            <a:rPr lang="en-US" sz="1800" b="1" dirty="0" smtClean="0"/>
            <a:t>3</a:t>
          </a:r>
          <a:r>
            <a:rPr lang="zh-CN" sz="1800" b="1" dirty="0" smtClean="0"/>
            <a:t>年在数据科学领域出版的重要专著。</a:t>
          </a:r>
          <a:endParaRPr lang="zh-CN" sz="1800" b="1" dirty="0"/>
        </a:p>
      </dgm:t>
    </dgm:pt>
    <dgm:pt modelId="{527CD8FA-D4C6-464F-98F5-E93573C52FCA}" type="parTrans" cxnId="{A9963A3B-DC47-47EC-B477-89485B460C36}">
      <dgm:prSet/>
      <dgm:spPr/>
      <dgm:t>
        <a:bodyPr/>
        <a:lstStyle/>
        <a:p>
          <a:endParaRPr lang="zh-CN" altLang="en-US" sz="1800" b="1"/>
        </a:p>
      </dgm:t>
    </dgm:pt>
    <dgm:pt modelId="{3351A090-9257-4205-8FAE-DD1288B5A87F}" type="sibTrans" cxnId="{A9963A3B-DC47-47EC-B477-89485B460C36}">
      <dgm:prSet/>
      <dgm:spPr/>
      <dgm:t>
        <a:bodyPr/>
        <a:lstStyle/>
        <a:p>
          <a:endParaRPr lang="zh-CN" altLang="en-US" sz="1800" b="1"/>
        </a:p>
      </dgm:t>
    </dgm:pt>
    <dgm:pt modelId="{1BD57531-8C82-4354-8EE9-9A1B0CBEAFAC}">
      <dgm:prSet custT="1"/>
      <dgm:spPr/>
      <dgm:t>
        <a:bodyPr/>
        <a:lstStyle/>
        <a:p>
          <a:pPr rtl="0"/>
          <a:r>
            <a:rPr lang="en-US" altLang="zh-CN" sz="1800" b="1" dirty="0" smtClean="0"/>
            <a:t>4.</a:t>
          </a:r>
          <a:r>
            <a:rPr lang="zh-CN" sz="1800" b="1" dirty="0" smtClean="0"/>
            <a:t>调查分析近</a:t>
          </a:r>
          <a:r>
            <a:rPr lang="en-US" sz="1800" b="1" dirty="0" smtClean="0"/>
            <a:t>3</a:t>
          </a:r>
          <a:r>
            <a:rPr lang="zh-CN" sz="1800" b="1" dirty="0" smtClean="0"/>
            <a:t>年在</a:t>
          </a:r>
          <a:r>
            <a:rPr lang="en-US" sz="1800" b="1" dirty="0" smtClean="0"/>
            <a:t>CODATA</a:t>
          </a:r>
          <a:r>
            <a:rPr lang="zh-CN" sz="1800" b="1" dirty="0" smtClean="0"/>
            <a:t>的《数据科学学报（</a:t>
          </a:r>
          <a:r>
            <a:rPr lang="en-US" sz="1800" b="1" dirty="0" smtClean="0"/>
            <a:t>The Data Science Journal</a:t>
          </a:r>
          <a:r>
            <a:rPr lang="zh-CN" sz="1800" b="1" dirty="0" smtClean="0"/>
            <a:t>）》等数据科学领域的顶级学术期刊（参见本书</a:t>
          </a:r>
          <a:r>
            <a:rPr lang="en-US" sz="1800" b="1" dirty="0" smtClean="0"/>
            <a:t>“</a:t>
          </a:r>
          <a:r>
            <a:rPr lang="zh-CN" sz="1800" b="1" dirty="0" smtClean="0"/>
            <a:t>附</a:t>
          </a:r>
          <a:r>
            <a:rPr lang="en-US" sz="1800" b="1" dirty="0" smtClean="0"/>
            <a:t>II</a:t>
          </a:r>
          <a:r>
            <a:rPr lang="zh-CN" sz="1800" b="1" dirty="0" smtClean="0"/>
            <a:t>数据科学的重要资源</a:t>
          </a:r>
          <a:r>
            <a:rPr lang="en-US" sz="1800" b="1" dirty="0" smtClean="0"/>
            <a:t>”</a:t>
          </a:r>
          <a:r>
            <a:rPr lang="zh-CN" sz="1800" b="1" dirty="0" smtClean="0"/>
            <a:t>）上发表论文主题。</a:t>
          </a:r>
          <a:endParaRPr lang="zh-CN" sz="1800" b="1" dirty="0"/>
        </a:p>
      </dgm:t>
    </dgm:pt>
    <dgm:pt modelId="{FB90D1D7-CA13-4B36-8C42-57E1589AAA84}" type="parTrans" cxnId="{F5471772-33FD-407C-859C-A50F2C08C364}">
      <dgm:prSet/>
      <dgm:spPr/>
      <dgm:t>
        <a:bodyPr/>
        <a:lstStyle/>
        <a:p>
          <a:endParaRPr lang="zh-CN" altLang="en-US" sz="1800" b="1"/>
        </a:p>
      </dgm:t>
    </dgm:pt>
    <dgm:pt modelId="{1BB43E76-8B25-4991-8428-16707A8F31B3}" type="sibTrans" cxnId="{F5471772-33FD-407C-859C-A50F2C08C364}">
      <dgm:prSet/>
      <dgm:spPr/>
      <dgm:t>
        <a:bodyPr/>
        <a:lstStyle/>
        <a:p>
          <a:endParaRPr lang="zh-CN" altLang="en-US" sz="1800" b="1"/>
        </a:p>
      </dgm:t>
    </dgm:pt>
    <dgm:pt modelId="{C826828F-CF6A-4E25-9C14-5A690657E764}">
      <dgm:prSet custT="1"/>
      <dgm:spPr/>
      <dgm:t>
        <a:bodyPr/>
        <a:lstStyle/>
        <a:p>
          <a:pPr rtl="0"/>
          <a:r>
            <a:rPr lang="en-US" altLang="zh-CN" sz="1800" b="1" dirty="0" smtClean="0"/>
            <a:t>5.</a:t>
          </a:r>
          <a:r>
            <a:rPr lang="zh-CN" sz="1800" b="1" dirty="0" smtClean="0"/>
            <a:t>调查分析近</a:t>
          </a:r>
          <a:r>
            <a:rPr lang="en-US" sz="1800" b="1" dirty="0" smtClean="0"/>
            <a:t>3</a:t>
          </a:r>
          <a:r>
            <a:rPr lang="zh-CN" sz="1800" b="1" dirty="0" smtClean="0"/>
            <a:t>年的</a:t>
          </a:r>
          <a:r>
            <a:rPr lang="en-US" sz="1800" b="1" dirty="0" smtClean="0"/>
            <a:t>IEEE DSAA</a:t>
          </a:r>
          <a:r>
            <a:rPr lang="zh-CN" sz="1800" b="1" dirty="0" smtClean="0"/>
            <a:t>等数据科学领域国际会议（参见本书</a:t>
          </a:r>
          <a:r>
            <a:rPr lang="en-US" sz="1800" b="1" dirty="0" smtClean="0"/>
            <a:t>“</a:t>
          </a:r>
          <a:r>
            <a:rPr lang="zh-CN" sz="1800" b="1" dirty="0" smtClean="0"/>
            <a:t>附</a:t>
          </a:r>
          <a:r>
            <a:rPr lang="en-US" sz="1800" b="1" dirty="0" smtClean="0"/>
            <a:t>II</a:t>
          </a:r>
          <a:r>
            <a:rPr lang="zh-CN" sz="1800" b="1" dirty="0" smtClean="0"/>
            <a:t>数据科学的重要资源</a:t>
          </a:r>
          <a:r>
            <a:rPr lang="en-US" sz="1800" b="1" dirty="0" smtClean="0"/>
            <a:t>”</a:t>
          </a:r>
          <a:r>
            <a:rPr lang="zh-CN" sz="1800" b="1" dirty="0" smtClean="0"/>
            <a:t>）的主要主题。</a:t>
          </a:r>
          <a:endParaRPr lang="zh-CN" sz="1800" b="1" dirty="0"/>
        </a:p>
      </dgm:t>
    </dgm:pt>
    <dgm:pt modelId="{D79C8B01-9423-4C3D-8FFA-E9BFCD8B6CE4}" type="parTrans" cxnId="{AD366FEF-7F0E-4192-90A4-6F47727B877C}">
      <dgm:prSet/>
      <dgm:spPr/>
      <dgm:t>
        <a:bodyPr/>
        <a:lstStyle/>
        <a:p>
          <a:endParaRPr lang="zh-CN" altLang="en-US" sz="1800" b="1"/>
        </a:p>
      </dgm:t>
    </dgm:pt>
    <dgm:pt modelId="{A77726C0-1154-4A15-B7D2-B1196AFD50DA}" type="sibTrans" cxnId="{AD366FEF-7F0E-4192-90A4-6F47727B877C}">
      <dgm:prSet/>
      <dgm:spPr/>
      <dgm:t>
        <a:bodyPr/>
        <a:lstStyle/>
        <a:p>
          <a:endParaRPr lang="zh-CN" altLang="en-US" sz="1800" b="1"/>
        </a:p>
      </dgm:t>
    </dgm:pt>
    <dgm:pt modelId="{F8610C33-2262-4CC5-92DF-6C8E1A3285DA}">
      <dgm:prSet custT="1"/>
      <dgm:spPr/>
      <dgm:t>
        <a:bodyPr/>
        <a:lstStyle/>
        <a:p>
          <a:pPr rtl="0"/>
          <a:r>
            <a:rPr lang="en-US" altLang="zh-CN" sz="1800" b="1" dirty="0" smtClean="0"/>
            <a:t>6.</a:t>
          </a:r>
          <a:r>
            <a:rPr lang="zh-CN" altLang="en-US" sz="1800" b="1" dirty="0" smtClean="0"/>
            <a:t>阅读本专题所列出的参考文献，并采用数据可视化方法（或故事化描述方法）展示该领域的经典文献数据。</a:t>
          </a:r>
          <a:endParaRPr lang="zh-CN" altLang="en-US" sz="1800" b="1" dirty="0"/>
        </a:p>
      </dgm:t>
    </dgm:pt>
    <dgm:pt modelId="{35ED11F7-AE28-47AF-B2BD-595FD6A9808C}" type="parTrans" cxnId="{F6BA0836-1371-461A-8A54-351035AE8608}">
      <dgm:prSet/>
      <dgm:spPr/>
      <dgm:t>
        <a:bodyPr/>
        <a:lstStyle/>
        <a:p>
          <a:endParaRPr lang="zh-CN" altLang="en-US" sz="1800" b="1"/>
        </a:p>
      </dgm:t>
    </dgm:pt>
    <dgm:pt modelId="{BC7E2B45-574B-4FC7-BB2F-642BFE87E427}" type="sibTrans" cxnId="{F6BA0836-1371-461A-8A54-351035AE8608}">
      <dgm:prSet/>
      <dgm:spPr/>
      <dgm:t>
        <a:bodyPr/>
        <a:lstStyle/>
        <a:p>
          <a:endParaRPr lang="zh-CN" altLang="en-US" sz="1800" b="1"/>
        </a:p>
      </dgm:t>
    </dgm:pt>
    <dgm:pt modelId="{C784866D-B186-4A9F-9632-5EFD092446B8}" type="pres">
      <dgm:prSet presAssocID="{705FB49C-BDD4-4CAB-BF3B-D5ED6D3770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F8738A-F5C4-40F0-AC3C-8D1696DA5ABF}" type="pres">
      <dgm:prSet presAssocID="{D3C2AAAB-6A94-468C-BA52-C2BC5D2F526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8D278-A77A-453A-9C6E-8C58C70AF014}" type="pres">
      <dgm:prSet presAssocID="{2A7FC416-88F0-40BC-8B48-819127896398}" presName="spacer" presStyleCnt="0"/>
      <dgm:spPr/>
    </dgm:pt>
    <dgm:pt modelId="{65CC2071-2FD3-4B76-A0B5-F715952C1597}" type="pres">
      <dgm:prSet presAssocID="{25D1F076-ACB5-4B8F-8871-DF9B3269775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E24AE-2A0A-4D55-8D8E-45C05D7EDF17}" type="pres">
      <dgm:prSet presAssocID="{BECAF7D1-BCBE-4D94-A9BB-6682624AC415}" presName="spacer" presStyleCnt="0"/>
      <dgm:spPr/>
    </dgm:pt>
    <dgm:pt modelId="{9A17C878-8906-415F-8237-5AE1D12B399C}" type="pres">
      <dgm:prSet presAssocID="{7E297B67-3A9D-4BFA-807E-25BA20EE29F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B875F-8DA5-4F1A-86E4-67651C18BE9D}" type="pres">
      <dgm:prSet presAssocID="{3351A090-9257-4205-8FAE-DD1288B5A87F}" presName="spacer" presStyleCnt="0"/>
      <dgm:spPr/>
    </dgm:pt>
    <dgm:pt modelId="{78765D3C-E7E2-4B4C-9A08-0B34F961C599}" type="pres">
      <dgm:prSet presAssocID="{1BD57531-8C82-4354-8EE9-9A1B0CBEAFA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3D841-8EE5-4D18-9B72-E2D7AAEDF589}" type="pres">
      <dgm:prSet presAssocID="{1BB43E76-8B25-4991-8428-16707A8F31B3}" presName="spacer" presStyleCnt="0"/>
      <dgm:spPr/>
    </dgm:pt>
    <dgm:pt modelId="{C3384B86-4C40-46CE-8D28-DED748101F60}" type="pres">
      <dgm:prSet presAssocID="{C826828F-CF6A-4E25-9C14-5A690657E76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EF531-88DD-4E93-8F6E-8636D61A4853}" type="pres">
      <dgm:prSet presAssocID="{A77726C0-1154-4A15-B7D2-B1196AFD50DA}" presName="spacer" presStyleCnt="0"/>
      <dgm:spPr/>
    </dgm:pt>
    <dgm:pt modelId="{FE027817-46E7-4794-B4ED-DFA33A6EF651}" type="pres">
      <dgm:prSet presAssocID="{F8610C33-2262-4CC5-92DF-6C8E1A3285D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54958A-3615-47FD-9CF4-9D6EC40573E3}" type="presOf" srcId="{25D1F076-ACB5-4B8F-8871-DF9B32697753}" destId="{65CC2071-2FD3-4B76-A0B5-F715952C1597}" srcOrd="0" destOrd="0" presId="urn:microsoft.com/office/officeart/2005/8/layout/vList2"/>
    <dgm:cxn modelId="{C11EDC3E-6C65-40BB-A32F-13743B802054}" srcId="{705FB49C-BDD4-4CAB-BF3B-D5ED6D377011}" destId="{25D1F076-ACB5-4B8F-8871-DF9B32697753}" srcOrd="1" destOrd="0" parTransId="{C43CD284-7C63-4898-B87F-7AE51AA67951}" sibTransId="{BECAF7D1-BCBE-4D94-A9BB-6682624AC415}"/>
    <dgm:cxn modelId="{1C56C1B9-DA31-4343-AFE0-6E2532A8CBD2}" type="presOf" srcId="{C826828F-CF6A-4E25-9C14-5A690657E764}" destId="{C3384B86-4C40-46CE-8D28-DED748101F60}" srcOrd="0" destOrd="0" presId="urn:microsoft.com/office/officeart/2005/8/layout/vList2"/>
    <dgm:cxn modelId="{A9963A3B-DC47-47EC-B477-89485B460C36}" srcId="{705FB49C-BDD4-4CAB-BF3B-D5ED6D377011}" destId="{7E297B67-3A9D-4BFA-807E-25BA20EE29FA}" srcOrd="2" destOrd="0" parTransId="{527CD8FA-D4C6-464F-98F5-E93573C52FCA}" sibTransId="{3351A090-9257-4205-8FAE-DD1288B5A87F}"/>
    <dgm:cxn modelId="{AD366FEF-7F0E-4192-90A4-6F47727B877C}" srcId="{705FB49C-BDD4-4CAB-BF3B-D5ED6D377011}" destId="{C826828F-CF6A-4E25-9C14-5A690657E764}" srcOrd="4" destOrd="0" parTransId="{D79C8B01-9423-4C3D-8FFA-E9BFCD8B6CE4}" sibTransId="{A77726C0-1154-4A15-B7D2-B1196AFD50DA}"/>
    <dgm:cxn modelId="{25E8FB0E-4B48-4324-ABD3-9C126A08309F}" srcId="{705FB49C-BDD4-4CAB-BF3B-D5ED6D377011}" destId="{D3C2AAAB-6A94-468C-BA52-C2BC5D2F5267}" srcOrd="0" destOrd="0" parTransId="{943D5D89-A331-4262-820D-E40FA5401FB5}" sibTransId="{2A7FC416-88F0-40BC-8B48-819127896398}"/>
    <dgm:cxn modelId="{F6733F90-91B7-4732-960F-4F13A45A407F}" type="presOf" srcId="{705FB49C-BDD4-4CAB-BF3B-D5ED6D377011}" destId="{C784866D-B186-4A9F-9632-5EFD092446B8}" srcOrd="0" destOrd="0" presId="urn:microsoft.com/office/officeart/2005/8/layout/vList2"/>
    <dgm:cxn modelId="{970BD20A-F1F0-4462-B42E-8CE2E7A7A058}" type="presOf" srcId="{1BD57531-8C82-4354-8EE9-9A1B0CBEAFAC}" destId="{78765D3C-E7E2-4B4C-9A08-0B34F961C599}" srcOrd="0" destOrd="0" presId="urn:microsoft.com/office/officeart/2005/8/layout/vList2"/>
    <dgm:cxn modelId="{F6BA0836-1371-461A-8A54-351035AE8608}" srcId="{705FB49C-BDD4-4CAB-BF3B-D5ED6D377011}" destId="{F8610C33-2262-4CC5-92DF-6C8E1A3285DA}" srcOrd="5" destOrd="0" parTransId="{35ED11F7-AE28-47AF-B2BD-595FD6A9808C}" sibTransId="{BC7E2B45-574B-4FC7-BB2F-642BFE87E427}"/>
    <dgm:cxn modelId="{F989CF9F-D30E-4C65-8E41-92685A3CBBA2}" type="presOf" srcId="{7E297B67-3A9D-4BFA-807E-25BA20EE29FA}" destId="{9A17C878-8906-415F-8237-5AE1D12B399C}" srcOrd="0" destOrd="0" presId="urn:microsoft.com/office/officeart/2005/8/layout/vList2"/>
    <dgm:cxn modelId="{F5471772-33FD-407C-859C-A50F2C08C364}" srcId="{705FB49C-BDD4-4CAB-BF3B-D5ED6D377011}" destId="{1BD57531-8C82-4354-8EE9-9A1B0CBEAFAC}" srcOrd="3" destOrd="0" parTransId="{FB90D1D7-CA13-4B36-8C42-57E1589AAA84}" sibTransId="{1BB43E76-8B25-4991-8428-16707A8F31B3}"/>
    <dgm:cxn modelId="{53012250-0900-466D-A88B-74A04F438C4F}" type="presOf" srcId="{F8610C33-2262-4CC5-92DF-6C8E1A3285DA}" destId="{FE027817-46E7-4794-B4ED-DFA33A6EF651}" srcOrd="0" destOrd="0" presId="urn:microsoft.com/office/officeart/2005/8/layout/vList2"/>
    <dgm:cxn modelId="{24EA417C-14CE-4769-B80A-5ADABF8DD8F3}" type="presOf" srcId="{D3C2AAAB-6A94-468C-BA52-C2BC5D2F5267}" destId="{47F8738A-F5C4-40F0-AC3C-8D1696DA5ABF}" srcOrd="0" destOrd="0" presId="urn:microsoft.com/office/officeart/2005/8/layout/vList2"/>
    <dgm:cxn modelId="{D1630FD9-F56C-4786-9B3E-CAF25BFD2330}" type="presParOf" srcId="{C784866D-B186-4A9F-9632-5EFD092446B8}" destId="{47F8738A-F5C4-40F0-AC3C-8D1696DA5ABF}" srcOrd="0" destOrd="0" presId="urn:microsoft.com/office/officeart/2005/8/layout/vList2"/>
    <dgm:cxn modelId="{81DFCD42-9C40-4659-840D-70DC892E081B}" type="presParOf" srcId="{C784866D-B186-4A9F-9632-5EFD092446B8}" destId="{56B8D278-A77A-453A-9C6E-8C58C70AF014}" srcOrd="1" destOrd="0" presId="urn:microsoft.com/office/officeart/2005/8/layout/vList2"/>
    <dgm:cxn modelId="{7C6F5FA8-B9C7-4152-B3B2-9DB2B1350669}" type="presParOf" srcId="{C784866D-B186-4A9F-9632-5EFD092446B8}" destId="{65CC2071-2FD3-4B76-A0B5-F715952C1597}" srcOrd="2" destOrd="0" presId="urn:microsoft.com/office/officeart/2005/8/layout/vList2"/>
    <dgm:cxn modelId="{726E388D-19DA-4CE2-8CBA-A6DB53178E89}" type="presParOf" srcId="{C784866D-B186-4A9F-9632-5EFD092446B8}" destId="{8C6E24AE-2A0A-4D55-8D8E-45C05D7EDF17}" srcOrd="3" destOrd="0" presId="urn:microsoft.com/office/officeart/2005/8/layout/vList2"/>
    <dgm:cxn modelId="{63748C7D-A6F1-4BE9-AA28-AD58D11CF980}" type="presParOf" srcId="{C784866D-B186-4A9F-9632-5EFD092446B8}" destId="{9A17C878-8906-415F-8237-5AE1D12B399C}" srcOrd="4" destOrd="0" presId="urn:microsoft.com/office/officeart/2005/8/layout/vList2"/>
    <dgm:cxn modelId="{E5479722-29CA-4348-8F77-B54CC66FDBEC}" type="presParOf" srcId="{C784866D-B186-4A9F-9632-5EFD092446B8}" destId="{D44B875F-8DA5-4F1A-86E4-67651C18BE9D}" srcOrd="5" destOrd="0" presId="urn:microsoft.com/office/officeart/2005/8/layout/vList2"/>
    <dgm:cxn modelId="{7DCDCA79-6B27-4929-93B7-8ED17B399B99}" type="presParOf" srcId="{C784866D-B186-4A9F-9632-5EFD092446B8}" destId="{78765D3C-E7E2-4B4C-9A08-0B34F961C599}" srcOrd="6" destOrd="0" presId="urn:microsoft.com/office/officeart/2005/8/layout/vList2"/>
    <dgm:cxn modelId="{9EA09DDB-6126-4134-B0AA-FF280475BB0A}" type="presParOf" srcId="{C784866D-B186-4A9F-9632-5EFD092446B8}" destId="{FD63D841-8EE5-4D18-9B72-E2D7AAEDF589}" srcOrd="7" destOrd="0" presId="urn:microsoft.com/office/officeart/2005/8/layout/vList2"/>
    <dgm:cxn modelId="{3D36FA5F-FDFA-4776-9F71-48ECD145F8D9}" type="presParOf" srcId="{C784866D-B186-4A9F-9632-5EFD092446B8}" destId="{C3384B86-4C40-46CE-8D28-DED748101F60}" srcOrd="8" destOrd="0" presId="urn:microsoft.com/office/officeart/2005/8/layout/vList2"/>
    <dgm:cxn modelId="{92A89396-0FA9-45D4-8082-F09DDD47B280}" type="presParOf" srcId="{C784866D-B186-4A9F-9632-5EFD092446B8}" destId="{785EF531-88DD-4E93-8F6E-8636D61A4853}" srcOrd="9" destOrd="0" presId="urn:microsoft.com/office/officeart/2005/8/layout/vList2"/>
    <dgm:cxn modelId="{2014CF1F-69E4-469A-9363-67F7642B0EEE}" type="presParOf" srcId="{C784866D-B186-4A9F-9632-5EFD092446B8}" destId="{FE027817-46E7-4794-B4ED-DFA33A6EF65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11.</a:t>
            </a:r>
            <a:r>
              <a:rPr lang="zh-CN" altLang="en-US" dirty="0" smtClean="0">
                <a:solidFill>
                  <a:srgbClr val="C00000"/>
                </a:solidFill>
              </a:rPr>
              <a:t> 习 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215680" y="4005064"/>
            <a:ext cx="504056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▲10.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▼结束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329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zh-CN" altLang="en-US" dirty="0" smtClean="0"/>
              <a:t>习   题</a:t>
            </a:r>
          </a:p>
        </p:txBody>
      </p:sp>
      <p:sp>
        <p:nvSpPr>
          <p:cNvPr id="9318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559163"/>
              </p:ext>
            </p:extLst>
          </p:nvPr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4700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99658"/>
              </p:ext>
            </p:extLst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4738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235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11. 习 题</vt:lpstr>
      <vt:lpstr>习   题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2017-12-04T12:13:53Z</dcterms:modified>
</cp:coreProperties>
</file>