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1"/>
  </p:notesMasterIdLst>
  <p:handoutMasterIdLst>
    <p:handoutMasterId r:id="rId22"/>
  </p:handoutMasterIdLst>
  <p:sldIdLst>
    <p:sldId id="535" r:id="rId2"/>
    <p:sldId id="653" r:id="rId3"/>
    <p:sldId id="654" r:id="rId4"/>
    <p:sldId id="655" r:id="rId5"/>
    <p:sldId id="656" r:id="rId6"/>
    <p:sldId id="657" r:id="rId7"/>
    <p:sldId id="658" r:id="rId8"/>
    <p:sldId id="659" r:id="rId9"/>
    <p:sldId id="660" r:id="rId10"/>
    <p:sldId id="661" r:id="rId11"/>
    <p:sldId id="779" r:id="rId12"/>
    <p:sldId id="662" r:id="rId13"/>
    <p:sldId id="663" r:id="rId14"/>
    <p:sldId id="664" r:id="rId15"/>
    <p:sldId id="665" r:id="rId16"/>
    <p:sldId id="666" r:id="rId17"/>
    <p:sldId id="667" r:id="rId18"/>
    <p:sldId id="668" r:id="rId19"/>
    <p:sldId id="801" r:id="rId20"/>
  </p:sldIdLst>
  <p:sldSz cx="12192000" cy="6858000"/>
  <p:notesSz cx="7104063"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extLst>
      <p:ext uri="{19B8F6BF-5375-455C-9EA6-DF929625EA0E}">
        <p15:presenceInfo xmlns:p15="http://schemas.microsoft.com/office/powerpoint/2012/main" userId="29dff8a422dc77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DCDCB"/>
    <a:srgbClr val="A9CDCB"/>
    <a:srgbClr val="D1EBF1"/>
    <a:srgbClr val="EBF1DE"/>
    <a:srgbClr val="F1EEF4"/>
    <a:srgbClr val="DFF5A9"/>
    <a:srgbClr val="E5F7B9"/>
    <a:srgbClr val="009900"/>
    <a:srgbClr val="A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autoAdjust="0"/>
    <p:restoredTop sz="82491" autoAdjust="0"/>
  </p:normalViewPr>
  <p:slideViewPr>
    <p:cSldViewPr>
      <p:cViewPr varScale="1">
        <p:scale>
          <a:sx n="44" d="100"/>
          <a:sy n="44" d="100"/>
        </p:scale>
        <p:origin x="48" y="6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iagrams/_rels/drawing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84F678-B5A5-4968-9379-FB4B32897176}" type="doc">
      <dgm:prSet loTypeId="urn:microsoft.com/office/officeart/2005/8/layout/hierarchy1" loCatId="hierarchy" qsTypeId="urn:microsoft.com/office/officeart/2005/8/quickstyle/3d1" qsCatId="3D" csTypeId="urn:microsoft.com/office/officeart/2005/8/colors/colorful5" csCatId="colorful" phldr="1"/>
      <dgm:spPr/>
      <dgm:t>
        <a:bodyPr/>
        <a:lstStyle/>
        <a:p>
          <a:endParaRPr lang="zh-CN" altLang="en-US"/>
        </a:p>
      </dgm:t>
    </dgm:pt>
    <dgm:pt modelId="{ABADF510-6EFB-42DC-91EE-630ED5429BF4}">
      <dgm:prSet/>
      <dgm:spPr/>
      <dgm:t>
        <a:bodyPr/>
        <a:lstStyle/>
        <a:p>
          <a:pPr rtl="0"/>
          <a:r>
            <a:rPr lang="zh-CN" b="1" smtClean="0"/>
            <a:t>数据化（</a:t>
          </a:r>
          <a:r>
            <a:rPr lang="en-US" b="1" smtClean="0"/>
            <a:t>Datafication</a:t>
          </a:r>
          <a:r>
            <a:rPr lang="zh-CN" b="1" smtClean="0"/>
            <a:t>）</a:t>
          </a:r>
          <a:endParaRPr lang="en-US" b="1" dirty="0"/>
        </a:p>
      </dgm:t>
    </dgm:pt>
    <dgm:pt modelId="{C2050F8C-2E06-48CC-8ACC-5001C99C21C3}" type="parTrans" cxnId="{D3424415-95EA-413F-A665-5999D3B27C23}">
      <dgm:prSet/>
      <dgm:spPr/>
      <dgm:t>
        <a:bodyPr/>
        <a:lstStyle/>
        <a:p>
          <a:endParaRPr lang="zh-CN" altLang="en-US">
            <a:solidFill>
              <a:schemeClr val="tx1"/>
            </a:solidFill>
          </a:endParaRPr>
        </a:p>
      </dgm:t>
    </dgm:pt>
    <dgm:pt modelId="{B7B70BD8-5F47-4756-9FA5-553504F84A31}" type="sibTrans" cxnId="{D3424415-95EA-413F-A665-5999D3B27C23}">
      <dgm:prSet/>
      <dgm:spPr/>
      <dgm:t>
        <a:bodyPr/>
        <a:lstStyle/>
        <a:p>
          <a:endParaRPr lang="zh-CN" altLang="en-US">
            <a:solidFill>
              <a:schemeClr val="tx1"/>
            </a:solidFill>
          </a:endParaRPr>
        </a:p>
      </dgm:t>
    </dgm:pt>
    <dgm:pt modelId="{C0527E5B-AD08-4031-904F-70105EACA7BB}">
      <dgm:prSet/>
      <dgm:spPr/>
      <dgm:t>
        <a:bodyPr/>
        <a:lstStyle/>
        <a:p>
          <a:pPr rtl="0"/>
          <a:r>
            <a:rPr lang="en-US" b="1" smtClean="0"/>
            <a:t>Google</a:t>
          </a:r>
          <a:r>
            <a:rPr lang="zh-CN" b="1" smtClean="0"/>
            <a:t>眼睛正在数据化人们视觉活动</a:t>
          </a:r>
          <a:endParaRPr lang="zh-CN" dirty="0"/>
        </a:p>
      </dgm:t>
    </dgm:pt>
    <dgm:pt modelId="{510C9131-D6AA-46D0-885A-A06E2CC59AB1}" type="parTrans" cxnId="{ADB050AC-E230-4CFF-99EF-B12ABCC9A15B}">
      <dgm:prSet/>
      <dgm:spPr/>
      <dgm:t>
        <a:bodyPr/>
        <a:lstStyle/>
        <a:p>
          <a:endParaRPr lang="zh-CN" altLang="en-US">
            <a:solidFill>
              <a:schemeClr val="tx1"/>
            </a:solidFill>
          </a:endParaRPr>
        </a:p>
      </dgm:t>
    </dgm:pt>
    <dgm:pt modelId="{A151DB61-34D3-4293-AEA6-6E9B90A02AD2}" type="sibTrans" cxnId="{ADB050AC-E230-4CFF-99EF-B12ABCC9A15B}">
      <dgm:prSet/>
      <dgm:spPr/>
      <dgm:t>
        <a:bodyPr/>
        <a:lstStyle/>
        <a:p>
          <a:endParaRPr lang="zh-CN" altLang="en-US">
            <a:solidFill>
              <a:schemeClr val="tx1"/>
            </a:solidFill>
          </a:endParaRPr>
        </a:p>
      </dgm:t>
    </dgm:pt>
    <dgm:pt modelId="{664FEA25-9AE9-4884-A3D8-811D5809C4B6}">
      <dgm:prSet/>
      <dgm:spPr/>
      <dgm:t>
        <a:bodyPr/>
        <a:lstStyle/>
        <a:p>
          <a:pPr rtl="0"/>
          <a:r>
            <a:rPr lang="en-US" b="1" smtClean="0"/>
            <a:t>Twitter</a:t>
          </a:r>
          <a:r>
            <a:rPr lang="zh-CN" b="1" smtClean="0"/>
            <a:t>正在数据化人们的思想动态</a:t>
          </a:r>
          <a:endParaRPr lang="zh-CN" dirty="0"/>
        </a:p>
      </dgm:t>
    </dgm:pt>
    <dgm:pt modelId="{6EA1E187-9F55-49C6-93F1-B2FAF555A46D}" type="parTrans" cxnId="{33419CC1-2B73-4544-AB2F-59E4D6A87B71}">
      <dgm:prSet/>
      <dgm:spPr/>
      <dgm:t>
        <a:bodyPr/>
        <a:lstStyle/>
        <a:p>
          <a:endParaRPr lang="zh-CN" altLang="en-US">
            <a:solidFill>
              <a:schemeClr val="tx1"/>
            </a:solidFill>
          </a:endParaRPr>
        </a:p>
      </dgm:t>
    </dgm:pt>
    <dgm:pt modelId="{C6C4A5CD-0866-4AB0-9CBD-2F5ADF548C27}" type="sibTrans" cxnId="{33419CC1-2B73-4544-AB2F-59E4D6A87B71}">
      <dgm:prSet/>
      <dgm:spPr/>
      <dgm:t>
        <a:bodyPr/>
        <a:lstStyle/>
        <a:p>
          <a:endParaRPr lang="zh-CN" altLang="en-US">
            <a:solidFill>
              <a:schemeClr val="tx1"/>
            </a:solidFill>
          </a:endParaRPr>
        </a:p>
      </dgm:t>
    </dgm:pt>
    <dgm:pt modelId="{CC53EBD1-6FFF-4F77-99C3-159B4F920CE1}">
      <dgm:prSet/>
      <dgm:spPr/>
      <dgm:t>
        <a:bodyPr/>
        <a:lstStyle/>
        <a:p>
          <a:pPr rtl="0"/>
          <a:r>
            <a:rPr lang="en-US" b="1" smtClean="0"/>
            <a:t>LinkedIn</a:t>
          </a:r>
          <a:r>
            <a:rPr lang="zh-CN" b="1" smtClean="0"/>
            <a:t>正在数据化人们的社会关系</a:t>
          </a:r>
          <a:endParaRPr lang="zh-CN" b="1" dirty="0"/>
        </a:p>
      </dgm:t>
    </dgm:pt>
    <dgm:pt modelId="{E9CA621A-8A12-4769-8084-F501381F20B1}" type="parTrans" cxnId="{FE584299-39F0-4DB9-89D9-1A1BB2EF7336}">
      <dgm:prSet/>
      <dgm:spPr/>
      <dgm:t>
        <a:bodyPr/>
        <a:lstStyle/>
        <a:p>
          <a:endParaRPr lang="zh-CN" altLang="en-US">
            <a:solidFill>
              <a:schemeClr val="tx1"/>
            </a:solidFill>
          </a:endParaRPr>
        </a:p>
      </dgm:t>
    </dgm:pt>
    <dgm:pt modelId="{DF42B888-1EEF-477E-B74B-336EB8AFB8FE}" type="sibTrans" cxnId="{FE584299-39F0-4DB9-89D9-1A1BB2EF7336}">
      <dgm:prSet/>
      <dgm:spPr/>
      <dgm:t>
        <a:bodyPr/>
        <a:lstStyle/>
        <a:p>
          <a:endParaRPr lang="zh-CN" altLang="en-US">
            <a:solidFill>
              <a:schemeClr val="tx1"/>
            </a:solidFill>
          </a:endParaRPr>
        </a:p>
      </dgm:t>
    </dgm:pt>
    <dgm:pt modelId="{89D6DFAE-68DF-49B7-A177-D31E50830993}" type="pres">
      <dgm:prSet presAssocID="{3884F678-B5A5-4968-9379-FB4B32897176}" presName="hierChild1" presStyleCnt="0">
        <dgm:presLayoutVars>
          <dgm:chPref val="1"/>
          <dgm:dir/>
          <dgm:animOne val="branch"/>
          <dgm:animLvl val="lvl"/>
          <dgm:resizeHandles/>
        </dgm:presLayoutVars>
      </dgm:prSet>
      <dgm:spPr/>
      <dgm:t>
        <a:bodyPr/>
        <a:lstStyle/>
        <a:p>
          <a:endParaRPr lang="zh-CN" altLang="en-US"/>
        </a:p>
      </dgm:t>
    </dgm:pt>
    <dgm:pt modelId="{C52985E9-A812-4054-AA6B-26D46C175351}" type="pres">
      <dgm:prSet presAssocID="{ABADF510-6EFB-42DC-91EE-630ED5429BF4}" presName="hierRoot1" presStyleCnt="0"/>
      <dgm:spPr/>
      <dgm:t>
        <a:bodyPr/>
        <a:lstStyle/>
        <a:p>
          <a:endParaRPr lang="zh-CN" altLang="en-US"/>
        </a:p>
      </dgm:t>
    </dgm:pt>
    <dgm:pt modelId="{95C4BEBD-B0E5-4051-B5D2-2B3F8530C8CE}" type="pres">
      <dgm:prSet presAssocID="{ABADF510-6EFB-42DC-91EE-630ED5429BF4}" presName="composite" presStyleCnt="0"/>
      <dgm:spPr/>
      <dgm:t>
        <a:bodyPr/>
        <a:lstStyle/>
        <a:p>
          <a:endParaRPr lang="zh-CN" altLang="en-US"/>
        </a:p>
      </dgm:t>
    </dgm:pt>
    <dgm:pt modelId="{C5E9D990-8A6C-48EF-9A58-9F3FA1A6B504}" type="pres">
      <dgm:prSet presAssocID="{ABADF510-6EFB-42DC-91EE-630ED5429BF4}" presName="background" presStyleLbl="node0" presStyleIdx="0" presStyleCnt="1"/>
      <dgm:spPr/>
      <dgm:t>
        <a:bodyPr/>
        <a:lstStyle/>
        <a:p>
          <a:endParaRPr lang="zh-CN" altLang="en-US"/>
        </a:p>
      </dgm:t>
    </dgm:pt>
    <dgm:pt modelId="{EFC7CAEE-1ACE-4271-84F7-02392CE7A1E0}" type="pres">
      <dgm:prSet presAssocID="{ABADF510-6EFB-42DC-91EE-630ED5429BF4}" presName="text" presStyleLbl="fgAcc0" presStyleIdx="0" presStyleCnt="1">
        <dgm:presLayoutVars>
          <dgm:chPref val="3"/>
        </dgm:presLayoutVars>
      </dgm:prSet>
      <dgm:spPr/>
      <dgm:t>
        <a:bodyPr/>
        <a:lstStyle/>
        <a:p>
          <a:endParaRPr lang="zh-CN" altLang="en-US"/>
        </a:p>
      </dgm:t>
    </dgm:pt>
    <dgm:pt modelId="{060B1808-7296-4506-B3A9-60B95ED9E725}" type="pres">
      <dgm:prSet presAssocID="{ABADF510-6EFB-42DC-91EE-630ED5429BF4}" presName="hierChild2" presStyleCnt="0"/>
      <dgm:spPr/>
      <dgm:t>
        <a:bodyPr/>
        <a:lstStyle/>
        <a:p>
          <a:endParaRPr lang="zh-CN" altLang="en-US"/>
        </a:p>
      </dgm:t>
    </dgm:pt>
    <dgm:pt modelId="{AB7BD2B3-1400-455A-BC6E-A2B38C37787D}" type="pres">
      <dgm:prSet presAssocID="{510C9131-D6AA-46D0-885A-A06E2CC59AB1}" presName="Name10" presStyleLbl="parChTrans1D2" presStyleIdx="0" presStyleCnt="3"/>
      <dgm:spPr/>
      <dgm:t>
        <a:bodyPr/>
        <a:lstStyle/>
        <a:p>
          <a:endParaRPr lang="zh-CN" altLang="en-US"/>
        </a:p>
      </dgm:t>
    </dgm:pt>
    <dgm:pt modelId="{C7C82D05-E536-471B-B7D6-524A6A674BCE}" type="pres">
      <dgm:prSet presAssocID="{C0527E5B-AD08-4031-904F-70105EACA7BB}" presName="hierRoot2" presStyleCnt="0"/>
      <dgm:spPr/>
      <dgm:t>
        <a:bodyPr/>
        <a:lstStyle/>
        <a:p>
          <a:endParaRPr lang="zh-CN" altLang="en-US"/>
        </a:p>
      </dgm:t>
    </dgm:pt>
    <dgm:pt modelId="{4D7A93C6-C2EB-46F2-8373-ECA9FEC8E58D}" type="pres">
      <dgm:prSet presAssocID="{C0527E5B-AD08-4031-904F-70105EACA7BB}" presName="composite2" presStyleCnt="0"/>
      <dgm:spPr/>
      <dgm:t>
        <a:bodyPr/>
        <a:lstStyle/>
        <a:p>
          <a:endParaRPr lang="zh-CN" altLang="en-US"/>
        </a:p>
      </dgm:t>
    </dgm:pt>
    <dgm:pt modelId="{49B88358-868F-4499-8CA9-FDBB098856EF}" type="pres">
      <dgm:prSet presAssocID="{C0527E5B-AD08-4031-904F-70105EACA7BB}" presName="background2" presStyleLbl="node2" presStyleIdx="0" presStyleCnt="3"/>
      <dgm:spPr/>
      <dgm:t>
        <a:bodyPr/>
        <a:lstStyle/>
        <a:p>
          <a:endParaRPr lang="zh-CN" altLang="en-US"/>
        </a:p>
      </dgm:t>
    </dgm:pt>
    <dgm:pt modelId="{E83222DE-EFB2-4541-B13A-5B9D730819B0}" type="pres">
      <dgm:prSet presAssocID="{C0527E5B-AD08-4031-904F-70105EACA7BB}" presName="text2" presStyleLbl="fgAcc2" presStyleIdx="0" presStyleCnt="3">
        <dgm:presLayoutVars>
          <dgm:chPref val="3"/>
        </dgm:presLayoutVars>
      </dgm:prSet>
      <dgm:spPr/>
      <dgm:t>
        <a:bodyPr/>
        <a:lstStyle/>
        <a:p>
          <a:endParaRPr lang="zh-CN" altLang="en-US"/>
        </a:p>
      </dgm:t>
    </dgm:pt>
    <dgm:pt modelId="{B4579809-E671-415D-929F-E88141FFCBAB}" type="pres">
      <dgm:prSet presAssocID="{C0527E5B-AD08-4031-904F-70105EACA7BB}" presName="hierChild3" presStyleCnt="0"/>
      <dgm:spPr/>
      <dgm:t>
        <a:bodyPr/>
        <a:lstStyle/>
        <a:p>
          <a:endParaRPr lang="zh-CN" altLang="en-US"/>
        </a:p>
      </dgm:t>
    </dgm:pt>
    <dgm:pt modelId="{497F0030-0AA4-47FC-9069-945389E34441}" type="pres">
      <dgm:prSet presAssocID="{6EA1E187-9F55-49C6-93F1-B2FAF555A46D}" presName="Name10" presStyleLbl="parChTrans1D2" presStyleIdx="1" presStyleCnt="3"/>
      <dgm:spPr/>
      <dgm:t>
        <a:bodyPr/>
        <a:lstStyle/>
        <a:p>
          <a:endParaRPr lang="zh-CN" altLang="en-US"/>
        </a:p>
      </dgm:t>
    </dgm:pt>
    <dgm:pt modelId="{136E52C7-4DAE-4CA6-9C39-632A491C3FA5}" type="pres">
      <dgm:prSet presAssocID="{664FEA25-9AE9-4884-A3D8-811D5809C4B6}" presName="hierRoot2" presStyleCnt="0"/>
      <dgm:spPr/>
      <dgm:t>
        <a:bodyPr/>
        <a:lstStyle/>
        <a:p>
          <a:endParaRPr lang="zh-CN" altLang="en-US"/>
        </a:p>
      </dgm:t>
    </dgm:pt>
    <dgm:pt modelId="{B55D989E-AD4D-43EA-AF2C-F70C56424F0D}" type="pres">
      <dgm:prSet presAssocID="{664FEA25-9AE9-4884-A3D8-811D5809C4B6}" presName="composite2" presStyleCnt="0"/>
      <dgm:spPr/>
      <dgm:t>
        <a:bodyPr/>
        <a:lstStyle/>
        <a:p>
          <a:endParaRPr lang="zh-CN" altLang="en-US"/>
        </a:p>
      </dgm:t>
    </dgm:pt>
    <dgm:pt modelId="{A49F5F01-473A-48B0-9297-0E94BEE4A2B2}" type="pres">
      <dgm:prSet presAssocID="{664FEA25-9AE9-4884-A3D8-811D5809C4B6}" presName="background2" presStyleLbl="node2" presStyleIdx="1" presStyleCnt="3"/>
      <dgm:spPr/>
      <dgm:t>
        <a:bodyPr/>
        <a:lstStyle/>
        <a:p>
          <a:endParaRPr lang="zh-CN" altLang="en-US"/>
        </a:p>
      </dgm:t>
    </dgm:pt>
    <dgm:pt modelId="{FEAC2CA6-B60C-481E-A57E-5690A42B3929}" type="pres">
      <dgm:prSet presAssocID="{664FEA25-9AE9-4884-A3D8-811D5809C4B6}" presName="text2" presStyleLbl="fgAcc2" presStyleIdx="1" presStyleCnt="3">
        <dgm:presLayoutVars>
          <dgm:chPref val="3"/>
        </dgm:presLayoutVars>
      </dgm:prSet>
      <dgm:spPr/>
      <dgm:t>
        <a:bodyPr/>
        <a:lstStyle/>
        <a:p>
          <a:endParaRPr lang="zh-CN" altLang="en-US"/>
        </a:p>
      </dgm:t>
    </dgm:pt>
    <dgm:pt modelId="{6575DB51-C5CA-4045-BACE-8F8FA9F7765D}" type="pres">
      <dgm:prSet presAssocID="{664FEA25-9AE9-4884-A3D8-811D5809C4B6}" presName="hierChild3" presStyleCnt="0"/>
      <dgm:spPr/>
      <dgm:t>
        <a:bodyPr/>
        <a:lstStyle/>
        <a:p>
          <a:endParaRPr lang="zh-CN" altLang="en-US"/>
        </a:p>
      </dgm:t>
    </dgm:pt>
    <dgm:pt modelId="{6B41E8B5-C3CE-42A7-A90E-D868333C0CB3}" type="pres">
      <dgm:prSet presAssocID="{E9CA621A-8A12-4769-8084-F501381F20B1}" presName="Name10" presStyleLbl="parChTrans1D2" presStyleIdx="2" presStyleCnt="3"/>
      <dgm:spPr/>
      <dgm:t>
        <a:bodyPr/>
        <a:lstStyle/>
        <a:p>
          <a:endParaRPr lang="zh-CN" altLang="en-US"/>
        </a:p>
      </dgm:t>
    </dgm:pt>
    <dgm:pt modelId="{BE8201AF-2714-4932-AF9C-D1214A533845}" type="pres">
      <dgm:prSet presAssocID="{CC53EBD1-6FFF-4F77-99C3-159B4F920CE1}" presName="hierRoot2" presStyleCnt="0"/>
      <dgm:spPr/>
      <dgm:t>
        <a:bodyPr/>
        <a:lstStyle/>
        <a:p>
          <a:endParaRPr lang="zh-CN" altLang="en-US"/>
        </a:p>
      </dgm:t>
    </dgm:pt>
    <dgm:pt modelId="{1949A51F-DE39-4D59-AE6E-9293CD6175EF}" type="pres">
      <dgm:prSet presAssocID="{CC53EBD1-6FFF-4F77-99C3-159B4F920CE1}" presName="composite2" presStyleCnt="0"/>
      <dgm:spPr/>
      <dgm:t>
        <a:bodyPr/>
        <a:lstStyle/>
        <a:p>
          <a:endParaRPr lang="zh-CN" altLang="en-US"/>
        </a:p>
      </dgm:t>
    </dgm:pt>
    <dgm:pt modelId="{E9AAE47E-408C-463B-A525-A10304764478}" type="pres">
      <dgm:prSet presAssocID="{CC53EBD1-6FFF-4F77-99C3-159B4F920CE1}" presName="background2" presStyleLbl="node2" presStyleIdx="2" presStyleCnt="3"/>
      <dgm:spPr/>
      <dgm:t>
        <a:bodyPr/>
        <a:lstStyle/>
        <a:p>
          <a:endParaRPr lang="zh-CN" altLang="en-US"/>
        </a:p>
      </dgm:t>
    </dgm:pt>
    <dgm:pt modelId="{ED4C9B7E-28F9-4EDC-BDF7-1E1EF78519B3}" type="pres">
      <dgm:prSet presAssocID="{CC53EBD1-6FFF-4F77-99C3-159B4F920CE1}" presName="text2" presStyleLbl="fgAcc2" presStyleIdx="2" presStyleCnt="3">
        <dgm:presLayoutVars>
          <dgm:chPref val="3"/>
        </dgm:presLayoutVars>
      </dgm:prSet>
      <dgm:spPr/>
      <dgm:t>
        <a:bodyPr/>
        <a:lstStyle/>
        <a:p>
          <a:endParaRPr lang="zh-CN" altLang="en-US"/>
        </a:p>
      </dgm:t>
    </dgm:pt>
    <dgm:pt modelId="{FF5E9427-3988-4418-8CC6-CC9FEDCF809F}" type="pres">
      <dgm:prSet presAssocID="{CC53EBD1-6FFF-4F77-99C3-159B4F920CE1}" presName="hierChild3" presStyleCnt="0"/>
      <dgm:spPr/>
      <dgm:t>
        <a:bodyPr/>
        <a:lstStyle/>
        <a:p>
          <a:endParaRPr lang="zh-CN" altLang="en-US"/>
        </a:p>
      </dgm:t>
    </dgm:pt>
  </dgm:ptLst>
  <dgm:cxnLst>
    <dgm:cxn modelId="{A5909F4C-4AE9-41C8-ACA3-93C015FF25F0}" type="presOf" srcId="{664FEA25-9AE9-4884-A3D8-811D5809C4B6}" destId="{FEAC2CA6-B60C-481E-A57E-5690A42B3929}" srcOrd="0" destOrd="0" presId="urn:microsoft.com/office/officeart/2005/8/layout/hierarchy1"/>
    <dgm:cxn modelId="{72C89776-73F2-44E6-B90B-14157EAA1F21}" type="presOf" srcId="{CC53EBD1-6FFF-4F77-99C3-159B4F920CE1}" destId="{ED4C9B7E-28F9-4EDC-BDF7-1E1EF78519B3}" srcOrd="0" destOrd="0" presId="urn:microsoft.com/office/officeart/2005/8/layout/hierarchy1"/>
    <dgm:cxn modelId="{D3424415-95EA-413F-A665-5999D3B27C23}" srcId="{3884F678-B5A5-4968-9379-FB4B32897176}" destId="{ABADF510-6EFB-42DC-91EE-630ED5429BF4}" srcOrd="0" destOrd="0" parTransId="{C2050F8C-2E06-48CC-8ACC-5001C99C21C3}" sibTransId="{B7B70BD8-5F47-4756-9FA5-553504F84A31}"/>
    <dgm:cxn modelId="{DFF686E2-FC2D-4706-A8AE-0A8944D21D3A}" type="presOf" srcId="{E9CA621A-8A12-4769-8084-F501381F20B1}" destId="{6B41E8B5-C3CE-42A7-A90E-D868333C0CB3}" srcOrd="0" destOrd="0" presId="urn:microsoft.com/office/officeart/2005/8/layout/hierarchy1"/>
    <dgm:cxn modelId="{FE584299-39F0-4DB9-89D9-1A1BB2EF7336}" srcId="{ABADF510-6EFB-42DC-91EE-630ED5429BF4}" destId="{CC53EBD1-6FFF-4F77-99C3-159B4F920CE1}" srcOrd="2" destOrd="0" parTransId="{E9CA621A-8A12-4769-8084-F501381F20B1}" sibTransId="{DF42B888-1EEF-477E-B74B-336EB8AFB8FE}"/>
    <dgm:cxn modelId="{ADB050AC-E230-4CFF-99EF-B12ABCC9A15B}" srcId="{ABADF510-6EFB-42DC-91EE-630ED5429BF4}" destId="{C0527E5B-AD08-4031-904F-70105EACA7BB}" srcOrd="0" destOrd="0" parTransId="{510C9131-D6AA-46D0-885A-A06E2CC59AB1}" sibTransId="{A151DB61-34D3-4293-AEA6-6E9B90A02AD2}"/>
    <dgm:cxn modelId="{796CDFE6-AC9F-4054-A981-96E7C0112E8F}" type="presOf" srcId="{6EA1E187-9F55-49C6-93F1-B2FAF555A46D}" destId="{497F0030-0AA4-47FC-9069-945389E34441}" srcOrd="0" destOrd="0" presId="urn:microsoft.com/office/officeart/2005/8/layout/hierarchy1"/>
    <dgm:cxn modelId="{69F13F6E-2AC2-4D61-B8AA-3512304DDBB5}" type="presOf" srcId="{ABADF510-6EFB-42DC-91EE-630ED5429BF4}" destId="{EFC7CAEE-1ACE-4271-84F7-02392CE7A1E0}" srcOrd="0" destOrd="0" presId="urn:microsoft.com/office/officeart/2005/8/layout/hierarchy1"/>
    <dgm:cxn modelId="{DA4E80A8-2AC8-446A-A86C-2BCDFFBCA333}" type="presOf" srcId="{C0527E5B-AD08-4031-904F-70105EACA7BB}" destId="{E83222DE-EFB2-4541-B13A-5B9D730819B0}" srcOrd="0" destOrd="0" presId="urn:microsoft.com/office/officeart/2005/8/layout/hierarchy1"/>
    <dgm:cxn modelId="{33419CC1-2B73-4544-AB2F-59E4D6A87B71}" srcId="{ABADF510-6EFB-42DC-91EE-630ED5429BF4}" destId="{664FEA25-9AE9-4884-A3D8-811D5809C4B6}" srcOrd="1" destOrd="0" parTransId="{6EA1E187-9F55-49C6-93F1-B2FAF555A46D}" sibTransId="{C6C4A5CD-0866-4AB0-9CBD-2F5ADF548C27}"/>
    <dgm:cxn modelId="{9299DCD8-DBC7-49BD-988B-8B8D904B5737}" type="presOf" srcId="{510C9131-D6AA-46D0-885A-A06E2CC59AB1}" destId="{AB7BD2B3-1400-455A-BC6E-A2B38C37787D}" srcOrd="0" destOrd="0" presId="urn:microsoft.com/office/officeart/2005/8/layout/hierarchy1"/>
    <dgm:cxn modelId="{861A4D2C-2921-4134-AC8D-8E3766862E0D}" type="presOf" srcId="{3884F678-B5A5-4968-9379-FB4B32897176}" destId="{89D6DFAE-68DF-49B7-A177-D31E50830993}" srcOrd="0" destOrd="0" presId="urn:microsoft.com/office/officeart/2005/8/layout/hierarchy1"/>
    <dgm:cxn modelId="{20FF7E00-D99E-4DBB-B862-286E30CFB3E2}" type="presParOf" srcId="{89D6DFAE-68DF-49B7-A177-D31E50830993}" destId="{C52985E9-A812-4054-AA6B-26D46C175351}" srcOrd="0" destOrd="0" presId="urn:microsoft.com/office/officeart/2005/8/layout/hierarchy1"/>
    <dgm:cxn modelId="{2CCDAE2E-EC41-4370-B311-4847D072F174}" type="presParOf" srcId="{C52985E9-A812-4054-AA6B-26D46C175351}" destId="{95C4BEBD-B0E5-4051-B5D2-2B3F8530C8CE}" srcOrd="0" destOrd="0" presId="urn:microsoft.com/office/officeart/2005/8/layout/hierarchy1"/>
    <dgm:cxn modelId="{9DF84D74-7EC8-473C-812B-6C9972A525C4}" type="presParOf" srcId="{95C4BEBD-B0E5-4051-B5D2-2B3F8530C8CE}" destId="{C5E9D990-8A6C-48EF-9A58-9F3FA1A6B504}" srcOrd="0" destOrd="0" presId="urn:microsoft.com/office/officeart/2005/8/layout/hierarchy1"/>
    <dgm:cxn modelId="{66A8B577-0217-4F59-BD61-95D56D37F5C7}" type="presParOf" srcId="{95C4BEBD-B0E5-4051-B5D2-2B3F8530C8CE}" destId="{EFC7CAEE-1ACE-4271-84F7-02392CE7A1E0}" srcOrd="1" destOrd="0" presId="urn:microsoft.com/office/officeart/2005/8/layout/hierarchy1"/>
    <dgm:cxn modelId="{B036ECD7-51BC-4FEE-83DB-38F3155A64C3}" type="presParOf" srcId="{C52985E9-A812-4054-AA6B-26D46C175351}" destId="{060B1808-7296-4506-B3A9-60B95ED9E725}" srcOrd="1" destOrd="0" presId="urn:microsoft.com/office/officeart/2005/8/layout/hierarchy1"/>
    <dgm:cxn modelId="{40C28B6D-51EB-4922-9951-1B74607B08C1}" type="presParOf" srcId="{060B1808-7296-4506-B3A9-60B95ED9E725}" destId="{AB7BD2B3-1400-455A-BC6E-A2B38C37787D}" srcOrd="0" destOrd="0" presId="urn:microsoft.com/office/officeart/2005/8/layout/hierarchy1"/>
    <dgm:cxn modelId="{3B3B5804-8B72-4860-9DD6-4FDFE25418F7}" type="presParOf" srcId="{060B1808-7296-4506-B3A9-60B95ED9E725}" destId="{C7C82D05-E536-471B-B7D6-524A6A674BCE}" srcOrd="1" destOrd="0" presId="urn:microsoft.com/office/officeart/2005/8/layout/hierarchy1"/>
    <dgm:cxn modelId="{DCE39CA0-5E57-45F1-9060-2DBB8832DDAD}" type="presParOf" srcId="{C7C82D05-E536-471B-B7D6-524A6A674BCE}" destId="{4D7A93C6-C2EB-46F2-8373-ECA9FEC8E58D}" srcOrd="0" destOrd="0" presId="urn:microsoft.com/office/officeart/2005/8/layout/hierarchy1"/>
    <dgm:cxn modelId="{CC1D359D-7E76-4FC6-BFD7-2A390CBC063F}" type="presParOf" srcId="{4D7A93C6-C2EB-46F2-8373-ECA9FEC8E58D}" destId="{49B88358-868F-4499-8CA9-FDBB098856EF}" srcOrd="0" destOrd="0" presId="urn:microsoft.com/office/officeart/2005/8/layout/hierarchy1"/>
    <dgm:cxn modelId="{76921918-E8AB-4650-A34C-46E4DC7722BD}" type="presParOf" srcId="{4D7A93C6-C2EB-46F2-8373-ECA9FEC8E58D}" destId="{E83222DE-EFB2-4541-B13A-5B9D730819B0}" srcOrd="1" destOrd="0" presId="urn:microsoft.com/office/officeart/2005/8/layout/hierarchy1"/>
    <dgm:cxn modelId="{2BE23BEC-071E-4F0A-967B-2B5BFCE95F2A}" type="presParOf" srcId="{C7C82D05-E536-471B-B7D6-524A6A674BCE}" destId="{B4579809-E671-415D-929F-E88141FFCBAB}" srcOrd="1" destOrd="0" presId="urn:microsoft.com/office/officeart/2005/8/layout/hierarchy1"/>
    <dgm:cxn modelId="{3EC03C6A-1C4B-4802-81A7-9AF13C24AF54}" type="presParOf" srcId="{060B1808-7296-4506-B3A9-60B95ED9E725}" destId="{497F0030-0AA4-47FC-9069-945389E34441}" srcOrd="2" destOrd="0" presId="urn:microsoft.com/office/officeart/2005/8/layout/hierarchy1"/>
    <dgm:cxn modelId="{C330D581-806A-4450-AE69-2A3FC0219803}" type="presParOf" srcId="{060B1808-7296-4506-B3A9-60B95ED9E725}" destId="{136E52C7-4DAE-4CA6-9C39-632A491C3FA5}" srcOrd="3" destOrd="0" presId="urn:microsoft.com/office/officeart/2005/8/layout/hierarchy1"/>
    <dgm:cxn modelId="{DC0FF19A-457B-4F06-A37C-C8D671F2BE23}" type="presParOf" srcId="{136E52C7-4DAE-4CA6-9C39-632A491C3FA5}" destId="{B55D989E-AD4D-43EA-AF2C-F70C56424F0D}" srcOrd="0" destOrd="0" presId="urn:microsoft.com/office/officeart/2005/8/layout/hierarchy1"/>
    <dgm:cxn modelId="{349D9881-E0C3-4D91-9A23-98F8347DB542}" type="presParOf" srcId="{B55D989E-AD4D-43EA-AF2C-F70C56424F0D}" destId="{A49F5F01-473A-48B0-9297-0E94BEE4A2B2}" srcOrd="0" destOrd="0" presId="urn:microsoft.com/office/officeart/2005/8/layout/hierarchy1"/>
    <dgm:cxn modelId="{D82DD9CB-9B5C-4FFE-8F07-96D0EF6A2EB6}" type="presParOf" srcId="{B55D989E-AD4D-43EA-AF2C-F70C56424F0D}" destId="{FEAC2CA6-B60C-481E-A57E-5690A42B3929}" srcOrd="1" destOrd="0" presId="urn:microsoft.com/office/officeart/2005/8/layout/hierarchy1"/>
    <dgm:cxn modelId="{4477CC61-5C48-4E55-ACF2-6D598021328A}" type="presParOf" srcId="{136E52C7-4DAE-4CA6-9C39-632A491C3FA5}" destId="{6575DB51-C5CA-4045-BACE-8F8FA9F7765D}" srcOrd="1" destOrd="0" presId="urn:microsoft.com/office/officeart/2005/8/layout/hierarchy1"/>
    <dgm:cxn modelId="{06B4ACE8-1B6C-47FE-B2D1-BC6B783EB139}" type="presParOf" srcId="{060B1808-7296-4506-B3A9-60B95ED9E725}" destId="{6B41E8B5-C3CE-42A7-A90E-D868333C0CB3}" srcOrd="4" destOrd="0" presId="urn:microsoft.com/office/officeart/2005/8/layout/hierarchy1"/>
    <dgm:cxn modelId="{B9315543-249D-4314-B741-36D47142AE5B}" type="presParOf" srcId="{060B1808-7296-4506-B3A9-60B95ED9E725}" destId="{BE8201AF-2714-4932-AF9C-D1214A533845}" srcOrd="5" destOrd="0" presId="urn:microsoft.com/office/officeart/2005/8/layout/hierarchy1"/>
    <dgm:cxn modelId="{CA068EA8-EC75-479F-BEAB-77C5E0D3D4FA}" type="presParOf" srcId="{BE8201AF-2714-4932-AF9C-D1214A533845}" destId="{1949A51F-DE39-4D59-AE6E-9293CD6175EF}" srcOrd="0" destOrd="0" presId="urn:microsoft.com/office/officeart/2005/8/layout/hierarchy1"/>
    <dgm:cxn modelId="{358F338E-9277-465C-905F-7DE29B6768D0}" type="presParOf" srcId="{1949A51F-DE39-4D59-AE6E-9293CD6175EF}" destId="{E9AAE47E-408C-463B-A525-A10304764478}" srcOrd="0" destOrd="0" presId="urn:microsoft.com/office/officeart/2005/8/layout/hierarchy1"/>
    <dgm:cxn modelId="{002088EB-F94A-415A-B8B1-EE91AF5E8D0C}" type="presParOf" srcId="{1949A51F-DE39-4D59-AE6E-9293CD6175EF}" destId="{ED4C9B7E-28F9-4EDC-BDF7-1E1EF78519B3}" srcOrd="1" destOrd="0" presId="urn:microsoft.com/office/officeart/2005/8/layout/hierarchy1"/>
    <dgm:cxn modelId="{A6F19D23-732E-4B75-B696-8F24ECE8824F}" type="presParOf" srcId="{BE8201AF-2714-4932-AF9C-D1214A533845}" destId="{FF5E9427-3988-4418-8CC6-CC9FEDCF809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28AC474-541D-45F5-9A1F-56CBEEE11D8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F72068ED-1898-4B2E-83C6-1151BC7BD8C7}">
      <dgm:prSet custT="1"/>
      <dgm:spPr/>
      <dgm:t>
        <a:bodyPr/>
        <a:lstStyle/>
        <a:p>
          <a:pPr rtl="0"/>
          <a:r>
            <a:rPr lang="zh-CN" altLang="en-US" sz="2000" smtClean="0"/>
            <a:t>数据类产品</a:t>
          </a:r>
          <a:endParaRPr lang="zh-CN" altLang="en-US" sz="2000"/>
        </a:p>
      </dgm:t>
    </dgm:pt>
    <dgm:pt modelId="{574B45EF-097E-483B-A30D-E83ACC4A991D}" type="parTrans" cxnId="{535F4922-1D64-49C2-8B4D-6AB56C86BCF6}">
      <dgm:prSet/>
      <dgm:spPr/>
      <dgm:t>
        <a:bodyPr/>
        <a:lstStyle/>
        <a:p>
          <a:endParaRPr lang="zh-CN" altLang="en-US" sz="2000"/>
        </a:p>
      </dgm:t>
    </dgm:pt>
    <dgm:pt modelId="{D47DAAF7-DFE2-4772-9478-B91EA7C66790}" type="sibTrans" cxnId="{535F4922-1D64-49C2-8B4D-6AB56C86BCF6}">
      <dgm:prSet/>
      <dgm:spPr/>
      <dgm:t>
        <a:bodyPr/>
        <a:lstStyle/>
        <a:p>
          <a:endParaRPr lang="zh-CN" altLang="en-US" sz="2000"/>
        </a:p>
      </dgm:t>
    </dgm:pt>
    <dgm:pt modelId="{93B88973-CE5D-4ED2-B4A6-9042DC21EF0A}">
      <dgm:prSet custT="1"/>
      <dgm:spPr/>
      <dgm:t>
        <a:bodyPr/>
        <a:lstStyle/>
        <a:p>
          <a:pPr rtl="0"/>
          <a:r>
            <a:rPr lang="zh-CN" altLang="en-US" sz="2000" smtClean="0"/>
            <a:t>干净数据</a:t>
          </a:r>
          <a:endParaRPr lang="zh-CN" altLang="en-US" sz="2000"/>
        </a:p>
      </dgm:t>
    </dgm:pt>
    <dgm:pt modelId="{C17AAA8D-60EE-40F9-AAB3-7519A8DB285A}" type="parTrans" cxnId="{3D2C111D-D561-46A3-8C42-C79DA4762523}">
      <dgm:prSet/>
      <dgm:spPr/>
      <dgm:t>
        <a:bodyPr/>
        <a:lstStyle/>
        <a:p>
          <a:endParaRPr lang="zh-CN" altLang="en-US" sz="2000"/>
        </a:p>
      </dgm:t>
    </dgm:pt>
    <dgm:pt modelId="{6B9981C2-5E28-4F2C-98BC-6FF0494BD044}" type="sibTrans" cxnId="{3D2C111D-D561-46A3-8C42-C79DA4762523}">
      <dgm:prSet/>
      <dgm:spPr/>
      <dgm:t>
        <a:bodyPr/>
        <a:lstStyle/>
        <a:p>
          <a:endParaRPr lang="zh-CN" altLang="en-US" sz="2000"/>
        </a:p>
      </dgm:t>
    </dgm:pt>
    <dgm:pt modelId="{E19F6D61-C158-4884-B278-7EF50B8DBCA2}">
      <dgm:prSet custT="1"/>
      <dgm:spPr/>
      <dgm:t>
        <a:bodyPr/>
        <a:lstStyle/>
        <a:p>
          <a:pPr rtl="0"/>
          <a:r>
            <a:rPr lang="zh-CN" altLang="en-US" sz="2000" smtClean="0"/>
            <a:t>脱敏数据</a:t>
          </a:r>
          <a:endParaRPr lang="zh-CN" altLang="en-US" sz="2000"/>
        </a:p>
      </dgm:t>
    </dgm:pt>
    <dgm:pt modelId="{FD037BB4-6AE4-4518-B204-94C43141D6FE}" type="parTrans" cxnId="{0E62E278-7AE9-4D90-AD9C-4E1C7DD128B0}">
      <dgm:prSet/>
      <dgm:spPr/>
      <dgm:t>
        <a:bodyPr/>
        <a:lstStyle/>
        <a:p>
          <a:endParaRPr lang="zh-CN" altLang="en-US" sz="2000"/>
        </a:p>
      </dgm:t>
    </dgm:pt>
    <dgm:pt modelId="{A1E4FDEC-4C08-4869-B232-F75EF0974F10}" type="sibTrans" cxnId="{0E62E278-7AE9-4D90-AD9C-4E1C7DD128B0}">
      <dgm:prSet/>
      <dgm:spPr/>
      <dgm:t>
        <a:bodyPr/>
        <a:lstStyle/>
        <a:p>
          <a:endParaRPr lang="zh-CN" altLang="en-US" sz="2000"/>
        </a:p>
      </dgm:t>
    </dgm:pt>
    <dgm:pt modelId="{9FB314F1-F559-4C7E-A826-A3530C119821}">
      <dgm:prSet custT="1"/>
      <dgm:spPr/>
      <dgm:t>
        <a:bodyPr/>
        <a:lstStyle/>
        <a:p>
          <a:pPr rtl="0"/>
          <a:r>
            <a:rPr lang="zh-CN" altLang="en-US" sz="2000" smtClean="0"/>
            <a:t>集成数据</a:t>
          </a:r>
          <a:endParaRPr lang="zh-CN" altLang="en-US" sz="2000"/>
        </a:p>
      </dgm:t>
    </dgm:pt>
    <dgm:pt modelId="{3328AC4B-8E8C-45BF-B3FD-BE60B7B8837B}" type="parTrans" cxnId="{F26E3903-2817-42F8-B838-E540E7C2F049}">
      <dgm:prSet/>
      <dgm:spPr/>
      <dgm:t>
        <a:bodyPr/>
        <a:lstStyle/>
        <a:p>
          <a:endParaRPr lang="zh-CN" altLang="en-US" sz="2000"/>
        </a:p>
      </dgm:t>
    </dgm:pt>
    <dgm:pt modelId="{BD3283FB-11EC-43B6-A774-6C9CCCD9D686}" type="sibTrans" cxnId="{F26E3903-2817-42F8-B838-E540E7C2F049}">
      <dgm:prSet/>
      <dgm:spPr/>
      <dgm:t>
        <a:bodyPr/>
        <a:lstStyle/>
        <a:p>
          <a:endParaRPr lang="zh-CN" altLang="en-US" sz="2000"/>
        </a:p>
      </dgm:t>
    </dgm:pt>
    <dgm:pt modelId="{3F776CF5-DE65-4EF8-AD8B-7C9F3B9F7DBE}">
      <dgm:prSet custT="1"/>
      <dgm:spPr/>
      <dgm:t>
        <a:bodyPr/>
        <a:lstStyle/>
        <a:p>
          <a:pPr rtl="0"/>
          <a:r>
            <a:rPr lang="zh-CN" altLang="en-US" sz="2000" smtClean="0"/>
            <a:t>规约数据</a:t>
          </a:r>
          <a:endParaRPr lang="zh-CN" altLang="en-US" sz="2000"/>
        </a:p>
      </dgm:t>
    </dgm:pt>
    <dgm:pt modelId="{95C0C84F-18ED-495D-9ED0-2D9857F717C2}" type="parTrans" cxnId="{DF8AAF3E-C91E-4904-812F-EB4A5E93207F}">
      <dgm:prSet/>
      <dgm:spPr/>
      <dgm:t>
        <a:bodyPr/>
        <a:lstStyle/>
        <a:p>
          <a:endParaRPr lang="zh-CN" altLang="en-US" sz="2000"/>
        </a:p>
      </dgm:t>
    </dgm:pt>
    <dgm:pt modelId="{1992B233-8D52-4C9E-A380-545589BEA78F}" type="sibTrans" cxnId="{DF8AAF3E-C91E-4904-812F-EB4A5E93207F}">
      <dgm:prSet/>
      <dgm:spPr/>
      <dgm:t>
        <a:bodyPr/>
        <a:lstStyle/>
        <a:p>
          <a:endParaRPr lang="zh-CN" altLang="en-US" sz="2000"/>
        </a:p>
      </dgm:t>
    </dgm:pt>
    <dgm:pt modelId="{6C18B68B-9600-4891-941F-7118DBE1FBEF}">
      <dgm:prSet custT="1"/>
      <dgm:spPr/>
      <dgm:t>
        <a:bodyPr/>
        <a:lstStyle/>
        <a:p>
          <a:pPr rtl="0"/>
          <a:r>
            <a:rPr lang="zh-CN" altLang="en-US" sz="2000" smtClean="0"/>
            <a:t>标注数据</a:t>
          </a:r>
          <a:endParaRPr lang="zh-CN" altLang="en-US" sz="2000"/>
        </a:p>
      </dgm:t>
    </dgm:pt>
    <dgm:pt modelId="{382EC06D-0118-481B-B573-93794D031D59}" type="parTrans" cxnId="{0CA37010-DE84-4B32-B786-BB6E21E9872E}">
      <dgm:prSet/>
      <dgm:spPr/>
      <dgm:t>
        <a:bodyPr/>
        <a:lstStyle/>
        <a:p>
          <a:endParaRPr lang="zh-CN" altLang="en-US" sz="2000"/>
        </a:p>
      </dgm:t>
    </dgm:pt>
    <dgm:pt modelId="{D9408DE2-A62C-43B9-A9AC-E063D27AF631}" type="sibTrans" cxnId="{0CA37010-DE84-4B32-B786-BB6E21E9872E}">
      <dgm:prSet/>
      <dgm:spPr/>
      <dgm:t>
        <a:bodyPr/>
        <a:lstStyle/>
        <a:p>
          <a:endParaRPr lang="zh-CN" altLang="en-US" sz="2000"/>
        </a:p>
      </dgm:t>
    </dgm:pt>
    <dgm:pt modelId="{3DE2917B-B2D2-4AD0-A2ED-225693A4C5A0}">
      <dgm:prSet custT="1"/>
      <dgm:spPr/>
      <dgm:t>
        <a:bodyPr/>
        <a:lstStyle/>
        <a:p>
          <a:pPr rtl="0"/>
          <a:r>
            <a:rPr lang="en-US" sz="2000" smtClean="0"/>
            <a:t>….</a:t>
          </a:r>
          <a:endParaRPr lang="zh-CN" sz="2000"/>
        </a:p>
      </dgm:t>
    </dgm:pt>
    <dgm:pt modelId="{ECB688A0-0CC8-472D-A9C9-81CBF69A21B0}" type="parTrans" cxnId="{B4F67146-6BDC-450F-9BE7-F033499712AC}">
      <dgm:prSet/>
      <dgm:spPr/>
      <dgm:t>
        <a:bodyPr/>
        <a:lstStyle/>
        <a:p>
          <a:endParaRPr lang="zh-CN" altLang="en-US" sz="2000"/>
        </a:p>
      </dgm:t>
    </dgm:pt>
    <dgm:pt modelId="{57D905EE-CBBB-46D0-B9C5-43A8832B0464}" type="sibTrans" cxnId="{B4F67146-6BDC-450F-9BE7-F033499712AC}">
      <dgm:prSet/>
      <dgm:spPr/>
      <dgm:t>
        <a:bodyPr/>
        <a:lstStyle/>
        <a:p>
          <a:endParaRPr lang="zh-CN" altLang="en-US" sz="2000"/>
        </a:p>
      </dgm:t>
    </dgm:pt>
    <dgm:pt modelId="{965322F2-AE9A-4553-AAE5-1B71B4F0C367}">
      <dgm:prSet custT="1"/>
      <dgm:spPr/>
      <dgm:t>
        <a:bodyPr/>
        <a:lstStyle/>
        <a:p>
          <a:pPr rtl="0"/>
          <a:r>
            <a:rPr lang="zh-CN" altLang="en-US" sz="2000" smtClean="0"/>
            <a:t>信息类产品</a:t>
          </a:r>
          <a:endParaRPr lang="zh-CN" altLang="en-US" sz="2000"/>
        </a:p>
      </dgm:t>
    </dgm:pt>
    <dgm:pt modelId="{9AAECA10-A95B-418C-9738-5A6B358EA366}" type="parTrans" cxnId="{67E3CC9D-8CE0-4DF8-BC11-79F121A91444}">
      <dgm:prSet/>
      <dgm:spPr/>
      <dgm:t>
        <a:bodyPr/>
        <a:lstStyle/>
        <a:p>
          <a:endParaRPr lang="zh-CN" altLang="en-US" sz="2000"/>
        </a:p>
      </dgm:t>
    </dgm:pt>
    <dgm:pt modelId="{BB8D77F4-E0EB-4F2A-A00F-8EA74E9F2271}" type="sibTrans" cxnId="{67E3CC9D-8CE0-4DF8-BC11-79F121A91444}">
      <dgm:prSet/>
      <dgm:spPr/>
      <dgm:t>
        <a:bodyPr/>
        <a:lstStyle/>
        <a:p>
          <a:endParaRPr lang="zh-CN" altLang="en-US" sz="2000"/>
        </a:p>
      </dgm:t>
    </dgm:pt>
    <dgm:pt modelId="{C5BBBCC7-B1F2-42A6-9CED-8482313E0426}">
      <dgm:prSet custT="1"/>
      <dgm:spPr/>
      <dgm:t>
        <a:bodyPr/>
        <a:lstStyle/>
        <a:p>
          <a:pPr rtl="0"/>
          <a:r>
            <a:rPr lang="zh-CN" altLang="en-US" sz="2000" smtClean="0"/>
            <a:t>数据新闻</a:t>
          </a:r>
          <a:endParaRPr lang="zh-CN" altLang="en-US" sz="2000"/>
        </a:p>
      </dgm:t>
    </dgm:pt>
    <dgm:pt modelId="{FE907BC3-8D31-4C7D-991B-C4E0F33BEF0B}" type="parTrans" cxnId="{917BA3D4-D9D6-4F91-9259-DDDAEB4FD7A8}">
      <dgm:prSet/>
      <dgm:spPr/>
      <dgm:t>
        <a:bodyPr/>
        <a:lstStyle/>
        <a:p>
          <a:endParaRPr lang="zh-CN" altLang="en-US" sz="2000"/>
        </a:p>
      </dgm:t>
    </dgm:pt>
    <dgm:pt modelId="{4A186FD2-E3F5-498E-8C80-DECBE67EFF6A}" type="sibTrans" cxnId="{917BA3D4-D9D6-4F91-9259-DDDAEB4FD7A8}">
      <dgm:prSet/>
      <dgm:spPr/>
      <dgm:t>
        <a:bodyPr/>
        <a:lstStyle/>
        <a:p>
          <a:endParaRPr lang="zh-CN" altLang="en-US" sz="2000"/>
        </a:p>
      </dgm:t>
    </dgm:pt>
    <dgm:pt modelId="{B89C8EF7-CCA7-469B-94D2-1F7E5425E98B}">
      <dgm:prSet custT="1"/>
      <dgm:spPr/>
      <dgm:t>
        <a:bodyPr/>
        <a:lstStyle/>
        <a:p>
          <a:pPr rtl="0"/>
          <a:r>
            <a:rPr lang="zh-CN" altLang="en-US" sz="2000" smtClean="0"/>
            <a:t>数据订阅</a:t>
          </a:r>
          <a:endParaRPr lang="zh-CN" altLang="en-US" sz="2000"/>
        </a:p>
      </dgm:t>
    </dgm:pt>
    <dgm:pt modelId="{0D8BA0B6-B1D7-4E6E-874F-83EA54C18198}" type="parTrans" cxnId="{9015B17A-A42A-44EF-A16B-0CC4EB1BFD03}">
      <dgm:prSet/>
      <dgm:spPr/>
      <dgm:t>
        <a:bodyPr/>
        <a:lstStyle/>
        <a:p>
          <a:endParaRPr lang="zh-CN" altLang="en-US" sz="2000"/>
        </a:p>
      </dgm:t>
    </dgm:pt>
    <dgm:pt modelId="{4FBE9A9C-35E3-4EA6-BC03-6345AB99323F}" type="sibTrans" cxnId="{9015B17A-A42A-44EF-A16B-0CC4EB1BFD03}">
      <dgm:prSet/>
      <dgm:spPr/>
      <dgm:t>
        <a:bodyPr/>
        <a:lstStyle/>
        <a:p>
          <a:endParaRPr lang="zh-CN" altLang="en-US" sz="2000"/>
        </a:p>
      </dgm:t>
    </dgm:pt>
    <dgm:pt modelId="{655C1BE7-73F9-440E-B6D8-40EEB8EF155A}">
      <dgm:prSet custT="1"/>
      <dgm:spPr/>
      <dgm:t>
        <a:bodyPr/>
        <a:lstStyle/>
        <a:p>
          <a:pPr rtl="0"/>
          <a:r>
            <a:rPr lang="zh-CN" sz="2000" dirty="0" smtClean="0"/>
            <a:t>报告</a:t>
          </a:r>
          <a:r>
            <a:rPr lang="en-US" sz="2000" dirty="0" smtClean="0"/>
            <a:t>/</a:t>
          </a:r>
          <a:r>
            <a:rPr lang="zh-CN" sz="2000" dirty="0" smtClean="0"/>
            <a:t>快报</a:t>
          </a:r>
          <a:r>
            <a:rPr lang="en-US" sz="2000" dirty="0" smtClean="0"/>
            <a:t>/</a:t>
          </a:r>
          <a:r>
            <a:rPr lang="zh-CN" sz="2000" dirty="0" smtClean="0"/>
            <a:t>摘录</a:t>
          </a:r>
          <a:endParaRPr lang="zh-CN" sz="2000" dirty="0"/>
        </a:p>
      </dgm:t>
    </dgm:pt>
    <dgm:pt modelId="{AA8F438B-CFD1-4FF1-9829-B48B05817327}" type="parTrans" cxnId="{62D05C0B-77B3-44B2-B5E2-4DDA342E2FC2}">
      <dgm:prSet/>
      <dgm:spPr/>
      <dgm:t>
        <a:bodyPr/>
        <a:lstStyle/>
        <a:p>
          <a:endParaRPr lang="zh-CN" altLang="en-US" sz="2000"/>
        </a:p>
      </dgm:t>
    </dgm:pt>
    <dgm:pt modelId="{B15497A8-B3DE-4C90-8F6E-EC05F28FCFB4}" type="sibTrans" cxnId="{62D05C0B-77B3-44B2-B5E2-4DDA342E2FC2}">
      <dgm:prSet/>
      <dgm:spPr/>
      <dgm:t>
        <a:bodyPr/>
        <a:lstStyle/>
        <a:p>
          <a:endParaRPr lang="zh-CN" altLang="en-US" sz="2000"/>
        </a:p>
      </dgm:t>
    </dgm:pt>
    <dgm:pt modelId="{09F3A0E2-AB90-485A-9B77-C865BCEFD0B2}">
      <dgm:prSet custT="1"/>
      <dgm:spPr/>
      <dgm:t>
        <a:bodyPr/>
        <a:lstStyle/>
        <a:p>
          <a:pPr rtl="0"/>
          <a:r>
            <a:rPr lang="en-US" sz="2000" dirty="0" smtClean="0"/>
            <a:t>…</a:t>
          </a:r>
          <a:endParaRPr lang="zh-CN" sz="2000" dirty="0"/>
        </a:p>
      </dgm:t>
    </dgm:pt>
    <dgm:pt modelId="{DD4091EC-92DA-4CE9-825F-CD6C4524F33C}" type="parTrans" cxnId="{1121BFA2-280A-4BC1-A76C-47702504822B}">
      <dgm:prSet/>
      <dgm:spPr/>
      <dgm:t>
        <a:bodyPr/>
        <a:lstStyle/>
        <a:p>
          <a:endParaRPr lang="zh-CN" altLang="en-US" sz="2000"/>
        </a:p>
      </dgm:t>
    </dgm:pt>
    <dgm:pt modelId="{0AAAF58F-9EE4-44D1-9A91-48BEA69454CD}" type="sibTrans" cxnId="{1121BFA2-280A-4BC1-A76C-47702504822B}">
      <dgm:prSet/>
      <dgm:spPr/>
      <dgm:t>
        <a:bodyPr/>
        <a:lstStyle/>
        <a:p>
          <a:endParaRPr lang="zh-CN" altLang="en-US" sz="2000"/>
        </a:p>
      </dgm:t>
    </dgm:pt>
    <dgm:pt modelId="{F38743B6-E24C-47A2-B98E-8BF7111A1E99}">
      <dgm:prSet custT="1"/>
      <dgm:spPr/>
      <dgm:t>
        <a:bodyPr/>
        <a:lstStyle/>
        <a:p>
          <a:pPr rtl="0"/>
          <a:r>
            <a:rPr lang="zh-CN" altLang="en-US" sz="2000" smtClean="0"/>
            <a:t>知识类产品</a:t>
          </a:r>
          <a:endParaRPr lang="zh-CN" altLang="en-US" sz="2000"/>
        </a:p>
      </dgm:t>
    </dgm:pt>
    <dgm:pt modelId="{62F09C34-C676-4B25-AB4F-698145830678}" type="parTrans" cxnId="{52DA074A-382A-4329-91C3-0A3507F7B060}">
      <dgm:prSet/>
      <dgm:spPr/>
      <dgm:t>
        <a:bodyPr/>
        <a:lstStyle/>
        <a:p>
          <a:endParaRPr lang="zh-CN" altLang="en-US" sz="2000"/>
        </a:p>
      </dgm:t>
    </dgm:pt>
    <dgm:pt modelId="{F7DE8C1D-B5B2-4890-B7AE-17FC20EDB5A0}" type="sibTrans" cxnId="{52DA074A-382A-4329-91C3-0A3507F7B060}">
      <dgm:prSet/>
      <dgm:spPr/>
      <dgm:t>
        <a:bodyPr/>
        <a:lstStyle/>
        <a:p>
          <a:endParaRPr lang="zh-CN" altLang="en-US" sz="2000"/>
        </a:p>
      </dgm:t>
    </dgm:pt>
    <dgm:pt modelId="{675BFAC7-6EB9-4CC1-B0F2-5F23672FDAC6}">
      <dgm:prSet custT="1"/>
      <dgm:spPr/>
      <dgm:t>
        <a:bodyPr/>
        <a:lstStyle/>
        <a:p>
          <a:pPr rtl="0"/>
          <a:r>
            <a:rPr lang="zh-CN" altLang="en-US" sz="2000" dirty="0" smtClean="0"/>
            <a:t>百科全书</a:t>
          </a:r>
          <a:endParaRPr lang="zh-CN" altLang="en-US" sz="2000" dirty="0"/>
        </a:p>
      </dgm:t>
    </dgm:pt>
    <dgm:pt modelId="{258FC23D-202B-4B06-A2DC-5BD540CB33F1}" type="parTrans" cxnId="{E90992DF-9960-43D4-B931-01521933026E}">
      <dgm:prSet/>
      <dgm:spPr/>
      <dgm:t>
        <a:bodyPr/>
        <a:lstStyle/>
        <a:p>
          <a:endParaRPr lang="zh-CN" altLang="en-US" sz="2000"/>
        </a:p>
      </dgm:t>
    </dgm:pt>
    <dgm:pt modelId="{A67F35F4-D5A0-421D-8727-09CCDF8F8BB2}" type="sibTrans" cxnId="{E90992DF-9960-43D4-B931-01521933026E}">
      <dgm:prSet/>
      <dgm:spPr/>
      <dgm:t>
        <a:bodyPr/>
        <a:lstStyle/>
        <a:p>
          <a:endParaRPr lang="zh-CN" altLang="en-US" sz="2000"/>
        </a:p>
      </dgm:t>
    </dgm:pt>
    <dgm:pt modelId="{EED80B78-5355-4E4D-A812-B1FC3FC80EE8}">
      <dgm:prSet custT="1"/>
      <dgm:spPr/>
      <dgm:t>
        <a:bodyPr/>
        <a:lstStyle/>
        <a:p>
          <a:pPr rtl="0"/>
          <a:r>
            <a:rPr lang="zh-CN" altLang="en-US" sz="2000" dirty="0" smtClean="0"/>
            <a:t>智慧类产品</a:t>
          </a:r>
          <a:endParaRPr lang="zh-CN" altLang="en-US" sz="2000" dirty="0"/>
        </a:p>
      </dgm:t>
    </dgm:pt>
    <dgm:pt modelId="{3FCF81C3-F8CB-4DC1-A950-2ADFCE47CB00}" type="parTrans" cxnId="{929F0543-CE29-4C9B-9F7C-8953A0E78637}">
      <dgm:prSet/>
      <dgm:spPr/>
      <dgm:t>
        <a:bodyPr/>
        <a:lstStyle/>
        <a:p>
          <a:endParaRPr lang="zh-CN" altLang="en-US" sz="2000"/>
        </a:p>
      </dgm:t>
    </dgm:pt>
    <dgm:pt modelId="{A0A35407-3C53-4D35-8EF4-9019B45D1314}" type="sibTrans" cxnId="{929F0543-CE29-4C9B-9F7C-8953A0E78637}">
      <dgm:prSet/>
      <dgm:spPr/>
      <dgm:t>
        <a:bodyPr/>
        <a:lstStyle/>
        <a:p>
          <a:endParaRPr lang="zh-CN" altLang="en-US" sz="2000"/>
        </a:p>
      </dgm:t>
    </dgm:pt>
    <dgm:pt modelId="{5E7FEDD0-4AF5-4FE9-991A-53797E388DDE}">
      <dgm:prSet custT="1"/>
      <dgm:spPr/>
      <dgm:t>
        <a:bodyPr/>
        <a:lstStyle/>
        <a:p>
          <a:pPr rtl="0"/>
          <a:r>
            <a:rPr lang="zh-CN" altLang="en-US" sz="2000" dirty="0" smtClean="0"/>
            <a:t>决策支持</a:t>
          </a:r>
          <a:endParaRPr lang="zh-CN" altLang="en-US" sz="2000" dirty="0"/>
        </a:p>
      </dgm:t>
    </dgm:pt>
    <dgm:pt modelId="{FBAB0B14-F39D-485C-BA81-E6D8B4938732}" type="parTrans" cxnId="{0D155081-44E4-4F98-966E-B0079AD5D7FA}">
      <dgm:prSet/>
      <dgm:spPr/>
      <dgm:t>
        <a:bodyPr/>
        <a:lstStyle/>
        <a:p>
          <a:endParaRPr lang="zh-CN" altLang="en-US" sz="2000"/>
        </a:p>
      </dgm:t>
    </dgm:pt>
    <dgm:pt modelId="{C420681F-8663-4345-ABF0-FA0899E9047A}" type="sibTrans" cxnId="{0D155081-44E4-4F98-966E-B0079AD5D7FA}">
      <dgm:prSet/>
      <dgm:spPr/>
      <dgm:t>
        <a:bodyPr/>
        <a:lstStyle/>
        <a:p>
          <a:endParaRPr lang="zh-CN" altLang="en-US" sz="2000"/>
        </a:p>
      </dgm:t>
    </dgm:pt>
    <dgm:pt modelId="{B42B247C-C6FA-4C48-B579-ED3AB9F63D98}">
      <dgm:prSet custT="1"/>
      <dgm:spPr/>
      <dgm:t>
        <a:bodyPr/>
        <a:lstStyle/>
        <a:p>
          <a:pPr rtl="0"/>
          <a:r>
            <a:rPr lang="zh-CN" altLang="en-US" sz="2000" dirty="0" smtClean="0"/>
            <a:t>数据洞见</a:t>
          </a:r>
          <a:endParaRPr lang="zh-CN" altLang="en-US" sz="2000" dirty="0"/>
        </a:p>
      </dgm:t>
    </dgm:pt>
    <dgm:pt modelId="{813E1DAB-5CFC-4B60-B7CC-A4E652876190}" type="parTrans" cxnId="{82C7FE80-F779-434C-B7B6-A497F84930CF}">
      <dgm:prSet/>
      <dgm:spPr/>
      <dgm:t>
        <a:bodyPr/>
        <a:lstStyle/>
        <a:p>
          <a:endParaRPr lang="zh-CN" altLang="en-US" sz="2000"/>
        </a:p>
      </dgm:t>
    </dgm:pt>
    <dgm:pt modelId="{A1671977-5995-4C3C-8DCD-A08A4BA2D8C2}" type="sibTrans" cxnId="{82C7FE80-F779-434C-B7B6-A497F84930CF}">
      <dgm:prSet/>
      <dgm:spPr/>
      <dgm:t>
        <a:bodyPr/>
        <a:lstStyle/>
        <a:p>
          <a:endParaRPr lang="zh-CN" altLang="en-US" sz="2000"/>
        </a:p>
      </dgm:t>
    </dgm:pt>
    <dgm:pt modelId="{1D5FA3E1-9B95-4D23-8531-DD1860DC1FB7}">
      <dgm:prSet custT="1"/>
      <dgm:spPr/>
      <dgm:t>
        <a:bodyPr/>
        <a:lstStyle/>
        <a:p>
          <a:pPr rtl="0"/>
          <a:r>
            <a:rPr lang="zh-CN" altLang="en-US" sz="2000" dirty="0" smtClean="0"/>
            <a:t>数据业务化</a:t>
          </a:r>
          <a:endParaRPr lang="zh-CN" altLang="en-US" sz="2000" dirty="0"/>
        </a:p>
      </dgm:t>
    </dgm:pt>
    <dgm:pt modelId="{2840467A-2897-4803-A499-D3F200B67994}" type="parTrans" cxnId="{50871B93-0172-485C-9773-2D52C013E79B}">
      <dgm:prSet/>
      <dgm:spPr/>
      <dgm:t>
        <a:bodyPr/>
        <a:lstStyle/>
        <a:p>
          <a:endParaRPr lang="zh-CN" altLang="en-US" sz="2000"/>
        </a:p>
      </dgm:t>
    </dgm:pt>
    <dgm:pt modelId="{4BFA4E8B-DD1E-4F9C-BB57-65A7E418BCCF}" type="sibTrans" cxnId="{50871B93-0172-485C-9773-2D52C013E79B}">
      <dgm:prSet/>
      <dgm:spPr/>
      <dgm:t>
        <a:bodyPr/>
        <a:lstStyle/>
        <a:p>
          <a:endParaRPr lang="zh-CN" altLang="en-US" sz="2000"/>
        </a:p>
      </dgm:t>
    </dgm:pt>
    <dgm:pt modelId="{A142DB50-4815-4D92-89AF-C749F63DF434}">
      <dgm:prSet custT="1"/>
      <dgm:spPr/>
      <dgm:t>
        <a:bodyPr/>
        <a:lstStyle/>
        <a:p>
          <a:pPr rtl="0"/>
          <a:r>
            <a:rPr lang="zh-CN" altLang="en-US" sz="2000" dirty="0" smtClean="0"/>
            <a:t>数据驱动</a:t>
          </a:r>
          <a:endParaRPr lang="zh-CN" altLang="en-US" sz="2000" dirty="0"/>
        </a:p>
      </dgm:t>
    </dgm:pt>
    <dgm:pt modelId="{AE941E23-C408-4CBC-9EDC-1CE1DE2D3C55}" type="parTrans" cxnId="{CEB2C440-7327-4A3A-8B10-7B25CF4AAF28}">
      <dgm:prSet/>
      <dgm:spPr/>
      <dgm:t>
        <a:bodyPr/>
        <a:lstStyle/>
        <a:p>
          <a:endParaRPr lang="zh-CN" altLang="en-US" sz="2000"/>
        </a:p>
      </dgm:t>
    </dgm:pt>
    <dgm:pt modelId="{7FEA01EE-D90C-4781-B718-D11FDAA75CDD}" type="sibTrans" cxnId="{CEB2C440-7327-4A3A-8B10-7B25CF4AAF28}">
      <dgm:prSet/>
      <dgm:spPr/>
      <dgm:t>
        <a:bodyPr/>
        <a:lstStyle/>
        <a:p>
          <a:endParaRPr lang="zh-CN" altLang="en-US" sz="2000"/>
        </a:p>
      </dgm:t>
    </dgm:pt>
    <dgm:pt modelId="{45542A52-3544-4084-9E8E-41CFE6300674}">
      <dgm:prSet custT="1"/>
      <dgm:spPr/>
      <dgm:t>
        <a:bodyPr/>
        <a:lstStyle/>
        <a:p>
          <a:pPr rtl="0"/>
          <a:endParaRPr lang="zh-CN" altLang="en-US" sz="2000" dirty="0"/>
        </a:p>
      </dgm:t>
    </dgm:pt>
    <dgm:pt modelId="{60438CDF-A4F7-4A79-A6E5-A562EC957912}" type="parTrans" cxnId="{81283641-BF3F-4312-8019-1B22A937DE87}">
      <dgm:prSet/>
      <dgm:spPr/>
      <dgm:t>
        <a:bodyPr/>
        <a:lstStyle/>
        <a:p>
          <a:endParaRPr lang="zh-CN" altLang="en-US" sz="2000"/>
        </a:p>
      </dgm:t>
    </dgm:pt>
    <dgm:pt modelId="{090D809C-0F84-4DEC-8BEF-4639FCE8DDF6}" type="sibTrans" cxnId="{81283641-BF3F-4312-8019-1B22A937DE87}">
      <dgm:prSet/>
      <dgm:spPr/>
      <dgm:t>
        <a:bodyPr/>
        <a:lstStyle/>
        <a:p>
          <a:endParaRPr lang="zh-CN" altLang="en-US" sz="2000"/>
        </a:p>
      </dgm:t>
    </dgm:pt>
    <dgm:pt modelId="{F084072C-042D-4898-827F-CB5BE0C8711E}">
      <dgm:prSet custT="1"/>
      <dgm:spPr/>
      <dgm:t>
        <a:bodyPr/>
        <a:lstStyle/>
        <a:p>
          <a:pPr rtl="0"/>
          <a:r>
            <a:rPr lang="zh-CN" altLang="en-US" sz="2000" dirty="0" smtClean="0"/>
            <a:t>定题服务</a:t>
          </a:r>
          <a:endParaRPr lang="zh-CN" altLang="en-US" sz="2000" dirty="0"/>
        </a:p>
      </dgm:t>
    </dgm:pt>
    <dgm:pt modelId="{3E45DEE4-C653-4172-9F46-385587577BC6}" type="parTrans" cxnId="{FD8E337F-B8D5-4221-BE13-F420E585A939}">
      <dgm:prSet/>
      <dgm:spPr/>
      <dgm:t>
        <a:bodyPr/>
        <a:lstStyle/>
        <a:p>
          <a:endParaRPr lang="zh-CN" altLang="en-US" sz="2000"/>
        </a:p>
      </dgm:t>
    </dgm:pt>
    <dgm:pt modelId="{7140CA91-F6E7-48E5-A7B6-819CEB5429A0}" type="sibTrans" cxnId="{FD8E337F-B8D5-4221-BE13-F420E585A939}">
      <dgm:prSet/>
      <dgm:spPr/>
      <dgm:t>
        <a:bodyPr/>
        <a:lstStyle/>
        <a:p>
          <a:endParaRPr lang="zh-CN" altLang="en-US" sz="2000"/>
        </a:p>
      </dgm:t>
    </dgm:pt>
    <dgm:pt modelId="{DA600C54-EA51-414E-ACEF-2BEC82B1DCA6}">
      <dgm:prSet custT="1"/>
      <dgm:spPr/>
      <dgm:t>
        <a:bodyPr/>
        <a:lstStyle/>
        <a:p>
          <a:pPr rtl="0"/>
          <a:r>
            <a:rPr lang="zh-CN" altLang="en-US" sz="2000" dirty="0" smtClean="0"/>
            <a:t>语料库</a:t>
          </a:r>
          <a:endParaRPr lang="zh-CN" altLang="en-US" sz="2000" dirty="0"/>
        </a:p>
      </dgm:t>
    </dgm:pt>
    <dgm:pt modelId="{4F8B575E-3FAD-4B21-A9E4-B3964F89486E}" type="parTrans" cxnId="{813E7C7E-900B-4261-9AB8-1D93EC224713}">
      <dgm:prSet/>
      <dgm:spPr/>
      <dgm:t>
        <a:bodyPr/>
        <a:lstStyle/>
        <a:p>
          <a:endParaRPr lang="zh-CN" altLang="en-US" sz="2000"/>
        </a:p>
      </dgm:t>
    </dgm:pt>
    <dgm:pt modelId="{ABE9310D-8E03-44E7-A463-7FCE81C6EDA2}" type="sibTrans" cxnId="{813E7C7E-900B-4261-9AB8-1D93EC224713}">
      <dgm:prSet/>
      <dgm:spPr/>
      <dgm:t>
        <a:bodyPr/>
        <a:lstStyle/>
        <a:p>
          <a:endParaRPr lang="zh-CN" altLang="en-US" sz="2000"/>
        </a:p>
      </dgm:t>
    </dgm:pt>
    <dgm:pt modelId="{77819155-7E3C-44FC-9E4D-78727D457BD5}">
      <dgm:prSet custT="1"/>
      <dgm:spPr/>
      <dgm:t>
        <a:bodyPr/>
        <a:lstStyle/>
        <a:p>
          <a:pPr rtl="0"/>
          <a:r>
            <a:rPr lang="zh-CN" altLang="en-US" sz="2000" dirty="0" smtClean="0"/>
            <a:t>领域本体</a:t>
          </a:r>
          <a:endParaRPr lang="zh-CN" altLang="en-US" sz="2000" dirty="0"/>
        </a:p>
      </dgm:t>
    </dgm:pt>
    <dgm:pt modelId="{E99416D9-34B5-476B-99D9-0AA75631D43A}" type="parTrans" cxnId="{A6CE6DAF-974D-49C3-904F-B44BEB5F9957}">
      <dgm:prSet/>
      <dgm:spPr/>
      <dgm:t>
        <a:bodyPr/>
        <a:lstStyle/>
        <a:p>
          <a:endParaRPr lang="zh-CN" altLang="en-US" sz="2000"/>
        </a:p>
      </dgm:t>
    </dgm:pt>
    <dgm:pt modelId="{C2557111-B82D-40D8-B3C1-E41DCA222AB4}" type="sibTrans" cxnId="{A6CE6DAF-974D-49C3-904F-B44BEB5F9957}">
      <dgm:prSet/>
      <dgm:spPr/>
      <dgm:t>
        <a:bodyPr/>
        <a:lstStyle/>
        <a:p>
          <a:endParaRPr lang="zh-CN" altLang="en-US" sz="2000"/>
        </a:p>
      </dgm:t>
    </dgm:pt>
    <dgm:pt modelId="{DA77D59D-2680-4D70-B4E4-34A6E860287C}">
      <dgm:prSet custT="1"/>
      <dgm:spPr/>
      <dgm:t>
        <a:bodyPr/>
        <a:lstStyle/>
        <a:p>
          <a:pPr rtl="0"/>
          <a:r>
            <a:rPr lang="en-US" altLang="zh-CN" sz="2000" dirty="0" smtClean="0"/>
            <a:t>…</a:t>
          </a:r>
          <a:endParaRPr lang="zh-CN" sz="2000" dirty="0"/>
        </a:p>
      </dgm:t>
    </dgm:pt>
    <dgm:pt modelId="{829D82B9-35C7-4366-BF93-E3EC8F2AF19C}" type="parTrans" cxnId="{1E59F93C-D2C0-4E8A-97C6-0C64ECF16504}">
      <dgm:prSet/>
      <dgm:spPr/>
      <dgm:t>
        <a:bodyPr/>
        <a:lstStyle/>
        <a:p>
          <a:endParaRPr lang="zh-CN" altLang="en-US" sz="2000"/>
        </a:p>
      </dgm:t>
    </dgm:pt>
    <dgm:pt modelId="{618154D5-996A-4A45-ADF9-603D41472F02}" type="sibTrans" cxnId="{1E59F93C-D2C0-4E8A-97C6-0C64ECF16504}">
      <dgm:prSet/>
      <dgm:spPr/>
      <dgm:t>
        <a:bodyPr/>
        <a:lstStyle/>
        <a:p>
          <a:endParaRPr lang="zh-CN" altLang="en-US" sz="2000"/>
        </a:p>
      </dgm:t>
    </dgm:pt>
    <dgm:pt modelId="{56D814F2-7AEE-45B8-A439-142433026541}">
      <dgm:prSet custT="1"/>
      <dgm:spPr/>
      <dgm:t>
        <a:bodyPr/>
        <a:lstStyle/>
        <a:p>
          <a:pPr rtl="0"/>
          <a:r>
            <a:rPr lang="zh-CN" altLang="en-US" sz="2000" dirty="0" smtClean="0"/>
            <a:t>知识库</a:t>
          </a:r>
          <a:endParaRPr lang="zh-CN" altLang="en-US" sz="2000" dirty="0"/>
        </a:p>
      </dgm:t>
    </dgm:pt>
    <dgm:pt modelId="{F13C1B31-218C-44BB-B3FD-079A42E227DF}" type="parTrans" cxnId="{59F52D33-B636-453F-90B9-CF80E449620C}">
      <dgm:prSet/>
      <dgm:spPr/>
      <dgm:t>
        <a:bodyPr/>
        <a:lstStyle/>
        <a:p>
          <a:endParaRPr lang="zh-CN" altLang="en-US"/>
        </a:p>
      </dgm:t>
    </dgm:pt>
    <dgm:pt modelId="{A3D206BE-1D69-415B-B41D-63D215DCEF1A}" type="sibTrans" cxnId="{59F52D33-B636-453F-90B9-CF80E449620C}">
      <dgm:prSet/>
      <dgm:spPr/>
      <dgm:t>
        <a:bodyPr/>
        <a:lstStyle/>
        <a:p>
          <a:endParaRPr lang="zh-CN" altLang="en-US"/>
        </a:p>
      </dgm:t>
    </dgm:pt>
    <dgm:pt modelId="{CE15C115-1E1E-4EE7-8BD1-F9E6235AE7CF}">
      <dgm:prSet custT="1"/>
      <dgm:spPr/>
      <dgm:t>
        <a:bodyPr/>
        <a:lstStyle/>
        <a:p>
          <a:pPr rtl="0"/>
          <a:r>
            <a:rPr lang="zh-CN" altLang="en-US" sz="2000" dirty="0" smtClean="0"/>
            <a:t>规则库</a:t>
          </a:r>
          <a:endParaRPr lang="zh-CN" altLang="en-US" sz="2000" dirty="0"/>
        </a:p>
      </dgm:t>
    </dgm:pt>
    <dgm:pt modelId="{F8DEDF93-D93C-4C3C-9023-73B2E5D99B73}" type="parTrans" cxnId="{D93075CB-7E2A-4D18-B2FB-AD680FEA67D0}">
      <dgm:prSet/>
      <dgm:spPr/>
      <dgm:t>
        <a:bodyPr/>
        <a:lstStyle/>
        <a:p>
          <a:endParaRPr lang="zh-CN" altLang="en-US"/>
        </a:p>
      </dgm:t>
    </dgm:pt>
    <dgm:pt modelId="{A8BBAFF5-3EEA-4C9C-8EED-0D0534803C64}" type="sibTrans" cxnId="{D93075CB-7E2A-4D18-B2FB-AD680FEA67D0}">
      <dgm:prSet/>
      <dgm:spPr/>
      <dgm:t>
        <a:bodyPr/>
        <a:lstStyle/>
        <a:p>
          <a:endParaRPr lang="zh-CN" altLang="en-US"/>
        </a:p>
      </dgm:t>
    </dgm:pt>
    <dgm:pt modelId="{213FBAE8-94B1-45D6-A62C-39B30150B125}" type="pres">
      <dgm:prSet presAssocID="{428AC474-541D-45F5-9A1F-56CBEEE11D84}" presName="Name0" presStyleCnt="0">
        <dgm:presLayoutVars>
          <dgm:dir/>
          <dgm:animLvl val="lvl"/>
          <dgm:resizeHandles val="exact"/>
        </dgm:presLayoutVars>
      </dgm:prSet>
      <dgm:spPr/>
      <dgm:t>
        <a:bodyPr/>
        <a:lstStyle/>
        <a:p>
          <a:endParaRPr lang="zh-CN" altLang="en-US"/>
        </a:p>
      </dgm:t>
    </dgm:pt>
    <dgm:pt modelId="{B8159288-BB7D-4C9D-ACDB-32CA2301E73C}" type="pres">
      <dgm:prSet presAssocID="{F72068ED-1898-4B2E-83C6-1151BC7BD8C7}" presName="composite" presStyleCnt="0"/>
      <dgm:spPr/>
      <dgm:t>
        <a:bodyPr/>
        <a:lstStyle/>
        <a:p>
          <a:endParaRPr lang="zh-CN" altLang="en-US"/>
        </a:p>
      </dgm:t>
    </dgm:pt>
    <dgm:pt modelId="{D1F71227-C96B-45F7-9402-BA639B2B3379}" type="pres">
      <dgm:prSet presAssocID="{F72068ED-1898-4B2E-83C6-1151BC7BD8C7}" presName="parTx" presStyleLbl="alignNode1" presStyleIdx="0" presStyleCnt="4">
        <dgm:presLayoutVars>
          <dgm:chMax val="0"/>
          <dgm:chPref val="0"/>
          <dgm:bulletEnabled val="1"/>
        </dgm:presLayoutVars>
      </dgm:prSet>
      <dgm:spPr/>
      <dgm:t>
        <a:bodyPr/>
        <a:lstStyle/>
        <a:p>
          <a:endParaRPr lang="zh-CN" altLang="en-US"/>
        </a:p>
      </dgm:t>
    </dgm:pt>
    <dgm:pt modelId="{F878B785-59A6-43CD-A61C-36B1383B04F8}" type="pres">
      <dgm:prSet presAssocID="{F72068ED-1898-4B2E-83C6-1151BC7BD8C7}" presName="desTx" presStyleLbl="alignAccFollowNode1" presStyleIdx="0" presStyleCnt="4">
        <dgm:presLayoutVars>
          <dgm:bulletEnabled val="1"/>
        </dgm:presLayoutVars>
      </dgm:prSet>
      <dgm:spPr/>
      <dgm:t>
        <a:bodyPr/>
        <a:lstStyle/>
        <a:p>
          <a:endParaRPr lang="zh-CN" altLang="en-US"/>
        </a:p>
      </dgm:t>
    </dgm:pt>
    <dgm:pt modelId="{E1AF932E-7EE2-471F-B4D5-179B49377476}" type="pres">
      <dgm:prSet presAssocID="{D47DAAF7-DFE2-4772-9478-B91EA7C66790}" presName="space" presStyleCnt="0"/>
      <dgm:spPr/>
      <dgm:t>
        <a:bodyPr/>
        <a:lstStyle/>
        <a:p>
          <a:endParaRPr lang="zh-CN" altLang="en-US"/>
        </a:p>
      </dgm:t>
    </dgm:pt>
    <dgm:pt modelId="{933C00BC-1C28-42B8-B935-58CD9DAA2588}" type="pres">
      <dgm:prSet presAssocID="{965322F2-AE9A-4553-AAE5-1B71B4F0C367}" presName="composite" presStyleCnt="0"/>
      <dgm:spPr/>
      <dgm:t>
        <a:bodyPr/>
        <a:lstStyle/>
        <a:p>
          <a:endParaRPr lang="zh-CN" altLang="en-US"/>
        </a:p>
      </dgm:t>
    </dgm:pt>
    <dgm:pt modelId="{2A965644-0075-44DB-931D-3DA35A5F989A}" type="pres">
      <dgm:prSet presAssocID="{965322F2-AE9A-4553-AAE5-1B71B4F0C367}" presName="parTx" presStyleLbl="alignNode1" presStyleIdx="1" presStyleCnt="4">
        <dgm:presLayoutVars>
          <dgm:chMax val="0"/>
          <dgm:chPref val="0"/>
          <dgm:bulletEnabled val="1"/>
        </dgm:presLayoutVars>
      </dgm:prSet>
      <dgm:spPr/>
      <dgm:t>
        <a:bodyPr/>
        <a:lstStyle/>
        <a:p>
          <a:endParaRPr lang="zh-CN" altLang="en-US"/>
        </a:p>
      </dgm:t>
    </dgm:pt>
    <dgm:pt modelId="{E9359F95-5514-4B0A-8D43-B6BF362E31FD}" type="pres">
      <dgm:prSet presAssocID="{965322F2-AE9A-4553-AAE5-1B71B4F0C367}" presName="desTx" presStyleLbl="alignAccFollowNode1" presStyleIdx="1" presStyleCnt="4">
        <dgm:presLayoutVars>
          <dgm:bulletEnabled val="1"/>
        </dgm:presLayoutVars>
      </dgm:prSet>
      <dgm:spPr/>
      <dgm:t>
        <a:bodyPr/>
        <a:lstStyle/>
        <a:p>
          <a:endParaRPr lang="zh-CN" altLang="en-US"/>
        </a:p>
      </dgm:t>
    </dgm:pt>
    <dgm:pt modelId="{21F8B06F-F64F-4B04-A96E-16FB19D62C2B}" type="pres">
      <dgm:prSet presAssocID="{BB8D77F4-E0EB-4F2A-A00F-8EA74E9F2271}" presName="space" presStyleCnt="0"/>
      <dgm:spPr/>
      <dgm:t>
        <a:bodyPr/>
        <a:lstStyle/>
        <a:p>
          <a:endParaRPr lang="zh-CN" altLang="en-US"/>
        </a:p>
      </dgm:t>
    </dgm:pt>
    <dgm:pt modelId="{ADF630B0-4115-4DEC-91BE-1A3EB62DEF15}" type="pres">
      <dgm:prSet presAssocID="{F38743B6-E24C-47A2-B98E-8BF7111A1E99}" presName="composite" presStyleCnt="0"/>
      <dgm:spPr/>
      <dgm:t>
        <a:bodyPr/>
        <a:lstStyle/>
        <a:p>
          <a:endParaRPr lang="zh-CN" altLang="en-US"/>
        </a:p>
      </dgm:t>
    </dgm:pt>
    <dgm:pt modelId="{90BCE644-D313-4A71-A007-501EB5229CF1}" type="pres">
      <dgm:prSet presAssocID="{F38743B6-E24C-47A2-B98E-8BF7111A1E99}" presName="parTx" presStyleLbl="alignNode1" presStyleIdx="2" presStyleCnt="4">
        <dgm:presLayoutVars>
          <dgm:chMax val="0"/>
          <dgm:chPref val="0"/>
          <dgm:bulletEnabled val="1"/>
        </dgm:presLayoutVars>
      </dgm:prSet>
      <dgm:spPr/>
      <dgm:t>
        <a:bodyPr/>
        <a:lstStyle/>
        <a:p>
          <a:endParaRPr lang="zh-CN" altLang="en-US"/>
        </a:p>
      </dgm:t>
    </dgm:pt>
    <dgm:pt modelId="{FA91093F-69B9-46AD-9A57-4C76B8516616}" type="pres">
      <dgm:prSet presAssocID="{F38743B6-E24C-47A2-B98E-8BF7111A1E99}" presName="desTx" presStyleLbl="alignAccFollowNode1" presStyleIdx="2" presStyleCnt="4">
        <dgm:presLayoutVars>
          <dgm:bulletEnabled val="1"/>
        </dgm:presLayoutVars>
      </dgm:prSet>
      <dgm:spPr/>
      <dgm:t>
        <a:bodyPr/>
        <a:lstStyle/>
        <a:p>
          <a:endParaRPr lang="zh-CN" altLang="en-US"/>
        </a:p>
      </dgm:t>
    </dgm:pt>
    <dgm:pt modelId="{0A40789B-6B9F-4722-93C1-B3869AB0184E}" type="pres">
      <dgm:prSet presAssocID="{F7DE8C1D-B5B2-4890-B7AE-17FC20EDB5A0}" presName="space" presStyleCnt="0"/>
      <dgm:spPr/>
      <dgm:t>
        <a:bodyPr/>
        <a:lstStyle/>
        <a:p>
          <a:endParaRPr lang="zh-CN" altLang="en-US"/>
        </a:p>
      </dgm:t>
    </dgm:pt>
    <dgm:pt modelId="{D40A47A0-AAE0-4545-B37D-7F482AD75225}" type="pres">
      <dgm:prSet presAssocID="{EED80B78-5355-4E4D-A812-B1FC3FC80EE8}" presName="composite" presStyleCnt="0"/>
      <dgm:spPr/>
      <dgm:t>
        <a:bodyPr/>
        <a:lstStyle/>
        <a:p>
          <a:endParaRPr lang="zh-CN" altLang="en-US"/>
        </a:p>
      </dgm:t>
    </dgm:pt>
    <dgm:pt modelId="{3586B38F-04A8-491A-B2F3-E2E1DBA2C503}" type="pres">
      <dgm:prSet presAssocID="{EED80B78-5355-4E4D-A812-B1FC3FC80EE8}" presName="parTx" presStyleLbl="alignNode1" presStyleIdx="3" presStyleCnt="4">
        <dgm:presLayoutVars>
          <dgm:chMax val="0"/>
          <dgm:chPref val="0"/>
          <dgm:bulletEnabled val="1"/>
        </dgm:presLayoutVars>
      </dgm:prSet>
      <dgm:spPr/>
      <dgm:t>
        <a:bodyPr/>
        <a:lstStyle/>
        <a:p>
          <a:endParaRPr lang="zh-CN" altLang="en-US"/>
        </a:p>
      </dgm:t>
    </dgm:pt>
    <dgm:pt modelId="{4CCB6115-DE65-4B22-8A65-E9B9BA8DD1F8}" type="pres">
      <dgm:prSet presAssocID="{EED80B78-5355-4E4D-A812-B1FC3FC80EE8}" presName="desTx" presStyleLbl="alignAccFollowNode1" presStyleIdx="3" presStyleCnt="4">
        <dgm:presLayoutVars>
          <dgm:bulletEnabled val="1"/>
        </dgm:presLayoutVars>
      </dgm:prSet>
      <dgm:spPr/>
      <dgm:t>
        <a:bodyPr/>
        <a:lstStyle/>
        <a:p>
          <a:endParaRPr lang="zh-CN" altLang="en-US"/>
        </a:p>
      </dgm:t>
    </dgm:pt>
  </dgm:ptLst>
  <dgm:cxnLst>
    <dgm:cxn modelId="{AA930384-2346-4745-83B2-34C20159F9BE}" type="presOf" srcId="{09F3A0E2-AB90-485A-9B77-C865BCEFD0B2}" destId="{E9359F95-5514-4B0A-8D43-B6BF362E31FD}" srcOrd="0" destOrd="4" presId="urn:microsoft.com/office/officeart/2005/8/layout/hList1"/>
    <dgm:cxn modelId="{82C7FE80-F779-434C-B7B6-A497F84930CF}" srcId="{EED80B78-5355-4E4D-A812-B1FC3FC80EE8}" destId="{B42B247C-C6FA-4C48-B579-ED3AB9F63D98}" srcOrd="1" destOrd="0" parTransId="{813E1DAB-5CFC-4B60-B7CC-A4E652876190}" sibTransId="{A1671977-5995-4C3C-8DCD-A08A4BA2D8C2}"/>
    <dgm:cxn modelId="{1E59F93C-D2C0-4E8A-97C6-0C64ECF16504}" srcId="{F38743B6-E24C-47A2-B98E-8BF7111A1E99}" destId="{DA77D59D-2680-4D70-B4E4-34A6E860287C}" srcOrd="5" destOrd="0" parTransId="{829D82B9-35C7-4366-BF93-E3EC8F2AF19C}" sibTransId="{618154D5-996A-4A45-ADF9-603D41472F02}"/>
    <dgm:cxn modelId="{5A823E52-08C5-4B46-AB03-BCD8FB0E659A}" type="presOf" srcId="{45542A52-3544-4084-9E8E-41CFE6300674}" destId="{FA91093F-69B9-46AD-9A57-4C76B8516616}" srcOrd="0" destOrd="6" presId="urn:microsoft.com/office/officeart/2005/8/layout/hList1"/>
    <dgm:cxn modelId="{A03C5A2F-FBBB-484C-B3A1-BC876F87B217}" type="presOf" srcId="{675BFAC7-6EB9-4CC1-B0F2-5F23672FDAC6}" destId="{FA91093F-69B9-46AD-9A57-4C76B8516616}" srcOrd="0" destOrd="0" presId="urn:microsoft.com/office/officeart/2005/8/layout/hList1"/>
    <dgm:cxn modelId="{50871B93-0172-485C-9773-2D52C013E79B}" srcId="{EED80B78-5355-4E4D-A812-B1FC3FC80EE8}" destId="{1D5FA3E1-9B95-4D23-8531-DD1860DC1FB7}" srcOrd="2" destOrd="0" parTransId="{2840467A-2897-4803-A499-D3F200B67994}" sibTransId="{4BFA4E8B-DD1E-4F9C-BB57-65A7E418BCCF}"/>
    <dgm:cxn modelId="{67E3CC9D-8CE0-4DF8-BC11-79F121A91444}" srcId="{428AC474-541D-45F5-9A1F-56CBEEE11D84}" destId="{965322F2-AE9A-4553-AAE5-1B71B4F0C367}" srcOrd="1" destOrd="0" parTransId="{9AAECA10-A95B-418C-9738-5A6B358EA366}" sibTransId="{BB8D77F4-E0EB-4F2A-A00F-8EA74E9F2271}"/>
    <dgm:cxn modelId="{A067D758-9232-4845-8900-8C09083A6D42}" type="presOf" srcId="{1D5FA3E1-9B95-4D23-8531-DD1860DC1FB7}" destId="{4CCB6115-DE65-4B22-8A65-E9B9BA8DD1F8}" srcOrd="0" destOrd="2" presId="urn:microsoft.com/office/officeart/2005/8/layout/hList1"/>
    <dgm:cxn modelId="{1E8F425C-3B9F-4FB2-98F0-6E39FCB2C062}" type="presOf" srcId="{428AC474-541D-45F5-9A1F-56CBEEE11D84}" destId="{213FBAE8-94B1-45D6-A62C-39B30150B125}" srcOrd="0" destOrd="0" presId="urn:microsoft.com/office/officeart/2005/8/layout/hList1"/>
    <dgm:cxn modelId="{8E9F41AB-6914-43F0-9588-79196A8B168F}" type="presOf" srcId="{B89C8EF7-CCA7-469B-94D2-1F7E5425E98B}" destId="{E9359F95-5514-4B0A-8D43-B6BF362E31FD}" srcOrd="0" destOrd="1" presId="urn:microsoft.com/office/officeart/2005/8/layout/hList1"/>
    <dgm:cxn modelId="{0E62E278-7AE9-4D90-AD9C-4E1C7DD128B0}" srcId="{F72068ED-1898-4B2E-83C6-1151BC7BD8C7}" destId="{E19F6D61-C158-4884-B278-7EF50B8DBCA2}" srcOrd="1" destOrd="0" parTransId="{FD037BB4-6AE4-4518-B204-94C43141D6FE}" sibTransId="{A1E4FDEC-4C08-4869-B232-F75EF0974F10}"/>
    <dgm:cxn modelId="{917BA3D4-D9D6-4F91-9259-DDDAEB4FD7A8}" srcId="{965322F2-AE9A-4553-AAE5-1B71B4F0C367}" destId="{C5BBBCC7-B1F2-42A6-9CED-8482313E0426}" srcOrd="0" destOrd="0" parTransId="{FE907BC3-8D31-4C7D-991B-C4E0F33BEF0B}" sibTransId="{4A186FD2-E3F5-498E-8C80-DECBE67EFF6A}"/>
    <dgm:cxn modelId="{59F52D33-B636-453F-90B9-CF80E449620C}" srcId="{F38743B6-E24C-47A2-B98E-8BF7111A1E99}" destId="{56D814F2-7AEE-45B8-A439-142433026541}" srcOrd="3" destOrd="0" parTransId="{F13C1B31-218C-44BB-B3FD-079A42E227DF}" sibTransId="{A3D206BE-1D69-415B-B41D-63D215DCEF1A}"/>
    <dgm:cxn modelId="{52DA074A-382A-4329-91C3-0A3507F7B060}" srcId="{428AC474-541D-45F5-9A1F-56CBEEE11D84}" destId="{F38743B6-E24C-47A2-B98E-8BF7111A1E99}" srcOrd="2" destOrd="0" parTransId="{62F09C34-C676-4B25-AB4F-698145830678}" sibTransId="{F7DE8C1D-B5B2-4890-B7AE-17FC20EDB5A0}"/>
    <dgm:cxn modelId="{FECF3091-011B-4CBD-A5E9-848F7E195401}" type="presOf" srcId="{965322F2-AE9A-4553-AAE5-1B71B4F0C367}" destId="{2A965644-0075-44DB-931D-3DA35A5F989A}" srcOrd="0" destOrd="0" presId="urn:microsoft.com/office/officeart/2005/8/layout/hList1"/>
    <dgm:cxn modelId="{B4F67146-6BDC-450F-9BE7-F033499712AC}" srcId="{F72068ED-1898-4B2E-83C6-1151BC7BD8C7}" destId="{3DE2917B-B2D2-4AD0-A2ED-225693A4C5A0}" srcOrd="5" destOrd="0" parTransId="{ECB688A0-0CC8-472D-A9C9-81CBF69A21B0}" sibTransId="{57D905EE-CBBB-46D0-B9C5-43A8832B0464}"/>
    <dgm:cxn modelId="{05D13BE8-3BA4-4096-99F4-5CF35D0C67F1}" type="presOf" srcId="{EED80B78-5355-4E4D-A812-B1FC3FC80EE8}" destId="{3586B38F-04A8-491A-B2F3-E2E1DBA2C503}" srcOrd="0" destOrd="0" presId="urn:microsoft.com/office/officeart/2005/8/layout/hList1"/>
    <dgm:cxn modelId="{3A5D96CA-3689-4E0F-BE9E-76687120CF55}" type="presOf" srcId="{F72068ED-1898-4B2E-83C6-1151BC7BD8C7}" destId="{D1F71227-C96B-45F7-9402-BA639B2B3379}" srcOrd="0" destOrd="0" presId="urn:microsoft.com/office/officeart/2005/8/layout/hList1"/>
    <dgm:cxn modelId="{8E77B7D6-08A6-4A0F-A682-B3AA5D1191FD}" type="presOf" srcId="{6C18B68B-9600-4891-941F-7118DBE1FBEF}" destId="{F878B785-59A6-43CD-A61C-36B1383B04F8}" srcOrd="0" destOrd="4" presId="urn:microsoft.com/office/officeart/2005/8/layout/hList1"/>
    <dgm:cxn modelId="{65722521-6412-451E-AD91-AABA477C6176}" type="presOf" srcId="{5E7FEDD0-4AF5-4FE9-991A-53797E388DDE}" destId="{4CCB6115-DE65-4B22-8A65-E9B9BA8DD1F8}" srcOrd="0" destOrd="0" presId="urn:microsoft.com/office/officeart/2005/8/layout/hList1"/>
    <dgm:cxn modelId="{A6CE6DAF-974D-49C3-904F-B44BEB5F9957}" srcId="{F38743B6-E24C-47A2-B98E-8BF7111A1E99}" destId="{77819155-7E3C-44FC-9E4D-78727D457BD5}" srcOrd="2" destOrd="0" parTransId="{E99416D9-34B5-476B-99D9-0AA75631D43A}" sibTransId="{C2557111-B82D-40D8-B3C1-E41DCA222AB4}"/>
    <dgm:cxn modelId="{62D05C0B-77B3-44B2-B5E2-4DDA342E2FC2}" srcId="{965322F2-AE9A-4553-AAE5-1B71B4F0C367}" destId="{655C1BE7-73F9-440E-B6D8-40EEB8EF155A}" srcOrd="2" destOrd="0" parTransId="{AA8F438B-CFD1-4FF1-9829-B48B05817327}" sibTransId="{B15497A8-B3DE-4C90-8F6E-EC05F28FCFB4}"/>
    <dgm:cxn modelId="{FBD6A429-0C7E-407D-AC68-91FFB6C244BE}" type="presOf" srcId="{CE15C115-1E1E-4EE7-8BD1-F9E6235AE7CF}" destId="{FA91093F-69B9-46AD-9A57-4C76B8516616}" srcOrd="0" destOrd="4" presId="urn:microsoft.com/office/officeart/2005/8/layout/hList1"/>
    <dgm:cxn modelId="{535F4922-1D64-49C2-8B4D-6AB56C86BCF6}" srcId="{428AC474-541D-45F5-9A1F-56CBEEE11D84}" destId="{F72068ED-1898-4B2E-83C6-1151BC7BD8C7}" srcOrd="0" destOrd="0" parTransId="{574B45EF-097E-483B-A30D-E83ACC4A991D}" sibTransId="{D47DAAF7-DFE2-4772-9478-B91EA7C66790}"/>
    <dgm:cxn modelId="{9C346734-A89F-4F40-91B7-EF0577A24E41}" type="presOf" srcId="{3F776CF5-DE65-4EF8-AD8B-7C9F3B9F7DBE}" destId="{F878B785-59A6-43CD-A61C-36B1383B04F8}" srcOrd="0" destOrd="3" presId="urn:microsoft.com/office/officeart/2005/8/layout/hList1"/>
    <dgm:cxn modelId="{1724241F-6EE3-4CFD-9FF5-23F7D78C9084}" type="presOf" srcId="{F084072C-042D-4898-827F-CB5BE0C8711E}" destId="{E9359F95-5514-4B0A-8D43-B6BF362E31FD}" srcOrd="0" destOrd="3" presId="urn:microsoft.com/office/officeart/2005/8/layout/hList1"/>
    <dgm:cxn modelId="{F26E3903-2817-42F8-B838-E540E7C2F049}" srcId="{F72068ED-1898-4B2E-83C6-1151BC7BD8C7}" destId="{9FB314F1-F559-4C7E-A826-A3530C119821}" srcOrd="2" destOrd="0" parTransId="{3328AC4B-8E8C-45BF-B3FD-BE60B7B8837B}" sibTransId="{BD3283FB-11EC-43B6-A774-6C9CCCD9D686}"/>
    <dgm:cxn modelId="{1EDB5620-A09B-48B3-8D2D-E1D6B026F3E1}" type="presOf" srcId="{F38743B6-E24C-47A2-B98E-8BF7111A1E99}" destId="{90BCE644-D313-4A71-A007-501EB5229CF1}" srcOrd="0" destOrd="0" presId="urn:microsoft.com/office/officeart/2005/8/layout/hList1"/>
    <dgm:cxn modelId="{0D155081-44E4-4F98-966E-B0079AD5D7FA}" srcId="{EED80B78-5355-4E4D-A812-B1FC3FC80EE8}" destId="{5E7FEDD0-4AF5-4FE9-991A-53797E388DDE}" srcOrd="0" destOrd="0" parTransId="{FBAB0B14-F39D-485C-BA81-E6D8B4938732}" sibTransId="{C420681F-8663-4345-ABF0-FA0899E9047A}"/>
    <dgm:cxn modelId="{F005E90E-8225-4C49-8CD7-0CCF8A694AD7}" type="presOf" srcId="{655C1BE7-73F9-440E-B6D8-40EEB8EF155A}" destId="{E9359F95-5514-4B0A-8D43-B6BF362E31FD}" srcOrd="0" destOrd="2" presId="urn:microsoft.com/office/officeart/2005/8/layout/hList1"/>
    <dgm:cxn modelId="{9015B17A-A42A-44EF-A16B-0CC4EB1BFD03}" srcId="{965322F2-AE9A-4553-AAE5-1B71B4F0C367}" destId="{B89C8EF7-CCA7-469B-94D2-1F7E5425E98B}" srcOrd="1" destOrd="0" parTransId="{0D8BA0B6-B1D7-4E6E-874F-83EA54C18198}" sibTransId="{4FBE9A9C-35E3-4EA6-BC03-6345AB99323F}"/>
    <dgm:cxn modelId="{B4039195-8A34-47FE-B244-A1076BCB5C84}" type="presOf" srcId="{77819155-7E3C-44FC-9E4D-78727D457BD5}" destId="{FA91093F-69B9-46AD-9A57-4C76B8516616}" srcOrd="0" destOrd="2" presId="urn:microsoft.com/office/officeart/2005/8/layout/hList1"/>
    <dgm:cxn modelId="{D93075CB-7E2A-4D18-B2FB-AD680FEA67D0}" srcId="{F38743B6-E24C-47A2-B98E-8BF7111A1E99}" destId="{CE15C115-1E1E-4EE7-8BD1-F9E6235AE7CF}" srcOrd="4" destOrd="0" parTransId="{F8DEDF93-D93C-4C3C-9023-73B2E5D99B73}" sibTransId="{A8BBAFF5-3EEA-4C9C-8EED-0D0534803C64}"/>
    <dgm:cxn modelId="{7252EF80-BA40-4201-8F84-7BE91D431282}" type="presOf" srcId="{9FB314F1-F559-4C7E-A826-A3530C119821}" destId="{F878B785-59A6-43CD-A61C-36B1383B04F8}" srcOrd="0" destOrd="2" presId="urn:microsoft.com/office/officeart/2005/8/layout/hList1"/>
    <dgm:cxn modelId="{53D883E0-26C6-48F1-A12F-978D1C4C9D7B}" type="presOf" srcId="{E19F6D61-C158-4884-B278-7EF50B8DBCA2}" destId="{F878B785-59A6-43CD-A61C-36B1383B04F8}" srcOrd="0" destOrd="1" presId="urn:microsoft.com/office/officeart/2005/8/layout/hList1"/>
    <dgm:cxn modelId="{3D2C111D-D561-46A3-8C42-C79DA4762523}" srcId="{F72068ED-1898-4B2E-83C6-1151BC7BD8C7}" destId="{93B88973-CE5D-4ED2-B4A6-9042DC21EF0A}" srcOrd="0" destOrd="0" parTransId="{C17AAA8D-60EE-40F9-AAB3-7519A8DB285A}" sibTransId="{6B9981C2-5E28-4F2C-98BC-6FF0494BD044}"/>
    <dgm:cxn modelId="{ED0B5D56-7FA1-4F4F-9554-DCD72858D546}" type="presOf" srcId="{B42B247C-C6FA-4C48-B579-ED3AB9F63D98}" destId="{4CCB6115-DE65-4B22-8A65-E9B9BA8DD1F8}" srcOrd="0" destOrd="1" presId="urn:microsoft.com/office/officeart/2005/8/layout/hList1"/>
    <dgm:cxn modelId="{58C901CD-5314-41D3-9A94-05B475023BBD}" type="presOf" srcId="{C5BBBCC7-B1F2-42A6-9CED-8482313E0426}" destId="{E9359F95-5514-4B0A-8D43-B6BF362E31FD}" srcOrd="0" destOrd="0" presId="urn:microsoft.com/office/officeart/2005/8/layout/hList1"/>
    <dgm:cxn modelId="{81283641-BF3F-4312-8019-1B22A937DE87}" srcId="{F38743B6-E24C-47A2-B98E-8BF7111A1E99}" destId="{45542A52-3544-4084-9E8E-41CFE6300674}" srcOrd="6" destOrd="0" parTransId="{60438CDF-A4F7-4A79-A6E5-A562EC957912}" sibTransId="{090D809C-0F84-4DEC-8BEF-4639FCE8DDF6}"/>
    <dgm:cxn modelId="{D58B9FA4-6A42-458F-8458-3F474B950644}" type="presOf" srcId="{DA600C54-EA51-414E-ACEF-2BEC82B1DCA6}" destId="{FA91093F-69B9-46AD-9A57-4C76B8516616}" srcOrd="0" destOrd="1" presId="urn:microsoft.com/office/officeart/2005/8/layout/hList1"/>
    <dgm:cxn modelId="{929F0543-CE29-4C9B-9F7C-8953A0E78637}" srcId="{428AC474-541D-45F5-9A1F-56CBEEE11D84}" destId="{EED80B78-5355-4E4D-A812-B1FC3FC80EE8}" srcOrd="3" destOrd="0" parTransId="{3FCF81C3-F8CB-4DC1-A950-2ADFCE47CB00}" sibTransId="{A0A35407-3C53-4D35-8EF4-9019B45D1314}"/>
    <dgm:cxn modelId="{1121BFA2-280A-4BC1-A76C-47702504822B}" srcId="{965322F2-AE9A-4553-AAE5-1B71B4F0C367}" destId="{09F3A0E2-AB90-485A-9B77-C865BCEFD0B2}" srcOrd="4" destOrd="0" parTransId="{DD4091EC-92DA-4CE9-825F-CD6C4524F33C}" sibTransId="{0AAAF58F-9EE4-44D1-9A91-48BEA69454CD}"/>
    <dgm:cxn modelId="{E90992DF-9960-43D4-B931-01521933026E}" srcId="{F38743B6-E24C-47A2-B98E-8BF7111A1E99}" destId="{675BFAC7-6EB9-4CC1-B0F2-5F23672FDAC6}" srcOrd="0" destOrd="0" parTransId="{258FC23D-202B-4B06-A2DC-5BD540CB33F1}" sibTransId="{A67F35F4-D5A0-421D-8727-09CCDF8F8BB2}"/>
    <dgm:cxn modelId="{4487A603-0CFA-48C5-A807-92E5086FC879}" type="presOf" srcId="{93B88973-CE5D-4ED2-B4A6-9042DC21EF0A}" destId="{F878B785-59A6-43CD-A61C-36B1383B04F8}" srcOrd="0" destOrd="0" presId="urn:microsoft.com/office/officeart/2005/8/layout/hList1"/>
    <dgm:cxn modelId="{CEB2C440-7327-4A3A-8B10-7B25CF4AAF28}" srcId="{EED80B78-5355-4E4D-A812-B1FC3FC80EE8}" destId="{A142DB50-4815-4D92-89AF-C749F63DF434}" srcOrd="3" destOrd="0" parTransId="{AE941E23-C408-4CBC-9EDC-1CE1DE2D3C55}" sibTransId="{7FEA01EE-D90C-4781-B718-D11FDAA75CDD}"/>
    <dgm:cxn modelId="{0CA37010-DE84-4B32-B786-BB6E21E9872E}" srcId="{F72068ED-1898-4B2E-83C6-1151BC7BD8C7}" destId="{6C18B68B-9600-4891-941F-7118DBE1FBEF}" srcOrd="4" destOrd="0" parTransId="{382EC06D-0118-481B-B573-93794D031D59}" sibTransId="{D9408DE2-A62C-43B9-A9AC-E063D27AF631}"/>
    <dgm:cxn modelId="{5BBE7E24-0254-461D-93BF-BC2BD86B0E1C}" type="presOf" srcId="{A142DB50-4815-4D92-89AF-C749F63DF434}" destId="{4CCB6115-DE65-4B22-8A65-E9B9BA8DD1F8}" srcOrd="0" destOrd="3" presId="urn:microsoft.com/office/officeart/2005/8/layout/hList1"/>
    <dgm:cxn modelId="{813E7C7E-900B-4261-9AB8-1D93EC224713}" srcId="{F38743B6-E24C-47A2-B98E-8BF7111A1E99}" destId="{DA600C54-EA51-414E-ACEF-2BEC82B1DCA6}" srcOrd="1" destOrd="0" parTransId="{4F8B575E-3FAD-4B21-A9E4-B3964F89486E}" sibTransId="{ABE9310D-8E03-44E7-A463-7FCE81C6EDA2}"/>
    <dgm:cxn modelId="{E4398BBC-BD14-41D3-A6B5-C5845779F762}" type="presOf" srcId="{3DE2917B-B2D2-4AD0-A2ED-225693A4C5A0}" destId="{F878B785-59A6-43CD-A61C-36B1383B04F8}" srcOrd="0" destOrd="5" presId="urn:microsoft.com/office/officeart/2005/8/layout/hList1"/>
    <dgm:cxn modelId="{D9CF9A21-DD92-42BB-ABB7-06226C00C95C}" type="presOf" srcId="{DA77D59D-2680-4D70-B4E4-34A6E860287C}" destId="{FA91093F-69B9-46AD-9A57-4C76B8516616}" srcOrd="0" destOrd="5" presId="urn:microsoft.com/office/officeart/2005/8/layout/hList1"/>
    <dgm:cxn modelId="{FD8E337F-B8D5-4221-BE13-F420E585A939}" srcId="{965322F2-AE9A-4553-AAE5-1B71B4F0C367}" destId="{F084072C-042D-4898-827F-CB5BE0C8711E}" srcOrd="3" destOrd="0" parTransId="{3E45DEE4-C653-4172-9F46-385587577BC6}" sibTransId="{7140CA91-F6E7-48E5-A7B6-819CEB5429A0}"/>
    <dgm:cxn modelId="{DF8AAF3E-C91E-4904-812F-EB4A5E93207F}" srcId="{F72068ED-1898-4B2E-83C6-1151BC7BD8C7}" destId="{3F776CF5-DE65-4EF8-AD8B-7C9F3B9F7DBE}" srcOrd="3" destOrd="0" parTransId="{95C0C84F-18ED-495D-9ED0-2D9857F717C2}" sibTransId="{1992B233-8D52-4C9E-A380-545589BEA78F}"/>
    <dgm:cxn modelId="{ACAA2E7A-119E-4049-9266-221880DDE6BB}" type="presOf" srcId="{56D814F2-7AEE-45B8-A439-142433026541}" destId="{FA91093F-69B9-46AD-9A57-4C76B8516616}" srcOrd="0" destOrd="3" presId="urn:microsoft.com/office/officeart/2005/8/layout/hList1"/>
    <dgm:cxn modelId="{86BE9217-9E17-47FD-A9BD-349A0C181D38}" type="presParOf" srcId="{213FBAE8-94B1-45D6-A62C-39B30150B125}" destId="{B8159288-BB7D-4C9D-ACDB-32CA2301E73C}" srcOrd="0" destOrd="0" presId="urn:microsoft.com/office/officeart/2005/8/layout/hList1"/>
    <dgm:cxn modelId="{F83C1651-348D-4FB1-A23C-0EA8442D9AFE}" type="presParOf" srcId="{B8159288-BB7D-4C9D-ACDB-32CA2301E73C}" destId="{D1F71227-C96B-45F7-9402-BA639B2B3379}" srcOrd="0" destOrd="0" presId="urn:microsoft.com/office/officeart/2005/8/layout/hList1"/>
    <dgm:cxn modelId="{9E388EC3-C0AA-4F6D-A527-0F2FEE896209}" type="presParOf" srcId="{B8159288-BB7D-4C9D-ACDB-32CA2301E73C}" destId="{F878B785-59A6-43CD-A61C-36B1383B04F8}" srcOrd="1" destOrd="0" presId="urn:microsoft.com/office/officeart/2005/8/layout/hList1"/>
    <dgm:cxn modelId="{A9CB2FDF-81A6-4EE5-97CF-CFD4286F1E67}" type="presParOf" srcId="{213FBAE8-94B1-45D6-A62C-39B30150B125}" destId="{E1AF932E-7EE2-471F-B4D5-179B49377476}" srcOrd="1" destOrd="0" presId="urn:microsoft.com/office/officeart/2005/8/layout/hList1"/>
    <dgm:cxn modelId="{7DDE2FAC-FFBB-4FFE-9835-FFB9D31092D2}" type="presParOf" srcId="{213FBAE8-94B1-45D6-A62C-39B30150B125}" destId="{933C00BC-1C28-42B8-B935-58CD9DAA2588}" srcOrd="2" destOrd="0" presId="urn:microsoft.com/office/officeart/2005/8/layout/hList1"/>
    <dgm:cxn modelId="{5C1F9631-05BC-44F5-977F-BE6AD5CF1C6F}" type="presParOf" srcId="{933C00BC-1C28-42B8-B935-58CD9DAA2588}" destId="{2A965644-0075-44DB-931D-3DA35A5F989A}" srcOrd="0" destOrd="0" presId="urn:microsoft.com/office/officeart/2005/8/layout/hList1"/>
    <dgm:cxn modelId="{BA73CB46-BD91-42C2-B336-FC91A81BD4DD}" type="presParOf" srcId="{933C00BC-1C28-42B8-B935-58CD9DAA2588}" destId="{E9359F95-5514-4B0A-8D43-B6BF362E31FD}" srcOrd="1" destOrd="0" presId="urn:microsoft.com/office/officeart/2005/8/layout/hList1"/>
    <dgm:cxn modelId="{56D584E2-D34B-4205-A510-BFACEE816502}" type="presParOf" srcId="{213FBAE8-94B1-45D6-A62C-39B30150B125}" destId="{21F8B06F-F64F-4B04-A96E-16FB19D62C2B}" srcOrd="3" destOrd="0" presId="urn:microsoft.com/office/officeart/2005/8/layout/hList1"/>
    <dgm:cxn modelId="{A77445D2-9DCF-4D6F-AFE4-28E386E52D99}" type="presParOf" srcId="{213FBAE8-94B1-45D6-A62C-39B30150B125}" destId="{ADF630B0-4115-4DEC-91BE-1A3EB62DEF15}" srcOrd="4" destOrd="0" presId="urn:microsoft.com/office/officeart/2005/8/layout/hList1"/>
    <dgm:cxn modelId="{5C493606-6461-46C2-ACE8-1EDCD0D2FC0B}" type="presParOf" srcId="{ADF630B0-4115-4DEC-91BE-1A3EB62DEF15}" destId="{90BCE644-D313-4A71-A007-501EB5229CF1}" srcOrd="0" destOrd="0" presId="urn:microsoft.com/office/officeart/2005/8/layout/hList1"/>
    <dgm:cxn modelId="{A297D6A5-2336-4B1C-845E-3018A37D279E}" type="presParOf" srcId="{ADF630B0-4115-4DEC-91BE-1A3EB62DEF15}" destId="{FA91093F-69B9-46AD-9A57-4C76B8516616}" srcOrd="1" destOrd="0" presId="urn:microsoft.com/office/officeart/2005/8/layout/hList1"/>
    <dgm:cxn modelId="{3757B4BA-D5A3-44E4-8D1E-8E16722D5E1E}" type="presParOf" srcId="{213FBAE8-94B1-45D6-A62C-39B30150B125}" destId="{0A40789B-6B9F-4722-93C1-B3869AB0184E}" srcOrd="5" destOrd="0" presId="urn:microsoft.com/office/officeart/2005/8/layout/hList1"/>
    <dgm:cxn modelId="{E63C49D3-D620-4B8F-B350-EF7CB02E8C24}" type="presParOf" srcId="{213FBAE8-94B1-45D6-A62C-39B30150B125}" destId="{D40A47A0-AAE0-4545-B37D-7F482AD75225}" srcOrd="6" destOrd="0" presId="urn:microsoft.com/office/officeart/2005/8/layout/hList1"/>
    <dgm:cxn modelId="{88A1D978-8FCC-4FEB-A00C-CEC9BC852CA7}" type="presParOf" srcId="{D40A47A0-AAE0-4545-B37D-7F482AD75225}" destId="{3586B38F-04A8-491A-B2F3-E2E1DBA2C503}" srcOrd="0" destOrd="0" presId="urn:microsoft.com/office/officeart/2005/8/layout/hList1"/>
    <dgm:cxn modelId="{2C9A3625-FDBE-4947-A092-909597DF2712}" type="presParOf" srcId="{D40A47A0-AAE0-4545-B37D-7F482AD75225}" destId="{4CCB6115-DE65-4B22-8A65-E9B9BA8DD1F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06CDBA-0834-4523-9C2D-5AAAB55C8A5C}"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zh-CN" altLang="en-US"/>
        </a:p>
      </dgm:t>
    </dgm:pt>
    <dgm:pt modelId="{D3E9306D-2772-40BC-A0B0-1D5D9C220A2B}">
      <dgm:prSet/>
      <dgm:spPr/>
      <dgm:t>
        <a:bodyPr/>
        <a:lstStyle/>
        <a:p>
          <a:pPr rtl="0"/>
          <a:r>
            <a:rPr lang="zh-CN" b="1" dirty="0" smtClean="0"/>
            <a:t>数据改写（</a:t>
          </a:r>
          <a:r>
            <a:rPr lang="en-US" b="1" dirty="0" smtClean="0"/>
            <a:t>Data Munging</a:t>
          </a:r>
          <a:r>
            <a:rPr lang="zh-CN" b="1" dirty="0" smtClean="0"/>
            <a:t>）</a:t>
          </a:r>
          <a:endParaRPr lang="en-US" b="1" dirty="0"/>
        </a:p>
      </dgm:t>
    </dgm:pt>
    <dgm:pt modelId="{0997F7BC-C0FA-45AA-94B1-D1966C1701D4}" type="parTrans" cxnId="{0ACD06B7-8357-4FD7-9353-90F2FECE3DB2}">
      <dgm:prSet/>
      <dgm:spPr/>
      <dgm:t>
        <a:bodyPr/>
        <a:lstStyle/>
        <a:p>
          <a:endParaRPr lang="zh-CN" altLang="en-US"/>
        </a:p>
      </dgm:t>
    </dgm:pt>
    <dgm:pt modelId="{2EE8ED27-D7C2-4B6B-8C27-4C8161A894EB}" type="sibTrans" cxnId="{0ACD06B7-8357-4FD7-9353-90F2FECE3DB2}">
      <dgm:prSet/>
      <dgm:spPr/>
      <dgm:t>
        <a:bodyPr/>
        <a:lstStyle/>
        <a:p>
          <a:endParaRPr lang="zh-CN" altLang="en-US"/>
        </a:p>
      </dgm:t>
    </dgm:pt>
    <dgm:pt modelId="{5AF6A3AF-20E7-49CE-A74B-6F49742B2197}">
      <dgm:prSet/>
      <dgm:spPr/>
      <dgm:t>
        <a:bodyPr/>
        <a:lstStyle/>
        <a:p>
          <a:pPr rtl="0"/>
          <a:r>
            <a:rPr lang="zh-CN" b="1" dirty="0" smtClean="0"/>
            <a:t>数据的解析（</a:t>
          </a:r>
          <a:r>
            <a:rPr lang="en-US" b="1" dirty="0" smtClean="0"/>
            <a:t>parsing</a:t>
          </a:r>
          <a:r>
            <a:rPr lang="zh-CN" b="1" dirty="0" smtClean="0"/>
            <a:t>）、提炼（</a:t>
          </a:r>
          <a:r>
            <a:rPr lang="en-US" b="1" dirty="0" smtClean="0"/>
            <a:t>scraping</a:t>
          </a:r>
          <a:r>
            <a:rPr lang="zh-CN" b="1" dirty="0" smtClean="0"/>
            <a:t>）、格式化（</a:t>
          </a:r>
          <a:r>
            <a:rPr lang="en-US" b="1" dirty="0" smtClean="0"/>
            <a:t>formatting</a:t>
          </a:r>
          <a:r>
            <a:rPr lang="zh-CN" b="1" dirty="0" smtClean="0"/>
            <a:t>）和形式化（</a:t>
          </a:r>
          <a:r>
            <a:rPr lang="en-US" b="1" dirty="0" smtClean="0"/>
            <a:t>formalization</a:t>
          </a:r>
          <a:r>
            <a:rPr lang="zh-CN" b="1" dirty="0" smtClean="0"/>
            <a:t>）处理</a:t>
          </a:r>
          <a:endParaRPr lang="en-US" b="1" dirty="0"/>
        </a:p>
      </dgm:t>
    </dgm:pt>
    <dgm:pt modelId="{D0627CAD-AC22-40FD-8F3A-19D1249BA4B3}" type="parTrans" cxnId="{3EA55A57-8BBC-4824-9DE5-797C9C7AA119}">
      <dgm:prSet/>
      <dgm:spPr/>
      <dgm:t>
        <a:bodyPr/>
        <a:lstStyle/>
        <a:p>
          <a:endParaRPr lang="zh-CN" altLang="en-US"/>
        </a:p>
      </dgm:t>
    </dgm:pt>
    <dgm:pt modelId="{78FC3386-BC22-4AA4-9686-79C737E18DA0}" type="sibTrans" cxnId="{3EA55A57-8BBC-4824-9DE5-797C9C7AA119}">
      <dgm:prSet/>
      <dgm:spPr/>
      <dgm:t>
        <a:bodyPr/>
        <a:lstStyle/>
        <a:p>
          <a:endParaRPr lang="zh-CN" altLang="en-US"/>
        </a:p>
      </dgm:t>
    </dgm:pt>
    <dgm:pt modelId="{443023B8-7775-488F-A60C-346700197C38}">
      <dgm:prSet/>
      <dgm:spPr/>
      <dgm:t>
        <a:bodyPr/>
        <a:lstStyle/>
        <a:p>
          <a:pPr rtl="0"/>
          <a:endParaRPr lang="en-US" b="1" dirty="0"/>
        </a:p>
      </dgm:t>
    </dgm:pt>
    <dgm:pt modelId="{05101DAB-3769-4EE4-AD31-D4FF48D98BD1}" type="parTrans" cxnId="{F277C71A-7CA5-441C-B345-470B670DA423}">
      <dgm:prSet/>
      <dgm:spPr/>
      <dgm:t>
        <a:bodyPr/>
        <a:lstStyle/>
        <a:p>
          <a:endParaRPr lang="zh-CN" altLang="en-US"/>
        </a:p>
      </dgm:t>
    </dgm:pt>
    <dgm:pt modelId="{C02A2A85-F2C1-403A-864E-32A3CB555878}" type="sibTrans" cxnId="{F277C71A-7CA5-441C-B345-470B670DA423}">
      <dgm:prSet/>
      <dgm:spPr/>
      <dgm:t>
        <a:bodyPr/>
        <a:lstStyle/>
        <a:p>
          <a:endParaRPr lang="zh-CN" altLang="en-US"/>
        </a:p>
      </dgm:t>
    </dgm:pt>
    <dgm:pt modelId="{64293FB6-66F1-419F-BDFD-14F5E11D8FAE}">
      <dgm:prSet/>
      <dgm:spPr/>
      <dgm:t>
        <a:bodyPr/>
        <a:lstStyle/>
        <a:p>
          <a:pPr rtl="0"/>
          <a:r>
            <a:rPr lang="zh-CN" b="1" dirty="0" smtClean="0"/>
            <a:t>与一般数据处理不同的是，数据再加工强调的是数据加工过程中的创造力和想象力</a:t>
          </a:r>
          <a:endParaRPr lang="en-US" dirty="0"/>
        </a:p>
      </dgm:t>
    </dgm:pt>
    <dgm:pt modelId="{AF3DE010-2D8E-4A26-A36C-CB775CB1C78B}" type="parTrans" cxnId="{BC33B973-6745-4E67-82BA-0CD7F9BB4434}">
      <dgm:prSet/>
      <dgm:spPr/>
      <dgm:t>
        <a:bodyPr/>
        <a:lstStyle/>
        <a:p>
          <a:endParaRPr lang="zh-CN" altLang="en-US"/>
        </a:p>
      </dgm:t>
    </dgm:pt>
    <dgm:pt modelId="{78619B10-5550-4AC7-844D-7769DA8DA3F2}" type="sibTrans" cxnId="{BC33B973-6745-4E67-82BA-0CD7F9BB4434}">
      <dgm:prSet/>
      <dgm:spPr/>
      <dgm:t>
        <a:bodyPr/>
        <a:lstStyle/>
        <a:p>
          <a:endParaRPr lang="zh-CN" altLang="en-US"/>
        </a:p>
      </dgm:t>
    </dgm:pt>
    <dgm:pt modelId="{6D835AED-3C1D-41ED-ABE6-2863389F593C}">
      <dgm:prSet/>
      <dgm:spPr/>
      <dgm:t>
        <a:bodyPr/>
        <a:lstStyle/>
        <a:p>
          <a:pPr rtl="0"/>
          <a:endParaRPr lang="zh-CN" dirty="0"/>
        </a:p>
      </dgm:t>
    </dgm:pt>
    <dgm:pt modelId="{8CEA210A-2FEE-4C58-A0EA-F08C498D73A7}" type="parTrans" cxnId="{B87405DF-0C13-4F19-9667-31CCD8891277}">
      <dgm:prSet/>
      <dgm:spPr/>
      <dgm:t>
        <a:bodyPr/>
        <a:lstStyle/>
        <a:p>
          <a:endParaRPr lang="zh-CN" altLang="en-US"/>
        </a:p>
      </dgm:t>
    </dgm:pt>
    <dgm:pt modelId="{53A60D2F-D8E8-4F73-B23C-F67D9D864521}" type="sibTrans" cxnId="{B87405DF-0C13-4F19-9667-31CCD8891277}">
      <dgm:prSet/>
      <dgm:spPr/>
      <dgm:t>
        <a:bodyPr/>
        <a:lstStyle/>
        <a:p>
          <a:endParaRPr lang="zh-CN" altLang="en-US"/>
        </a:p>
      </dgm:t>
    </dgm:pt>
    <dgm:pt modelId="{EEF9C1F1-9AB3-4C31-92C8-B76818BE63EE}">
      <dgm:prSet/>
      <dgm:spPr/>
      <dgm:t>
        <a:bodyPr/>
        <a:lstStyle/>
        <a:p>
          <a:pPr rtl="0"/>
          <a:endParaRPr lang="en-US" dirty="0"/>
        </a:p>
      </dgm:t>
    </dgm:pt>
    <dgm:pt modelId="{188AFBE6-2300-4D57-AF78-DE158A95DDEF}" type="parTrans" cxnId="{C14CAFDB-3734-47A0-B2F1-1E4D49B5029F}">
      <dgm:prSet/>
      <dgm:spPr/>
      <dgm:t>
        <a:bodyPr/>
        <a:lstStyle/>
        <a:p>
          <a:endParaRPr lang="zh-CN" altLang="en-US"/>
        </a:p>
      </dgm:t>
    </dgm:pt>
    <dgm:pt modelId="{262E3C70-C7C2-41E8-8D83-D43196A09469}" type="sibTrans" cxnId="{C14CAFDB-3734-47A0-B2F1-1E4D49B5029F}">
      <dgm:prSet/>
      <dgm:spPr/>
      <dgm:t>
        <a:bodyPr/>
        <a:lstStyle/>
        <a:p>
          <a:endParaRPr lang="zh-CN" altLang="en-US"/>
        </a:p>
      </dgm:t>
    </dgm:pt>
    <dgm:pt modelId="{BA9ECA46-1713-4644-A751-55B640FB90FE}" type="pres">
      <dgm:prSet presAssocID="{E806CDBA-0834-4523-9C2D-5AAAB55C8A5C}" presName="linear" presStyleCnt="0">
        <dgm:presLayoutVars>
          <dgm:animLvl val="lvl"/>
          <dgm:resizeHandles val="exact"/>
        </dgm:presLayoutVars>
      </dgm:prSet>
      <dgm:spPr/>
      <dgm:t>
        <a:bodyPr/>
        <a:lstStyle/>
        <a:p>
          <a:endParaRPr lang="zh-CN" altLang="en-US"/>
        </a:p>
      </dgm:t>
    </dgm:pt>
    <dgm:pt modelId="{97F5B545-A7A0-4361-942C-DE7B717124E2}" type="pres">
      <dgm:prSet presAssocID="{D3E9306D-2772-40BC-A0B0-1D5D9C220A2B}" presName="parentText" presStyleLbl="node1" presStyleIdx="0" presStyleCnt="2">
        <dgm:presLayoutVars>
          <dgm:chMax val="0"/>
          <dgm:bulletEnabled val="1"/>
        </dgm:presLayoutVars>
      </dgm:prSet>
      <dgm:spPr/>
      <dgm:t>
        <a:bodyPr/>
        <a:lstStyle/>
        <a:p>
          <a:endParaRPr lang="zh-CN" altLang="en-US"/>
        </a:p>
      </dgm:t>
    </dgm:pt>
    <dgm:pt modelId="{230D7ABB-A89F-44D9-9C87-C3AB17491F0C}" type="pres">
      <dgm:prSet presAssocID="{D3E9306D-2772-40BC-A0B0-1D5D9C220A2B}" presName="childText" presStyleLbl="revTx" presStyleIdx="0" presStyleCnt="1">
        <dgm:presLayoutVars>
          <dgm:bulletEnabled val="1"/>
        </dgm:presLayoutVars>
      </dgm:prSet>
      <dgm:spPr/>
      <dgm:t>
        <a:bodyPr/>
        <a:lstStyle/>
        <a:p>
          <a:endParaRPr lang="zh-CN" altLang="en-US"/>
        </a:p>
      </dgm:t>
    </dgm:pt>
    <dgm:pt modelId="{9CECF5A2-44DC-4FE6-B8D5-BDDB10FFCA5E}" type="pres">
      <dgm:prSet presAssocID="{6D835AED-3C1D-41ED-ABE6-2863389F593C}" presName="parentText" presStyleLbl="node1" presStyleIdx="1" presStyleCnt="2">
        <dgm:presLayoutVars>
          <dgm:chMax val="0"/>
          <dgm:bulletEnabled val="1"/>
        </dgm:presLayoutVars>
      </dgm:prSet>
      <dgm:spPr/>
      <dgm:t>
        <a:bodyPr/>
        <a:lstStyle/>
        <a:p>
          <a:endParaRPr lang="zh-CN" altLang="en-US"/>
        </a:p>
      </dgm:t>
    </dgm:pt>
  </dgm:ptLst>
  <dgm:cxnLst>
    <dgm:cxn modelId="{C14CAFDB-3734-47A0-B2F1-1E4D49B5029F}" srcId="{D3E9306D-2772-40BC-A0B0-1D5D9C220A2B}" destId="{EEF9C1F1-9AB3-4C31-92C8-B76818BE63EE}" srcOrd="3" destOrd="0" parTransId="{188AFBE6-2300-4D57-AF78-DE158A95DDEF}" sibTransId="{262E3C70-C7C2-41E8-8D83-D43196A09469}"/>
    <dgm:cxn modelId="{F277C71A-7CA5-441C-B345-470B670DA423}" srcId="{D3E9306D-2772-40BC-A0B0-1D5D9C220A2B}" destId="{443023B8-7775-488F-A60C-346700197C38}" srcOrd="1" destOrd="0" parTransId="{05101DAB-3769-4EE4-AD31-D4FF48D98BD1}" sibTransId="{C02A2A85-F2C1-403A-864E-32A3CB555878}"/>
    <dgm:cxn modelId="{93A26D8C-067E-42A4-B773-BEFA29179A62}" type="presOf" srcId="{6D835AED-3C1D-41ED-ABE6-2863389F593C}" destId="{9CECF5A2-44DC-4FE6-B8D5-BDDB10FFCA5E}" srcOrd="0" destOrd="0" presId="urn:microsoft.com/office/officeart/2005/8/layout/vList2"/>
    <dgm:cxn modelId="{B6A569DC-621E-4C63-A2F5-C257F6B4EECC}" type="presOf" srcId="{443023B8-7775-488F-A60C-346700197C38}" destId="{230D7ABB-A89F-44D9-9C87-C3AB17491F0C}" srcOrd="0" destOrd="1" presId="urn:microsoft.com/office/officeart/2005/8/layout/vList2"/>
    <dgm:cxn modelId="{818916AE-10DB-4E4D-A87D-6116AA1644AE}" type="presOf" srcId="{64293FB6-66F1-419F-BDFD-14F5E11D8FAE}" destId="{230D7ABB-A89F-44D9-9C87-C3AB17491F0C}" srcOrd="0" destOrd="2" presId="urn:microsoft.com/office/officeart/2005/8/layout/vList2"/>
    <dgm:cxn modelId="{0257CE48-77A4-4113-9380-0EE86F085597}" type="presOf" srcId="{EEF9C1F1-9AB3-4C31-92C8-B76818BE63EE}" destId="{230D7ABB-A89F-44D9-9C87-C3AB17491F0C}" srcOrd="0" destOrd="3" presId="urn:microsoft.com/office/officeart/2005/8/layout/vList2"/>
    <dgm:cxn modelId="{3EA55A57-8BBC-4824-9DE5-797C9C7AA119}" srcId="{D3E9306D-2772-40BC-A0B0-1D5D9C220A2B}" destId="{5AF6A3AF-20E7-49CE-A74B-6F49742B2197}" srcOrd="0" destOrd="0" parTransId="{D0627CAD-AC22-40FD-8F3A-19D1249BA4B3}" sibTransId="{78FC3386-BC22-4AA4-9686-79C737E18DA0}"/>
    <dgm:cxn modelId="{7C544170-2AD8-44D7-9483-4EFF4855F277}" type="presOf" srcId="{5AF6A3AF-20E7-49CE-A74B-6F49742B2197}" destId="{230D7ABB-A89F-44D9-9C87-C3AB17491F0C}" srcOrd="0" destOrd="0" presId="urn:microsoft.com/office/officeart/2005/8/layout/vList2"/>
    <dgm:cxn modelId="{6EC86FDA-EF5C-4AAF-B869-9130011B6632}" type="presOf" srcId="{D3E9306D-2772-40BC-A0B0-1D5D9C220A2B}" destId="{97F5B545-A7A0-4361-942C-DE7B717124E2}" srcOrd="0" destOrd="0" presId="urn:microsoft.com/office/officeart/2005/8/layout/vList2"/>
    <dgm:cxn modelId="{BC33B973-6745-4E67-82BA-0CD7F9BB4434}" srcId="{D3E9306D-2772-40BC-A0B0-1D5D9C220A2B}" destId="{64293FB6-66F1-419F-BDFD-14F5E11D8FAE}" srcOrd="2" destOrd="0" parTransId="{AF3DE010-2D8E-4A26-A36C-CB775CB1C78B}" sibTransId="{78619B10-5550-4AC7-844D-7769DA8DA3F2}"/>
    <dgm:cxn modelId="{B87405DF-0C13-4F19-9667-31CCD8891277}" srcId="{E806CDBA-0834-4523-9C2D-5AAAB55C8A5C}" destId="{6D835AED-3C1D-41ED-ABE6-2863389F593C}" srcOrd="1" destOrd="0" parTransId="{8CEA210A-2FEE-4C58-A0EA-F08C498D73A7}" sibTransId="{53A60D2F-D8E8-4F73-B23C-F67D9D864521}"/>
    <dgm:cxn modelId="{676D7606-1C6A-49C6-AD16-692749EEEFFC}" type="presOf" srcId="{E806CDBA-0834-4523-9C2D-5AAAB55C8A5C}" destId="{BA9ECA46-1713-4644-A751-55B640FB90FE}" srcOrd="0" destOrd="0" presId="urn:microsoft.com/office/officeart/2005/8/layout/vList2"/>
    <dgm:cxn modelId="{0ACD06B7-8357-4FD7-9353-90F2FECE3DB2}" srcId="{E806CDBA-0834-4523-9C2D-5AAAB55C8A5C}" destId="{D3E9306D-2772-40BC-A0B0-1D5D9C220A2B}" srcOrd="0" destOrd="0" parTransId="{0997F7BC-C0FA-45AA-94B1-D1966C1701D4}" sibTransId="{2EE8ED27-D7C2-4B6B-8C27-4C8161A894EB}"/>
    <dgm:cxn modelId="{E7D1A702-7CF8-4723-8D44-838178CF7E1E}" type="presParOf" srcId="{BA9ECA46-1713-4644-A751-55B640FB90FE}" destId="{97F5B545-A7A0-4361-942C-DE7B717124E2}" srcOrd="0" destOrd="0" presId="urn:microsoft.com/office/officeart/2005/8/layout/vList2"/>
    <dgm:cxn modelId="{EF6369E8-897D-445D-BDF5-8B9EDE52005B}" type="presParOf" srcId="{BA9ECA46-1713-4644-A751-55B640FB90FE}" destId="{230D7ABB-A89F-44D9-9C87-C3AB17491F0C}" srcOrd="1" destOrd="0" presId="urn:microsoft.com/office/officeart/2005/8/layout/vList2"/>
    <dgm:cxn modelId="{14E7EEC7-E3A3-4BB5-848C-1D4B4B214CFB}" type="presParOf" srcId="{BA9ECA46-1713-4644-A751-55B640FB90FE}" destId="{9CECF5A2-44DC-4FE6-B8D5-BDDB10FFCA5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E815A1-F705-4FE7-8A17-D46B89F8DB04}"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zh-CN" altLang="en-US"/>
        </a:p>
      </dgm:t>
    </dgm:pt>
    <dgm:pt modelId="{C454C0E7-00F2-43E8-8B39-90A10B97A587}">
      <dgm:prSet/>
      <dgm:spPr/>
      <dgm:t>
        <a:bodyPr/>
        <a:lstStyle/>
        <a:p>
          <a:pPr algn="ctr" rtl="0"/>
          <a:r>
            <a:rPr lang="en-US" dirty="0" smtClean="0"/>
            <a:t>People Use Statistics as a Drunk Uses a Lamppost — For Support Rather Than Illumination</a:t>
          </a:r>
          <a:endParaRPr lang="zh-CN" dirty="0"/>
        </a:p>
      </dgm:t>
    </dgm:pt>
    <dgm:pt modelId="{BAD03CAF-8BBA-4FD5-B5B0-42CD92CBE5D1}" type="parTrans" cxnId="{8884AA7B-BCE9-4CE6-81AC-8180FA96B462}">
      <dgm:prSet/>
      <dgm:spPr/>
      <dgm:t>
        <a:bodyPr/>
        <a:lstStyle/>
        <a:p>
          <a:endParaRPr lang="zh-CN" altLang="en-US"/>
        </a:p>
      </dgm:t>
    </dgm:pt>
    <dgm:pt modelId="{346FF7E3-946E-4514-BC80-5CF75918E10E}" type="sibTrans" cxnId="{8884AA7B-BCE9-4CE6-81AC-8180FA96B462}">
      <dgm:prSet/>
      <dgm:spPr/>
      <dgm:t>
        <a:bodyPr/>
        <a:lstStyle/>
        <a:p>
          <a:endParaRPr lang="zh-CN" altLang="en-US"/>
        </a:p>
      </dgm:t>
    </dgm:pt>
    <dgm:pt modelId="{77DCC015-A99E-4DA2-8EBA-C73823941B15}" type="pres">
      <dgm:prSet presAssocID="{A3E815A1-F705-4FE7-8A17-D46B89F8DB04}" presName="linear" presStyleCnt="0">
        <dgm:presLayoutVars>
          <dgm:animLvl val="lvl"/>
          <dgm:resizeHandles val="exact"/>
        </dgm:presLayoutVars>
      </dgm:prSet>
      <dgm:spPr/>
      <dgm:t>
        <a:bodyPr/>
        <a:lstStyle/>
        <a:p>
          <a:endParaRPr lang="zh-CN" altLang="en-US"/>
        </a:p>
      </dgm:t>
    </dgm:pt>
    <dgm:pt modelId="{5016989D-09FE-48A1-8087-A2EEBAE175A5}" type="pres">
      <dgm:prSet presAssocID="{C454C0E7-00F2-43E8-8B39-90A10B97A587}" presName="parentText" presStyleLbl="node1" presStyleIdx="0" presStyleCnt="1" custLinFactNeighborX="-2680" custLinFactNeighborY="23732">
        <dgm:presLayoutVars>
          <dgm:chMax val="0"/>
          <dgm:bulletEnabled val="1"/>
        </dgm:presLayoutVars>
      </dgm:prSet>
      <dgm:spPr/>
      <dgm:t>
        <a:bodyPr/>
        <a:lstStyle/>
        <a:p>
          <a:endParaRPr lang="zh-CN" altLang="en-US"/>
        </a:p>
      </dgm:t>
    </dgm:pt>
  </dgm:ptLst>
  <dgm:cxnLst>
    <dgm:cxn modelId="{62BFACF7-B67E-4A7F-8AE0-DBC1D907FD9E}" type="presOf" srcId="{A3E815A1-F705-4FE7-8A17-D46B89F8DB04}" destId="{77DCC015-A99E-4DA2-8EBA-C73823941B15}" srcOrd="0" destOrd="0" presId="urn:microsoft.com/office/officeart/2005/8/layout/vList2"/>
    <dgm:cxn modelId="{D2FD9BB5-AD34-4ACE-A4EE-9B8C76042A90}" type="presOf" srcId="{C454C0E7-00F2-43E8-8B39-90A10B97A587}" destId="{5016989D-09FE-48A1-8087-A2EEBAE175A5}" srcOrd="0" destOrd="0" presId="urn:microsoft.com/office/officeart/2005/8/layout/vList2"/>
    <dgm:cxn modelId="{8884AA7B-BCE9-4CE6-81AC-8180FA96B462}" srcId="{A3E815A1-F705-4FE7-8A17-D46B89F8DB04}" destId="{C454C0E7-00F2-43E8-8B39-90A10B97A587}" srcOrd="0" destOrd="0" parTransId="{BAD03CAF-8BBA-4FD5-B5B0-42CD92CBE5D1}" sibTransId="{346FF7E3-946E-4514-BC80-5CF75918E10E}"/>
    <dgm:cxn modelId="{080F6A14-5B7F-4C64-906F-AA9527887583}" type="presParOf" srcId="{77DCC015-A99E-4DA2-8EBA-C73823941B15}" destId="{5016989D-09FE-48A1-8087-A2EEBAE175A5}"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A7ADAE-5F3C-4AAA-9B9F-EFED7A50EBA9}" type="doc">
      <dgm:prSet loTypeId="urn:microsoft.com/office/officeart/2005/8/layout/arrow4" loCatId="process" qsTypeId="urn:microsoft.com/office/officeart/2005/8/quickstyle/simple5" qsCatId="simple" csTypeId="urn:microsoft.com/office/officeart/2005/8/colors/colorful5" csCatId="colorful" phldr="1"/>
      <dgm:spPr/>
      <dgm:t>
        <a:bodyPr/>
        <a:lstStyle/>
        <a:p>
          <a:endParaRPr lang="zh-CN" altLang="en-US"/>
        </a:p>
      </dgm:t>
    </dgm:pt>
    <dgm:pt modelId="{65A7C047-D152-4252-9DD7-B17FCAAC84C7}">
      <dgm:prSet/>
      <dgm:spPr/>
      <dgm:t>
        <a:bodyPr/>
        <a:lstStyle/>
        <a:p>
          <a:pPr rtl="0"/>
          <a:r>
            <a:rPr lang="zh-CN" b="1" dirty="0" smtClean="0"/>
            <a:t>传统思维</a:t>
          </a:r>
          <a:endParaRPr lang="zh-CN" dirty="0"/>
        </a:p>
      </dgm:t>
    </dgm:pt>
    <dgm:pt modelId="{1C7034DF-C81B-4D37-AF87-4F5562BF99D5}" type="parTrans" cxnId="{C9078B77-88B3-4CCE-9BC9-B0FDBF6E2264}">
      <dgm:prSet/>
      <dgm:spPr/>
      <dgm:t>
        <a:bodyPr/>
        <a:lstStyle/>
        <a:p>
          <a:endParaRPr lang="zh-CN" altLang="en-US"/>
        </a:p>
      </dgm:t>
    </dgm:pt>
    <dgm:pt modelId="{5BA68F24-C00D-4D43-B68A-E7157A2FA360}" type="sibTrans" cxnId="{C9078B77-88B3-4CCE-9BC9-B0FDBF6E2264}">
      <dgm:prSet/>
      <dgm:spPr/>
      <dgm:t>
        <a:bodyPr/>
        <a:lstStyle/>
        <a:p>
          <a:endParaRPr lang="zh-CN" altLang="en-US"/>
        </a:p>
      </dgm:t>
    </dgm:pt>
    <dgm:pt modelId="{293DC65A-1A5F-4C94-834A-52093D449EC8}">
      <dgm:prSet/>
      <dgm:spPr/>
      <dgm:t>
        <a:bodyPr/>
        <a:lstStyle/>
        <a:p>
          <a:pPr rtl="0"/>
          <a:r>
            <a:rPr lang="zh-CN" b="1" dirty="0" smtClean="0"/>
            <a:t>从“业务”或“决策”等要素入手，最终改变“数据”</a:t>
          </a:r>
          <a:endParaRPr lang="zh-CN" dirty="0"/>
        </a:p>
      </dgm:t>
    </dgm:pt>
    <dgm:pt modelId="{F59B2FCC-3774-40BF-9647-FD107B3536E0}" type="parTrans" cxnId="{EC2FE9C8-BB72-43C5-8BC4-BBEB02CECC07}">
      <dgm:prSet/>
      <dgm:spPr/>
      <dgm:t>
        <a:bodyPr/>
        <a:lstStyle/>
        <a:p>
          <a:endParaRPr lang="zh-CN" altLang="en-US"/>
        </a:p>
      </dgm:t>
    </dgm:pt>
    <dgm:pt modelId="{E92F5388-4251-4920-9883-43FAB82904F4}" type="sibTrans" cxnId="{EC2FE9C8-BB72-43C5-8BC4-BBEB02CECC07}">
      <dgm:prSet/>
      <dgm:spPr/>
      <dgm:t>
        <a:bodyPr/>
        <a:lstStyle/>
        <a:p>
          <a:endParaRPr lang="zh-CN" altLang="en-US"/>
        </a:p>
      </dgm:t>
    </dgm:pt>
    <dgm:pt modelId="{979247D6-12FD-4D36-B8B1-3C02B7D62936}">
      <dgm:prSet/>
      <dgm:spPr/>
      <dgm:t>
        <a:bodyPr/>
        <a:lstStyle/>
        <a:p>
          <a:pPr rtl="0"/>
          <a:r>
            <a:rPr lang="zh-CN" b="1" dirty="0" smtClean="0"/>
            <a:t>数据分析式思维</a:t>
          </a:r>
          <a:endParaRPr lang="zh-CN" dirty="0"/>
        </a:p>
      </dgm:t>
    </dgm:pt>
    <dgm:pt modelId="{B620E675-6672-4F1B-8961-8042B9504C01}" type="parTrans" cxnId="{B054443E-CD16-4696-927A-EA931D03ABBE}">
      <dgm:prSet/>
      <dgm:spPr/>
      <dgm:t>
        <a:bodyPr/>
        <a:lstStyle/>
        <a:p>
          <a:endParaRPr lang="zh-CN" altLang="en-US"/>
        </a:p>
      </dgm:t>
    </dgm:pt>
    <dgm:pt modelId="{633074E8-3CDE-4F1A-9E51-003DAE9BA891}" type="sibTrans" cxnId="{B054443E-CD16-4696-927A-EA931D03ABBE}">
      <dgm:prSet/>
      <dgm:spPr/>
      <dgm:t>
        <a:bodyPr/>
        <a:lstStyle/>
        <a:p>
          <a:endParaRPr lang="zh-CN" altLang="en-US"/>
        </a:p>
      </dgm:t>
    </dgm:pt>
    <dgm:pt modelId="{4A9333B5-F652-4AAF-AAFB-20BA71290B0E}">
      <dgm:prSet/>
      <dgm:spPr/>
      <dgm:t>
        <a:bodyPr/>
        <a:lstStyle/>
        <a:p>
          <a:pPr rtl="0"/>
          <a:r>
            <a:rPr lang="zh-CN" b="1" dirty="0" smtClean="0"/>
            <a:t>主要从“数据”入手，最终改变 “业务”；</a:t>
          </a:r>
          <a:endParaRPr lang="zh-CN" dirty="0"/>
        </a:p>
      </dgm:t>
    </dgm:pt>
    <dgm:pt modelId="{FBDAE8D3-2238-4FC4-B7C8-A0B52DE92410}" type="parTrans" cxnId="{291228AB-7B83-4E24-8549-35CC83C22F2E}">
      <dgm:prSet/>
      <dgm:spPr/>
      <dgm:t>
        <a:bodyPr/>
        <a:lstStyle/>
        <a:p>
          <a:endParaRPr lang="zh-CN" altLang="en-US"/>
        </a:p>
      </dgm:t>
    </dgm:pt>
    <dgm:pt modelId="{16819C28-A755-47DE-9E5A-8EB4C63A2711}" type="sibTrans" cxnId="{291228AB-7B83-4E24-8549-35CC83C22F2E}">
      <dgm:prSet/>
      <dgm:spPr/>
      <dgm:t>
        <a:bodyPr/>
        <a:lstStyle/>
        <a:p>
          <a:endParaRPr lang="zh-CN" altLang="en-US"/>
        </a:p>
      </dgm:t>
    </dgm:pt>
    <dgm:pt modelId="{10C872D4-0DE5-4059-8850-453C60880D4D}" type="pres">
      <dgm:prSet presAssocID="{9CA7ADAE-5F3C-4AAA-9B9F-EFED7A50EBA9}" presName="compositeShape" presStyleCnt="0">
        <dgm:presLayoutVars>
          <dgm:chMax val="2"/>
          <dgm:dir/>
          <dgm:resizeHandles val="exact"/>
        </dgm:presLayoutVars>
      </dgm:prSet>
      <dgm:spPr/>
      <dgm:t>
        <a:bodyPr/>
        <a:lstStyle/>
        <a:p>
          <a:endParaRPr lang="zh-CN" altLang="en-US"/>
        </a:p>
      </dgm:t>
    </dgm:pt>
    <dgm:pt modelId="{7036234A-5AB0-47FF-8CC6-964C9B177B46}" type="pres">
      <dgm:prSet presAssocID="{65A7C047-D152-4252-9DD7-B17FCAAC84C7}" presName="upArrow" presStyleLbl="node1" presStyleIdx="0" presStyleCnt="2"/>
      <dgm:spPr/>
      <dgm:t>
        <a:bodyPr/>
        <a:lstStyle/>
        <a:p>
          <a:endParaRPr lang="zh-CN" altLang="en-US"/>
        </a:p>
      </dgm:t>
    </dgm:pt>
    <dgm:pt modelId="{67241BAA-49F6-45C5-B664-A4CEBD875BE4}" type="pres">
      <dgm:prSet presAssocID="{65A7C047-D152-4252-9DD7-B17FCAAC84C7}" presName="upArrowText" presStyleLbl="revTx" presStyleIdx="0" presStyleCnt="2">
        <dgm:presLayoutVars>
          <dgm:chMax val="0"/>
          <dgm:bulletEnabled val="1"/>
        </dgm:presLayoutVars>
      </dgm:prSet>
      <dgm:spPr/>
      <dgm:t>
        <a:bodyPr/>
        <a:lstStyle/>
        <a:p>
          <a:endParaRPr lang="zh-CN" altLang="en-US"/>
        </a:p>
      </dgm:t>
    </dgm:pt>
    <dgm:pt modelId="{B2A6FDC0-183E-411C-86F3-EF47D6725E4C}" type="pres">
      <dgm:prSet presAssocID="{979247D6-12FD-4D36-B8B1-3C02B7D62936}" presName="downArrow" presStyleLbl="node1" presStyleIdx="1" presStyleCnt="2"/>
      <dgm:spPr/>
      <dgm:t>
        <a:bodyPr/>
        <a:lstStyle/>
        <a:p>
          <a:endParaRPr lang="zh-CN" altLang="en-US"/>
        </a:p>
      </dgm:t>
    </dgm:pt>
    <dgm:pt modelId="{DBD0BCC4-9F02-416C-84AE-760E88B3AFDE}" type="pres">
      <dgm:prSet presAssocID="{979247D6-12FD-4D36-B8B1-3C02B7D62936}" presName="downArrowText" presStyleLbl="revTx" presStyleIdx="1" presStyleCnt="2">
        <dgm:presLayoutVars>
          <dgm:chMax val="0"/>
          <dgm:bulletEnabled val="1"/>
        </dgm:presLayoutVars>
      </dgm:prSet>
      <dgm:spPr/>
      <dgm:t>
        <a:bodyPr/>
        <a:lstStyle/>
        <a:p>
          <a:endParaRPr lang="zh-CN" altLang="en-US"/>
        </a:p>
      </dgm:t>
    </dgm:pt>
  </dgm:ptLst>
  <dgm:cxnLst>
    <dgm:cxn modelId="{EC2FE9C8-BB72-43C5-8BC4-BBEB02CECC07}" srcId="{65A7C047-D152-4252-9DD7-B17FCAAC84C7}" destId="{293DC65A-1A5F-4C94-834A-52093D449EC8}" srcOrd="0" destOrd="0" parTransId="{F59B2FCC-3774-40BF-9647-FD107B3536E0}" sibTransId="{E92F5388-4251-4920-9883-43FAB82904F4}"/>
    <dgm:cxn modelId="{B054443E-CD16-4696-927A-EA931D03ABBE}" srcId="{9CA7ADAE-5F3C-4AAA-9B9F-EFED7A50EBA9}" destId="{979247D6-12FD-4D36-B8B1-3C02B7D62936}" srcOrd="1" destOrd="0" parTransId="{B620E675-6672-4F1B-8961-8042B9504C01}" sibTransId="{633074E8-3CDE-4F1A-9E51-003DAE9BA891}"/>
    <dgm:cxn modelId="{5A09045C-D7EF-4D2C-A2BD-BCF4F31688F3}" type="presOf" srcId="{65A7C047-D152-4252-9DD7-B17FCAAC84C7}" destId="{67241BAA-49F6-45C5-B664-A4CEBD875BE4}" srcOrd="0" destOrd="0" presId="urn:microsoft.com/office/officeart/2005/8/layout/arrow4"/>
    <dgm:cxn modelId="{3C1C3436-C1D3-4F82-BE24-D5BE5F8B96CF}" type="presOf" srcId="{293DC65A-1A5F-4C94-834A-52093D449EC8}" destId="{67241BAA-49F6-45C5-B664-A4CEBD875BE4}" srcOrd="0" destOrd="1" presId="urn:microsoft.com/office/officeart/2005/8/layout/arrow4"/>
    <dgm:cxn modelId="{C9078B77-88B3-4CCE-9BC9-B0FDBF6E2264}" srcId="{9CA7ADAE-5F3C-4AAA-9B9F-EFED7A50EBA9}" destId="{65A7C047-D152-4252-9DD7-B17FCAAC84C7}" srcOrd="0" destOrd="0" parTransId="{1C7034DF-C81B-4D37-AF87-4F5562BF99D5}" sibTransId="{5BA68F24-C00D-4D43-B68A-E7157A2FA360}"/>
    <dgm:cxn modelId="{291228AB-7B83-4E24-8549-35CC83C22F2E}" srcId="{979247D6-12FD-4D36-B8B1-3C02B7D62936}" destId="{4A9333B5-F652-4AAF-AAFB-20BA71290B0E}" srcOrd="0" destOrd="0" parTransId="{FBDAE8D3-2238-4FC4-B7C8-A0B52DE92410}" sibTransId="{16819C28-A755-47DE-9E5A-8EB4C63A2711}"/>
    <dgm:cxn modelId="{E5947A26-01CB-47C3-8298-4714CA50C6A7}" type="presOf" srcId="{9CA7ADAE-5F3C-4AAA-9B9F-EFED7A50EBA9}" destId="{10C872D4-0DE5-4059-8850-453C60880D4D}" srcOrd="0" destOrd="0" presId="urn:microsoft.com/office/officeart/2005/8/layout/arrow4"/>
    <dgm:cxn modelId="{6B47FB03-CA07-4348-9D13-280A7B2F9044}" type="presOf" srcId="{4A9333B5-F652-4AAF-AAFB-20BA71290B0E}" destId="{DBD0BCC4-9F02-416C-84AE-760E88B3AFDE}" srcOrd="0" destOrd="1" presId="urn:microsoft.com/office/officeart/2005/8/layout/arrow4"/>
    <dgm:cxn modelId="{B57E9182-506D-41FE-83AB-EA17D741FB0F}" type="presOf" srcId="{979247D6-12FD-4D36-B8B1-3C02B7D62936}" destId="{DBD0BCC4-9F02-416C-84AE-760E88B3AFDE}" srcOrd="0" destOrd="0" presId="urn:microsoft.com/office/officeart/2005/8/layout/arrow4"/>
    <dgm:cxn modelId="{A11E8F8C-4F0B-4125-9491-EA1E2A35796D}" type="presParOf" srcId="{10C872D4-0DE5-4059-8850-453C60880D4D}" destId="{7036234A-5AB0-47FF-8CC6-964C9B177B46}" srcOrd="0" destOrd="0" presId="urn:microsoft.com/office/officeart/2005/8/layout/arrow4"/>
    <dgm:cxn modelId="{8A5F366F-0013-46E1-8743-39503148A1C2}" type="presParOf" srcId="{10C872D4-0DE5-4059-8850-453C60880D4D}" destId="{67241BAA-49F6-45C5-B664-A4CEBD875BE4}" srcOrd="1" destOrd="0" presId="urn:microsoft.com/office/officeart/2005/8/layout/arrow4"/>
    <dgm:cxn modelId="{D6ADE743-4243-4667-B413-8AD2CB0951F7}" type="presParOf" srcId="{10C872D4-0DE5-4059-8850-453C60880D4D}" destId="{B2A6FDC0-183E-411C-86F3-EF47D6725E4C}" srcOrd="2" destOrd="0" presId="urn:microsoft.com/office/officeart/2005/8/layout/arrow4"/>
    <dgm:cxn modelId="{16EA34E0-90B9-4BF8-9E21-D1D1D091AA9A}" type="presParOf" srcId="{10C872D4-0DE5-4059-8850-453C60880D4D}" destId="{DBD0BCC4-9F02-416C-84AE-760E88B3AFDE}"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E0AF1F-A475-4C4F-BEB0-5CDE95A5F9A9}"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zh-CN" altLang="en-US"/>
        </a:p>
      </dgm:t>
    </dgm:pt>
    <dgm:pt modelId="{8A460C4B-8229-404D-934C-DB3118043E1B}">
      <dgm:prSet/>
      <dgm:spPr/>
      <dgm:t>
        <a:bodyPr/>
        <a:lstStyle/>
        <a:p>
          <a:pPr rtl="0"/>
          <a:r>
            <a:rPr lang="zh-CN" smtClean="0"/>
            <a:t>数据化（</a:t>
          </a:r>
          <a:r>
            <a:rPr lang="en-US" smtClean="0"/>
            <a:t>Datafication</a:t>
          </a:r>
          <a:r>
            <a:rPr lang="zh-CN" smtClean="0"/>
            <a:t>）</a:t>
          </a:r>
          <a:endParaRPr lang="zh-CN"/>
        </a:p>
      </dgm:t>
    </dgm:pt>
    <dgm:pt modelId="{AB9B45C9-66E6-4380-90DA-94D3F9114D72}" type="parTrans" cxnId="{26C9676B-E691-4335-B023-ECA8BAEDF4D0}">
      <dgm:prSet/>
      <dgm:spPr/>
      <dgm:t>
        <a:bodyPr/>
        <a:lstStyle/>
        <a:p>
          <a:endParaRPr lang="zh-CN" altLang="en-US"/>
        </a:p>
      </dgm:t>
    </dgm:pt>
    <dgm:pt modelId="{BE2C07D4-05D9-4FBF-AB13-E804B8405261}" type="sibTrans" cxnId="{26C9676B-E691-4335-B023-ECA8BAEDF4D0}">
      <dgm:prSet/>
      <dgm:spPr/>
      <dgm:t>
        <a:bodyPr/>
        <a:lstStyle/>
        <a:p>
          <a:endParaRPr lang="zh-CN" altLang="en-US"/>
        </a:p>
      </dgm:t>
    </dgm:pt>
    <dgm:pt modelId="{29738BB8-A95E-4EA3-BFF5-F355EC0B93F7}">
      <dgm:prSet/>
      <dgm:spPr/>
      <dgm:t>
        <a:bodyPr/>
        <a:lstStyle/>
        <a:p>
          <a:pPr rtl="0"/>
          <a:r>
            <a:rPr lang="zh-CN" smtClean="0"/>
            <a:t>数据改写（</a:t>
          </a:r>
          <a:r>
            <a:rPr lang="en-US" smtClean="0"/>
            <a:t>Data Munging</a:t>
          </a:r>
          <a:r>
            <a:rPr lang="zh-CN" smtClean="0"/>
            <a:t>）</a:t>
          </a:r>
          <a:endParaRPr lang="zh-CN"/>
        </a:p>
      </dgm:t>
    </dgm:pt>
    <dgm:pt modelId="{66274BC2-8129-4214-810B-D19C33CD4D03}" type="parTrans" cxnId="{A9855077-4AC1-4D0D-8FA7-BBC144B00A4D}">
      <dgm:prSet/>
      <dgm:spPr/>
      <dgm:t>
        <a:bodyPr/>
        <a:lstStyle/>
        <a:p>
          <a:endParaRPr lang="zh-CN" altLang="en-US"/>
        </a:p>
      </dgm:t>
    </dgm:pt>
    <dgm:pt modelId="{85C18BA0-47EA-4BF9-AC79-D803EE620383}" type="sibTrans" cxnId="{A9855077-4AC1-4D0D-8FA7-BBC144B00A4D}">
      <dgm:prSet/>
      <dgm:spPr/>
      <dgm:t>
        <a:bodyPr/>
        <a:lstStyle/>
        <a:p>
          <a:endParaRPr lang="zh-CN" altLang="en-US"/>
        </a:p>
      </dgm:t>
    </dgm:pt>
    <dgm:pt modelId="{070B0267-F3A2-48DC-B2C9-3DD2C08848AD}">
      <dgm:prSet/>
      <dgm:spPr/>
      <dgm:t>
        <a:bodyPr/>
        <a:lstStyle/>
        <a:p>
          <a:pPr rtl="0"/>
          <a:r>
            <a:rPr lang="zh-CN" smtClean="0"/>
            <a:t>数据打磨（</a:t>
          </a:r>
          <a:r>
            <a:rPr lang="en-US" smtClean="0"/>
            <a:t>Data Wrangling</a:t>
          </a:r>
          <a:r>
            <a:rPr lang="zh-CN" smtClean="0"/>
            <a:t>）</a:t>
          </a:r>
          <a:endParaRPr lang="zh-CN"/>
        </a:p>
      </dgm:t>
    </dgm:pt>
    <dgm:pt modelId="{5F672DB6-51FF-4D80-A840-A57935151734}" type="parTrans" cxnId="{79DC124B-47DD-415C-9931-99B188624871}">
      <dgm:prSet/>
      <dgm:spPr/>
      <dgm:t>
        <a:bodyPr/>
        <a:lstStyle/>
        <a:p>
          <a:endParaRPr lang="zh-CN" altLang="en-US"/>
        </a:p>
      </dgm:t>
    </dgm:pt>
    <dgm:pt modelId="{2D014706-77AA-41C2-9AA8-E4111E882FBE}" type="sibTrans" cxnId="{79DC124B-47DD-415C-9931-99B188624871}">
      <dgm:prSet/>
      <dgm:spPr/>
      <dgm:t>
        <a:bodyPr/>
        <a:lstStyle/>
        <a:p>
          <a:endParaRPr lang="zh-CN" altLang="en-US"/>
        </a:p>
      </dgm:t>
    </dgm:pt>
    <dgm:pt modelId="{0081AFEA-F3BE-410B-8D7A-E30B56669DB1}">
      <dgm:prSet/>
      <dgm:spPr/>
      <dgm:t>
        <a:bodyPr/>
        <a:lstStyle/>
        <a:p>
          <a:pPr rtl="0"/>
          <a:r>
            <a:rPr lang="zh-CN" smtClean="0"/>
            <a:t>数据洞见（</a:t>
          </a:r>
          <a:r>
            <a:rPr lang="en-US" smtClean="0"/>
            <a:t>Data Insights</a:t>
          </a:r>
          <a:r>
            <a:rPr lang="zh-CN" smtClean="0"/>
            <a:t>）</a:t>
          </a:r>
          <a:endParaRPr lang="zh-CN"/>
        </a:p>
      </dgm:t>
    </dgm:pt>
    <dgm:pt modelId="{4AB60D6A-4365-4E59-803B-8408599E4E8D}" type="parTrans" cxnId="{9018ED67-F5D3-4790-A3DE-1A2E78551F6F}">
      <dgm:prSet/>
      <dgm:spPr/>
      <dgm:t>
        <a:bodyPr/>
        <a:lstStyle/>
        <a:p>
          <a:endParaRPr lang="zh-CN" altLang="en-US"/>
        </a:p>
      </dgm:t>
    </dgm:pt>
    <dgm:pt modelId="{70FDECB5-7C7D-42F3-AE40-883CDA598DCA}" type="sibTrans" cxnId="{9018ED67-F5D3-4790-A3DE-1A2E78551F6F}">
      <dgm:prSet/>
      <dgm:spPr/>
      <dgm:t>
        <a:bodyPr/>
        <a:lstStyle/>
        <a:p>
          <a:endParaRPr lang="zh-CN" altLang="en-US"/>
        </a:p>
      </dgm:t>
    </dgm:pt>
    <dgm:pt modelId="{AC36FFE1-3A1E-4F1C-BE65-9F07163CCA5F}">
      <dgm:prSet/>
      <dgm:spPr/>
      <dgm:t>
        <a:bodyPr/>
        <a:lstStyle/>
        <a:p>
          <a:pPr rtl="0"/>
          <a:r>
            <a:rPr lang="zh-CN" smtClean="0"/>
            <a:t>数据分析式思维（</a:t>
          </a:r>
          <a:r>
            <a:rPr lang="en-US" smtClean="0"/>
            <a:t>Data-Analytic Thinking</a:t>
          </a:r>
          <a:r>
            <a:rPr lang="zh-CN" smtClean="0"/>
            <a:t>）</a:t>
          </a:r>
          <a:endParaRPr lang="zh-CN"/>
        </a:p>
      </dgm:t>
    </dgm:pt>
    <dgm:pt modelId="{BAA0CB3D-EEBB-4AB6-877C-153DB5526633}" type="parTrans" cxnId="{93D716FA-C2A9-4D0F-AB85-94300AB0C79C}">
      <dgm:prSet/>
      <dgm:spPr/>
      <dgm:t>
        <a:bodyPr/>
        <a:lstStyle/>
        <a:p>
          <a:endParaRPr lang="zh-CN" altLang="en-US"/>
        </a:p>
      </dgm:t>
    </dgm:pt>
    <dgm:pt modelId="{BDDBDE48-ED89-44BF-8FEF-550F11865B22}" type="sibTrans" cxnId="{93D716FA-C2A9-4D0F-AB85-94300AB0C79C}">
      <dgm:prSet/>
      <dgm:spPr/>
      <dgm:t>
        <a:bodyPr/>
        <a:lstStyle/>
        <a:p>
          <a:endParaRPr lang="zh-CN" altLang="en-US"/>
        </a:p>
      </dgm:t>
    </dgm:pt>
    <dgm:pt modelId="{27DDA272-DB8C-4848-AE4C-AE0DE26CC844}">
      <dgm:prSet/>
      <dgm:spPr/>
      <dgm:t>
        <a:bodyPr/>
        <a:lstStyle/>
        <a:p>
          <a:pPr rtl="0"/>
          <a:r>
            <a:rPr lang="zh-CN" smtClean="0"/>
            <a:t>数据柔术</a:t>
          </a:r>
          <a:r>
            <a:rPr lang="en-US" smtClean="0"/>
            <a:t>(Data Jiu-Jitsu)</a:t>
          </a:r>
          <a:endParaRPr lang="zh-CN"/>
        </a:p>
      </dgm:t>
    </dgm:pt>
    <dgm:pt modelId="{61314056-ADD4-4525-8DF1-68D56D27D08B}" type="parTrans" cxnId="{1C97256C-7F09-478F-9A3D-32C37BE9DA7C}">
      <dgm:prSet/>
      <dgm:spPr/>
      <dgm:t>
        <a:bodyPr/>
        <a:lstStyle/>
        <a:p>
          <a:endParaRPr lang="zh-CN" altLang="en-US"/>
        </a:p>
      </dgm:t>
    </dgm:pt>
    <dgm:pt modelId="{34F3AFCD-5ABC-49CD-B0BC-82D4590364E7}" type="sibTrans" cxnId="{1C97256C-7F09-478F-9A3D-32C37BE9DA7C}">
      <dgm:prSet/>
      <dgm:spPr/>
      <dgm:t>
        <a:bodyPr/>
        <a:lstStyle/>
        <a:p>
          <a:endParaRPr lang="zh-CN" altLang="en-US"/>
        </a:p>
      </dgm:t>
    </dgm:pt>
    <dgm:pt modelId="{A123555E-847B-4A95-B8E3-697C7ECDA3E9}">
      <dgm:prSet/>
      <dgm:spPr/>
      <dgm:t>
        <a:bodyPr/>
        <a:lstStyle/>
        <a:p>
          <a:pPr rtl="0"/>
          <a:r>
            <a:rPr lang="zh-CN" smtClean="0"/>
            <a:t>数据产品（</a:t>
          </a:r>
          <a:r>
            <a:rPr lang="en-US" smtClean="0"/>
            <a:t>Data Product</a:t>
          </a:r>
          <a:r>
            <a:rPr lang="zh-CN" smtClean="0"/>
            <a:t>）</a:t>
          </a:r>
          <a:endParaRPr lang="zh-CN"/>
        </a:p>
      </dgm:t>
    </dgm:pt>
    <dgm:pt modelId="{845FB30B-41E8-448B-8C72-857235D599E3}" type="parTrans" cxnId="{D727D77C-C712-4A4B-B631-A6010B395CD0}">
      <dgm:prSet/>
      <dgm:spPr/>
      <dgm:t>
        <a:bodyPr/>
        <a:lstStyle/>
        <a:p>
          <a:endParaRPr lang="zh-CN" altLang="en-US"/>
        </a:p>
      </dgm:t>
    </dgm:pt>
    <dgm:pt modelId="{2F58978A-1AF7-46D8-B44E-D51805AD38C2}" type="sibTrans" cxnId="{D727D77C-C712-4A4B-B631-A6010B395CD0}">
      <dgm:prSet/>
      <dgm:spPr/>
      <dgm:t>
        <a:bodyPr/>
        <a:lstStyle/>
        <a:p>
          <a:endParaRPr lang="zh-CN" altLang="en-US"/>
        </a:p>
      </dgm:t>
    </dgm:pt>
    <dgm:pt modelId="{0B711381-49A0-4DA5-A641-DB50626E3354}">
      <dgm:prSet/>
      <dgm:spPr/>
      <dgm:t>
        <a:bodyPr/>
        <a:lstStyle/>
        <a:p>
          <a:pPr rtl="0"/>
          <a:r>
            <a:rPr lang="zh-CN" smtClean="0"/>
            <a:t>数据驱动</a:t>
          </a:r>
          <a:r>
            <a:rPr lang="en-US" smtClean="0"/>
            <a:t>(Data-driven)</a:t>
          </a:r>
          <a:endParaRPr lang="zh-CN"/>
        </a:p>
      </dgm:t>
    </dgm:pt>
    <dgm:pt modelId="{FC85A862-9194-470D-AD10-18379907BB6C}" type="parTrans" cxnId="{C727A219-5A65-48E9-A0F3-B4E26D125AD8}">
      <dgm:prSet/>
      <dgm:spPr/>
      <dgm:t>
        <a:bodyPr/>
        <a:lstStyle/>
        <a:p>
          <a:endParaRPr lang="zh-CN" altLang="en-US"/>
        </a:p>
      </dgm:t>
    </dgm:pt>
    <dgm:pt modelId="{89623328-FBF3-486C-B520-73C699A80B86}" type="sibTrans" cxnId="{C727A219-5A65-48E9-A0F3-B4E26D125AD8}">
      <dgm:prSet/>
      <dgm:spPr/>
      <dgm:t>
        <a:bodyPr/>
        <a:lstStyle/>
        <a:p>
          <a:endParaRPr lang="zh-CN" altLang="en-US"/>
        </a:p>
      </dgm:t>
    </dgm:pt>
    <dgm:pt modelId="{85A50E89-6DA5-4F6B-9B38-CAED71277EB9}">
      <dgm:prSet/>
      <dgm:spPr/>
      <dgm:t>
        <a:bodyPr/>
        <a:lstStyle/>
        <a:p>
          <a:pPr rtl="0"/>
          <a:r>
            <a:rPr lang="zh-CN" smtClean="0"/>
            <a:t>关联数据（</a:t>
          </a:r>
          <a:r>
            <a:rPr lang="en-US" smtClean="0"/>
            <a:t>Linded Data</a:t>
          </a:r>
          <a:r>
            <a:rPr lang="zh-CN" smtClean="0"/>
            <a:t>）</a:t>
          </a:r>
          <a:endParaRPr lang="zh-CN"/>
        </a:p>
      </dgm:t>
    </dgm:pt>
    <dgm:pt modelId="{42B60F86-C109-4DA0-97A6-2F56581D6469}" type="parTrans" cxnId="{E459618E-4F4B-4035-80C8-41ACC9C8ED1C}">
      <dgm:prSet/>
      <dgm:spPr/>
      <dgm:t>
        <a:bodyPr/>
        <a:lstStyle/>
        <a:p>
          <a:endParaRPr lang="zh-CN" altLang="en-US"/>
        </a:p>
      </dgm:t>
    </dgm:pt>
    <dgm:pt modelId="{732434FA-ABB5-43FA-B0DD-C4B0D26E446B}" type="sibTrans" cxnId="{E459618E-4F4B-4035-80C8-41ACC9C8ED1C}">
      <dgm:prSet/>
      <dgm:spPr/>
      <dgm:t>
        <a:bodyPr/>
        <a:lstStyle/>
        <a:p>
          <a:endParaRPr lang="zh-CN" altLang="en-US"/>
        </a:p>
      </dgm:t>
    </dgm:pt>
    <dgm:pt modelId="{17D773E3-CA5F-4382-BE04-C63A66EBD673}">
      <dgm:prSet/>
      <dgm:spPr/>
      <dgm:t>
        <a:bodyPr/>
        <a:lstStyle/>
        <a:p>
          <a:pPr rtl="0"/>
          <a:r>
            <a:rPr lang="zh-CN" smtClean="0"/>
            <a:t>数据空间（</a:t>
          </a:r>
          <a:r>
            <a:rPr lang="en-US" smtClean="0"/>
            <a:t>dataspace</a:t>
          </a:r>
          <a:r>
            <a:rPr lang="zh-CN" smtClean="0"/>
            <a:t>）</a:t>
          </a:r>
          <a:endParaRPr lang="zh-CN"/>
        </a:p>
      </dgm:t>
    </dgm:pt>
    <dgm:pt modelId="{5ECADCC6-806F-4B5F-A088-6F771B5FDCD5}" type="parTrans" cxnId="{39CB6FBF-9E9D-4C04-A4EF-5B01194C4790}">
      <dgm:prSet/>
      <dgm:spPr/>
      <dgm:t>
        <a:bodyPr/>
        <a:lstStyle/>
        <a:p>
          <a:endParaRPr lang="zh-CN" altLang="en-US"/>
        </a:p>
      </dgm:t>
    </dgm:pt>
    <dgm:pt modelId="{9FC3C779-F712-4C81-9786-7ED800B9AF3D}" type="sibTrans" cxnId="{39CB6FBF-9E9D-4C04-A4EF-5B01194C4790}">
      <dgm:prSet/>
      <dgm:spPr/>
      <dgm:t>
        <a:bodyPr/>
        <a:lstStyle/>
        <a:p>
          <a:endParaRPr lang="zh-CN" altLang="en-US"/>
        </a:p>
      </dgm:t>
    </dgm:pt>
    <dgm:pt modelId="{6F35CF2A-9A10-43E6-AEDB-1758266EAF6E}">
      <dgm:prSet/>
      <dgm:spPr/>
      <dgm:t>
        <a:bodyPr/>
        <a:lstStyle/>
        <a:p>
          <a:pPr rtl="0"/>
          <a:r>
            <a:rPr lang="zh-CN" smtClean="0"/>
            <a:t>数据密集型（</a:t>
          </a:r>
          <a:r>
            <a:rPr lang="en-US" smtClean="0"/>
            <a:t>Data-Intensive</a:t>
          </a:r>
          <a:r>
            <a:rPr lang="zh-CN" smtClean="0"/>
            <a:t>）</a:t>
          </a:r>
          <a:endParaRPr lang="zh-CN"/>
        </a:p>
      </dgm:t>
    </dgm:pt>
    <dgm:pt modelId="{31265A58-3A18-49CD-9848-E309B42B483B}" type="parTrans" cxnId="{D40AC91D-DE8F-49AC-88E1-463BD8A792D4}">
      <dgm:prSet/>
      <dgm:spPr/>
      <dgm:t>
        <a:bodyPr/>
        <a:lstStyle/>
        <a:p>
          <a:endParaRPr lang="zh-CN" altLang="en-US"/>
        </a:p>
      </dgm:t>
    </dgm:pt>
    <dgm:pt modelId="{DE00A9AC-B5FC-495B-92DF-6E829C2C522E}" type="sibTrans" cxnId="{D40AC91D-DE8F-49AC-88E1-463BD8A792D4}">
      <dgm:prSet/>
      <dgm:spPr/>
      <dgm:t>
        <a:bodyPr/>
        <a:lstStyle/>
        <a:p>
          <a:endParaRPr lang="zh-CN" altLang="en-US"/>
        </a:p>
      </dgm:t>
    </dgm:pt>
    <dgm:pt modelId="{C128CEE6-3CFA-4804-9316-4E06E5F796FA}">
      <dgm:prSet/>
      <dgm:spPr/>
      <dgm:t>
        <a:bodyPr/>
        <a:lstStyle/>
        <a:p>
          <a:pPr rtl="0"/>
          <a:r>
            <a:rPr lang="zh-CN" smtClean="0"/>
            <a:t>数据消减（</a:t>
          </a:r>
          <a:r>
            <a:rPr lang="en-US" smtClean="0"/>
            <a:t>Data Reduction</a:t>
          </a:r>
          <a:r>
            <a:rPr lang="zh-CN" smtClean="0"/>
            <a:t>）</a:t>
          </a:r>
          <a:endParaRPr lang="zh-CN"/>
        </a:p>
      </dgm:t>
    </dgm:pt>
    <dgm:pt modelId="{F04B27DA-4EA8-44F5-A4DF-ADAEBCC5E6A2}" type="parTrans" cxnId="{71D02DEF-C013-46FF-8788-CBAE73E5367C}">
      <dgm:prSet/>
      <dgm:spPr/>
      <dgm:t>
        <a:bodyPr/>
        <a:lstStyle/>
        <a:p>
          <a:endParaRPr lang="zh-CN" altLang="en-US"/>
        </a:p>
      </dgm:t>
    </dgm:pt>
    <dgm:pt modelId="{2A8E8D31-99C8-44A0-944F-290CE8CAC6D0}" type="sibTrans" cxnId="{71D02DEF-C013-46FF-8788-CBAE73E5367C}">
      <dgm:prSet/>
      <dgm:spPr/>
      <dgm:t>
        <a:bodyPr/>
        <a:lstStyle/>
        <a:p>
          <a:endParaRPr lang="zh-CN" altLang="en-US"/>
        </a:p>
      </dgm:t>
    </dgm:pt>
    <dgm:pt modelId="{CA459091-2690-438D-BC13-B7BBED58FF3A}">
      <dgm:prSet/>
      <dgm:spPr/>
      <dgm:t>
        <a:bodyPr/>
        <a:lstStyle/>
        <a:p>
          <a:pPr rtl="0"/>
          <a:r>
            <a:rPr lang="zh-CN" smtClean="0"/>
            <a:t>数据新闻（</a:t>
          </a:r>
          <a:r>
            <a:rPr lang="en-US" smtClean="0"/>
            <a:t>Data Journalization</a:t>
          </a:r>
          <a:r>
            <a:rPr lang="zh-CN" smtClean="0"/>
            <a:t>）</a:t>
          </a:r>
          <a:endParaRPr lang="zh-CN"/>
        </a:p>
      </dgm:t>
    </dgm:pt>
    <dgm:pt modelId="{9DE47834-E095-4826-90B6-0C8F4902C901}" type="parTrans" cxnId="{BF025F15-1A7A-4302-B7C0-EC01092B05E1}">
      <dgm:prSet/>
      <dgm:spPr/>
      <dgm:t>
        <a:bodyPr/>
        <a:lstStyle/>
        <a:p>
          <a:endParaRPr lang="zh-CN" altLang="en-US"/>
        </a:p>
      </dgm:t>
    </dgm:pt>
    <dgm:pt modelId="{2BC5A812-BC58-4ED9-A5C9-719BA4F7AB04}" type="sibTrans" cxnId="{BF025F15-1A7A-4302-B7C0-EC01092B05E1}">
      <dgm:prSet/>
      <dgm:spPr/>
      <dgm:t>
        <a:bodyPr/>
        <a:lstStyle/>
        <a:p>
          <a:endParaRPr lang="zh-CN" altLang="en-US"/>
        </a:p>
      </dgm:t>
    </dgm:pt>
    <dgm:pt modelId="{87C9BECB-4D50-4361-B3DE-E07E5E0BE0CC}" type="pres">
      <dgm:prSet presAssocID="{B1E0AF1F-A475-4C4F-BEB0-5CDE95A5F9A9}" presName="linear" presStyleCnt="0">
        <dgm:presLayoutVars>
          <dgm:animLvl val="lvl"/>
          <dgm:resizeHandles val="exact"/>
        </dgm:presLayoutVars>
      </dgm:prSet>
      <dgm:spPr/>
      <dgm:t>
        <a:bodyPr/>
        <a:lstStyle/>
        <a:p>
          <a:endParaRPr lang="zh-CN" altLang="en-US"/>
        </a:p>
      </dgm:t>
    </dgm:pt>
    <dgm:pt modelId="{5E3C4EF4-0C51-4807-A24D-A73EB4731FC3}" type="pres">
      <dgm:prSet presAssocID="{8A460C4B-8229-404D-934C-DB3118043E1B}" presName="parentText" presStyleLbl="node1" presStyleIdx="0" presStyleCnt="13">
        <dgm:presLayoutVars>
          <dgm:chMax val="0"/>
          <dgm:bulletEnabled val="1"/>
        </dgm:presLayoutVars>
      </dgm:prSet>
      <dgm:spPr/>
      <dgm:t>
        <a:bodyPr/>
        <a:lstStyle/>
        <a:p>
          <a:endParaRPr lang="zh-CN" altLang="en-US"/>
        </a:p>
      </dgm:t>
    </dgm:pt>
    <dgm:pt modelId="{D38FE1BA-3517-4DB1-92B8-B9C7326D7A30}" type="pres">
      <dgm:prSet presAssocID="{BE2C07D4-05D9-4FBF-AB13-E804B8405261}" presName="spacer" presStyleCnt="0"/>
      <dgm:spPr/>
    </dgm:pt>
    <dgm:pt modelId="{706316CD-B73D-4E1C-96C6-65BA97EAFB9A}" type="pres">
      <dgm:prSet presAssocID="{29738BB8-A95E-4EA3-BFF5-F355EC0B93F7}" presName="parentText" presStyleLbl="node1" presStyleIdx="1" presStyleCnt="13">
        <dgm:presLayoutVars>
          <dgm:chMax val="0"/>
          <dgm:bulletEnabled val="1"/>
        </dgm:presLayoutVars>
      </dgm:prSet>
      <dgm:spPr/>
      <dgm:t>
        <a:bodyPr/>
        <a:lstStyle/>
        <a:p>
          <a:endParaRPr lang="zh-CN" altLang="en-US"/>
        </a:p>
      </dgm:t>
    </dgm:pt>
    <dgm:pt modelId="{FAE91A18-1D6C-47BA-9325-92AA2A5FEB99}" type="pres">
      <dgm:prSet presAssocID="{85C18BA0-47EA-4BF9-AC79-D803EE620383}" presName="spacer" presStyleCnt="0"/>
      <dgm:spPr/>
    </dgm:pt>
    <dgm:pt modelId="{2504B683-9A2B-4313-9347-1B7F87300DCF}" type="pres">
      <dgm:prSet presAssocID="{070B0267-F3A2-48DC-B2C9-3DD2C08848AD}" presName="parentText" presStyleLbl="node1" presStyleIdx="2" presStyleCnt="13">
        <dgm:presLayoutVars>
          <dgm:chMax val="0"/>
          <dgm:bulletEnabled val="1"/>
        </dgm:presLayoutVars>
      </dgm:prSet>
      <dgm:spPr/>
      <dgm:t>
        <a:bodyPr/>
        <a:lstStyle/>
        <a:p>
          <a:endParaRPr lang="zh-CN" altLang="en-US"/>
        </a:p>
      </dgm:t>
    </dgm:pt>
    <dgm:pt modelId="{147AADB6-7DAD-4F71-ABF8-89AB98B538DC}" type="pres">
      <dgm:prSet presAssocID="{2D014706-77AA-41C2-9AA8-E4111E882FBE}" presName="spacer" presStyleCnt="0"/>
      <dgm:spPr/>
    </dgm:pt>
    <dgm:pt modelId="{A77581AF-C0F8-418B-BA80-DA351B4FB48E}" type="pres">
      <dgm:prSet presAssocID="{0081AFEA-F3BE-410B-8D7A-E30B56669DB1}" presName="parentText" presStyleLbl="node1" presStyleIdx="3" presStyleCnt="13">
        <dgm:presLayoutVars>
          <dgm:chMax val="0"/>
          <dgm:bulletEnabled val="1"/>
        </dgm:presLayoutVars>
      </dgm:prSet>
      <dgm:spPr/>
      <dgm:t>
        <a:bodyPr/>
        <a:lstStyle/>
        <a:p>
          <a:endParaRPr lang="zh-CN" altLang="en-US"/>
        </a:p>
      </dgm:t>
    </dgm:pt>
    <dgm:pt modelId="{548D0981-F5AA-423E-9307-0574F2F3274A}" type="pres">
      <dgm:prSet presAssocID="{70FDECB5-7C7D-42F3-AE40-883CDA598DCA}" presName="spacer" presStyleCnt="0"/>
      <dgm:spPr/>
    </dgm:pt>
    <dgm:pt modelId="{640E8C70-E674-4602-899B-E464B832E58A}" type="pres">
      <dgm:prSet presAssocID="{AC36FFE1-3A1E-4F1C-BE65-9F07163CCA5F}" presName="parentText" presStyleLbl="node1" presStyleIdx="4" presStyleCnt="13">
        <dgm:presLayoutVars>
          <dgm:chMax val="0"/>
          <dgm:bulletEnabled val="1"/>
        </dgm:presLayoutVars>
      </dgm:prSet>
      <dgm:spPr/>
      <dgm:t>
        <a:bodyPr/>
        <a:lstStyle/>
        <a:p>
          <a:endParaRPr lang="zh-CN" altLang="en-US"/>
        </a:p>
      </dgm:t>
    </dgm:pt>
    <dgm:pt modelId="{78207702-141E-4810-A900-6A507F83FBC9}" type="pres">
      <dgm:prSet presAssocID="{BDDBDE48-ED89-44BF-8FEF-550F11865B22}" presName="spacer" presStyleCnt="0"/>
      <dgm:spPr/>
    </dgm:pt>
    <dgm:pt modelId="{C3ACF94D-E892-40F8-AEC3-F284B4CECA5E}" type="pres">
      <dgm:prSet presAssocID="{27DDA272-DB8C-4848-AE4C-AE0DE26CC844}" presName="parentText" presStyleLbl="node1" presStyleIdx="5" presStyleCnt="13">
        <dgm:presLayoutVars>
          <dgm:chMax val="0"/>
          <dgm:bulletEnabled val="1"/>
        </dgm:presLayoutVars>
      </dgm:prSet>
      <dgm:spPr/>
      <dgm:t>
        <a:bodyPr/>
        <a:lstStyle/>
        <a:p>
          <a:endParaRPr lang="zh-CN" altLang="en-US"/>
        </a:p>
      </dgm:t>
    </dgm:pt>
    <dgm:pt modelId="{AF95CEA7-1068-47BA-86AB-13037721BD11}" type="pres">
      <dgm:prSet presAssocID="{34F3AFCD-5ABC-49CD-B0BC-82D4590364E7}" presName="spacer" presStyleCnt="0"/>
      <dgm:spPr/>
    </dgm:pt>
    <dgm:pt modelId="{EB5435EF-C78C-4329-8361-3CFC508DAFE6}" type="pres">
      <dgm:prSet presAssocID="{A123555E-847B-4A95-B8E3-697C7ECDA3E9}" presName="parentText" presStyleLbl="node1" presStyleIdx="6" presStyleCnt="13">
        <dgm:presLayoutVars>
          <dgm:chMax val="0"/>
          <dgm:bulletEnabled val="1"/>
        </dgm:presLayoutVars>
      </dgm:prSet>
      <dgm:spPr/>
      <dgm:t>
        <a:bodyPr/>
        <a:lstStyle/>
        <a:p>
          <a:endParaRPr lang="zh-CN" altLang="en-US"/>
        </a:p>
      </dgm:t>
    </dgm:pt>
    <dgm:pt modelId="{8BFC379A-73FD-4D56-B6B2-A441A6088359}" type="pres">
      <dgm:prSet presAssocID="{2F58978A-1AF7-46D8-B44E-D51805AD38C2}" presName="spacer" presStyleCnt="0"/>
      <dgm:spPr/>
    </dgm:pt>
    <dgm:pt modelId="{EDF964AB-C671-4FCC-A2F0-E8E7C075EAE5}" type="pres">
      <dgm:prSet presAssocID="{0B711381-49A0-4DA5-A641-DB50626E3354}" presName="parentText" presStyleLbl="node1" presStyleIdx="7" presStyleCnt="13">
        <dgm:presLayoutVars>
          <dgm:chMax val="0"/>
          <dgm:bulletEnabled val="1"/>
        </dgm:presLayoutVars>
      </dgm:prSet>
      <dgm:spPr/>
      <dgm:t>
        <a:bodyPr/>
        <a:lstStyle/>
        <a:p>
          <a:endParaRPr lang="zh-CN" altLang="en-US"/>
        </a:p>
      </dgm:t>
    </dgm:pt>
    <dgm:pt modelId="{E7BE6A72-2A77-49E3-8C49-C10AE35926CA}" type="pres">
      <dgm:prSet presAssocID="{89623328-FBF3-486C-B520-73C699A80B86}" presName="spacer" presStyleCnt="0"/>
      <dgm:spPr/>
    </dgm:pt>
    <dgm:pt modelId="{107212F5-3EB0-442F-98C5-704D2D36BE3E}" type="pres">
      <dgm:prSet presAssocID="{85A50E89-6DA5-4F6B-9B38-CAED71277EB9}" presName="parentText" presStyleLbl="node1" presStyleIdx="8" presStyleCnt="13">
        <dgm:presLayoutVars>
          <dgm:chMax val="0"/>
          <dgm:bulletEnabled val="1"/>
        </dgm:presLayoutVars>
      </dgm:prSet>
      <dgm:spPr/>
      <dgm:t>
        <a:bodyPr/>
        <a:lstStyle/>
        <a:p>
          <a:endParaRPr lang="zh-CN" altLang="en-US"/>
        </a:p>
      </dgm:t>
    </dgm:pt>
    <dgm:pt modelId="{09E0B07D-5653-44E6-94E6-4C1CE9C102F0}" type="pres">
      <dgm:prSet presAssocID="{732434FA-ABB5-43FA-B0DD-C4B0D26E446B}" presName="spacer" presStyleCnt="0"/>
      <dgm:spPr/>
    </dgm:pt>
    <dgm:pt modelId="{D6E15F66-E0E1-4406-9926-51634DA3B940}" type="pres">
      <dgm:prSet presAssocID="{17D773E3-CA5F-4382-BE04-C63A66EBD673}" presName="parentText" presStyleLbl="node1" presStyleIdx="9" presStyleCnt="13">
        <dgm:presLayoutVars>
          <dgm:chMax val="0"/>
          <dgm:bulletEnabled val="1"/>
        </dgm:presLayoutVars>
      </dgm:prSet>
      <dgm:spPr/>
      <dgm:t>
        <a:bodyPr/>
        <a:lstStyle/>
        <a:p>
          <a:endParaRPr lang="zh-CN" altLang="en-US"/>
        </a:p>
      </dgm:t>
    </dgm:pt>
    <dgm:pt modelId="{B6FED6E5-5791-4E5C-90C2-3EA77D29E029}" type="pres">
      <dgm:prSet presAssocID="{9FC3C779-F712-4C81-9786-7ED800B9AF3D}" presName="spacer" presStyleCnt="0"/>
      <dgm:spPr/>
    </dgm:pt>
    <dgm:pt modelId="{08583287-4B4F-408D-BF79-E7BBEA960FF3}" type="pres">
      <dgm:prSet presAssocID="{6F35CF2A-9A10-43E6-AEDB-1758266EAF6E}" presName="parentText" presStyleLbl="node1" presStyleIdx="10" presStyleCnt="13">
        <dgm:presLayoutVars>
          <dgm:chMax val="0"/>
          <dgm:bulletEnabled val="1"/>
        </dgm:presLayoutVars>
      </dgm:prSet>
      <dgm:spPr/>
      <dgm:t>
        <a:bodyPr/>
        <a:lstStyle/>
        <a:p>
          <a:endParaRPr lang="zh-CN" altLang="en-US"/>
        </a:p>
      </dgm:t>
    </dgm:pt>
    <dgm:pt modelId="{D706826B-B7B0-4D13-B4D8-93323F698A71}" type="pres">
      <dgm:prSet presAssocID="{DE00A9AC-B5FC-495B-92DF-6E829C2C522E}" presName="spacer" presStyleCnt="0"/>
      <dgm:spPr/>
    </dgm:pt>
    <dgm:pt modelId="{6CC59903-7A09-48D8-8EFA-B5E11B89E232}" type="pres">
      <dgm:prSet presAssocID="{C128CEE6-3CFA-4804-9316-4E06E5F796FA}" presName="parentText" presStyleLbl="node1" presStyleIdx="11" presStyleCnt="13">
        <dgm:presLayoutVars>
          <dgm:chMax val="0"/>
          <dgm:bulletEnabled val="1"/>
        </dgm:presLayoutVars>
      </dgm:prSet>
      <dgm:spPr/>
      <dgm:t>
        <a:bodyPr/>
        <a:lstStyle/>
        <a:p>
          <a:endParaRPr lang="zh-CN" altLang="en-US"/>
        </a:p>
      </dgm:t>
    </dgm:pt>
    <dgm:pt modelId="{26CE99B5-A5A1-49C9-BC61-0B8FBD7F0D4E}" type="pres">
      <dgm:prSet presAssocID="{2A8E8D31-99C8-44A0-944F-290CE8CAC6D0}" presName="spacer" presStyleCnt="0"/>
      <dgm:spPr/>
    </dgm:pt>
    <dgm:pt modelId="{D7F05C96-B1E3-4F18-95F9-E548AEDAA3FB}" type="pres">
      <dgm:prSet presAssocID="{CA459091-2690-438D-BC13-B7BBED58FF3A}" presName="parentText" presStyleLbl="node1" presStyleIdx="12" presStyleCnt="13">
        <dgm:presLayoutVars>
          <dgm:chMax val="0"/>
          <dgm:bulletEnabled val="1"/>
        </dgm:presLayoutVars>
      </dgm:prSet>
      <dgm:spPr/>
      <dgm:t>
        <a:bodyPr/>
        <a:lstStyle/>
        <a:p>
          <a:endParaRPr lang="zh-CN" altLang="en-US"/>
        </a:p>
      </dgm:t>
    </dgm:pt>
  </dgm:ptLst>
  <dgm:cxnLst>
    <dgm:cxn modelId="{BBAEB294-E017-44DC-AD5B-2444D7A67D64}" type="presOf" srcId="{17D773E3-CA5F-4382-BE04-C63A66EBD673}" destId="{D6E15F66-E0E1-4406-9926-51634DA3B940}" srcOrd="0" destOrd="0" presId="urn:microsoft.com/office/officeart/2005/8/layout/vList2"/>
    <dgm:cxn modelId="{93D716FA-C2A9-4D0F-AB85-94300AB0C79C}" srcId="{B1E0AF1F-A475-4C4F-BEB0-5CDE95A5F9A9}" destId="{AC36FFE1-3A1E-4F1C-BE65-9F07163CCA5F}" srcOrd="4" destOrd="0" parTransId="{BAA0CB3D-EEBB-4AB6-877C-153DB5526633}" sibTransId="{BDDBDE48-ED89-44BF-8FEF-550F11865B22}"/>
    <dgm:cxn modelId="{39CB6FBF-9E9D-4C04-A4EF-5B01194C4790}" srcId="{B1E0AF1F-A475-4C4F-BEB0-5CDE95A5F9A9}" destId="{17D773E3-CA5F-4382-BE04-C63A66EBD673}" srcOrd="9" destOrd="0" parTransId="{5ECADCC6-806F-4B5F-A088-6F771B5FDCD5}" sibTransId="{9FC3C779-F712-4C81-9786-7ED800B9AF3D}"/>
    <dgm:cxn modelId="{79DC124B-47DD-415C-9931-99B188624871}" srcId="{B1E0AF1F-A475-4C4F-BEB0-5CDE95A5F9A9}" destId="{070B0267-F3A2-48DC-B2C9-3DD2C08848AD}" srcOrd="2" destOrd="0" parTransId="{5F672DB6-51FF-4D80-A840-A57935151734}" sibTransId="{2D014706-77AA-41C2-9AA8-E4111E882FBE}"/>
    <dgm:cxn modelId="{1C97256C-7F09-478F-9A3D-32C37BE9DA7C}" srcId="{B1E0AF1F-A475-4C4F-BEB0-5CDE95A5F9A9}" destId="{27DDA272-DB8C-4848-AE4C-AE0DE26CC844}" srcOrd="5" destOrd="0" parTransId="{61314056-ADD4-4525-8DF1-68D56D27D08B}" sibTransId="{34F3AFCD-5ABC-49CD-B0BC-82D4590364E7}"/>
    <dgm:cxn modelId="{D727D77C-C712-4A4B-B631-A6010B395CD0}" srcId="{B1E0AF1F-A475-4C4F-BEB0-5CDE95A5F9A9}" destId="{A123555E-847B-4A95-B8E3-697C7ECDA3E9}" srcOrd="6" destOrd="0" parTransId="{845FB30B-41E8-448B-8C72-857235D599E3}" sibTransId="{2F58978A-1AF7-46D8-B44E-D51805AD38C2}"/>
    <dgm:cxn modelId="{CFA17876-4265-4DE5-9FFB-6A78AF5DF659}" type="presOf" srcId="{070B0267-F3A2-48DC-B2C9-3DD2C08848AD}" destId="{2504B683-9A2B-4313-9347-1B7F87300DCF}" srcOrd="0" destOrd="0" presId="urn:microsoft.com/office/officeart/2005/8/layout/vList2"/>
    <dgm:cxn modelId="{21B5668B-87AA-4F05-84A3-A32453F1C558}" type="presOf" srcId="{C128CEE6-3CFA-4804-9316-4E06E5F796FA}" destId="{6CC59903-7A09-48D8-8EFA-B5E11B89E232}" srcOrd="0" destOrd="0" presId="urn:microsoft.com/office/officeart/2005/8/layout/vList2"/>
    <dgm:cxn modelId="{26C9676B-E691-4335-B023-ECA8BAEDF4D0}" srcId="{B1E0AF1F-A475-4C4F-BEB0-5CDE95A5F9A9}" destId="{8A460C4B-8229-404D-934C-DB3118043E1B}" srcOrd="0" destOrd="0" parTransId="{AB9B45C9-66E6-4380-90DA-94D3F9114D72}" sibTransId="{BE2C07D4-05D9-4FBF-AB13-E804B8405261}"/>
    <dgm:cxn modelId="{6598A146-1B65-43F0-BF0F-FE8359634980}" type="presOf" srcId="{8A460C4B-8229-404D-934C-DB3118043E1B}" destId="{5E3C4EF4-0C51-4807-A24D-A73EB4731FC3}" srcOrd="0" destOrd="0" presId="urn:microsoft.com/office/officeart/2005/8/layout/vList2"/>
    <dgm:cxn modelId="{13884E43-BC24-4A47-B178-9CF458D6E4E7}" type="presOf" srcId="{0081AFEA-F3BE-410B-8D7A-E30B56669DB1}" destId="{A77581AF-C0F8-418B-BA80-DA351B4FB48E}" srcOrd="0" destOrd="0" presId="urn:microsoft.com/office/officeart/2005/8/layout/vList2"/>
    <dgm:cxn modelId="{F6D4C015-47E5-4435-B23D-F9783A8DAA46}" type="presOf" srcId="{CA459091-2690-438D-BC13-B7BBED58FF3A}" destId="{D7F05C96-B1E3-4F18-95F9-E548AEDAA3FB}" srcOrd="0" destOrd="0" presId="urn:microsoft.com/office/officeart/2005/8/layout/vList2"/>
    <dgm:cxn modelId="{B1004E34-E83B-4D36-A797-9F6049DD08C0}" type="presOf" srcId="{29738BB8-A95E-4EA3-BFF5-F355EC0B93F7}" destId="{706316CD-B73D-4E1C-96C6-65BA97EAFB9A}" srcOrd="0" destOrd="0" presId="urn:microsoft.com/office/officeart/2005/8/layout/vList2"/>
    <dgm:cxn modelId="{C66A6981-2403-432D-9EFB-02825BF964ED}" type="presOf" srcId="{85A50E89-6DA5-4F6B-9B38-CAED71277EB9}" destId="{107212F5-3EB0-442F-98C5-704D2D36BE3E}" srcOrd="0" destOrd="0" presId="urn:microsoft.com/office/officeart/2005/8/layout/vList2"/>
    <dgm:cxn modelId="{9018ED67-F5D3-4790-A3DE-1A2E78551F6F}" srcId="{B1E0AF1F-A475-4C4F-BEB0-5CDE95A5F9A9}" destId="{0081AFEA-F3BE-410B-8D7A-E30B56669DB1}" srcOrd="3" destOrd="0" parTransId="{4AB60D6A-4365-4E59-803B-8408599E4E8D}" sibTransId="{70FDECB5-7C7D-42F3-AE40-883CDA598DCA}"/>
    <dgm:cxn modelId="{C727A219-5A65-48E9-A0F3-B4E26D125AD8}" srcId="{B1E0AF1F-A475-4C4F-BEB0-5CDE95A5F9A9}" destId="{0B711381-49A0-4DA5-A641-DB50626E3354}" srcOrd="7" destOrd="0" parTransId="{FC85A862-9194-470D-AD10-18379907BB6C}" sibTransId="{89623328-FBF3-486C-B520-73C699A80B86}"/>
    <dgm:cxn modelId="{A37E8BD8-9BA9-4C35-BD98-A0D903ACAEF7}" type="presOf" srcId="{AC36FFE1-3A1E-4F1C-BE65-9F07163CCA5F}" destId="{640E8C70-E674-4602-899B-E464B832E58A}" srcOrd="0" destOrd="0" presId="urn:microsoft.com/office/officeart/2005/8/layout/vList2"/>
    <dgm:cxn modelId="{71D02DEF-C013-46FF-8788-CBAE73E5367C}" srcId="{B1E0AF1F-A475-4C4F-BEB0-5CDE95A5F9A9}" destId="{C128CEE6-3CFA-4804-9316-4E06E5F796FA}" srcOrd="11" destOrd="0" parTransId="{F04B27DA-4EA8-44F5-A4DF-ADAEBCC5E6A2}" sibTransId="{2A8E8D31-99C8-44A0-944F-290CE8CAC6D0}"/>
    <dgm:cxn modelId="{D40AC91D-DE8F-49AC-88E1-463BD8A792D4}" srcId="{B1E0AF1F-A475-4C4F-BEB0-5CDE95A5F9A9}" destId="{6F35CF2A-9A10-43E6-AEDB-1758266EAF6E}" srcOrd="10" destOrd="0" parTransId="{31265A58-3A18-49CD-9848-E309B42B483B}" sibTransId="{DE00A9AC-B5FC-495B-92DF-6E829C2C522E}"/>
    <dgm:cxn modelId="{523F304A-2A8C-4CF4-90DF-8BA2266EC479}" type="presOf" srcId="{27DDA272-DB8C-4848-AE4C-AE0DE26CC844}" destId="{C3ACF94D-E892-40F8-AEC3-F284B4CECA5E}" srcOrd="0" destOrd="0" presId="urn:microsoft.com/office/officeart/2005/8/layout/vList2"/>
    <dgm:cxn modelId="{E459618E-4F4B-4035-80C8-41ACC9C8ED1C}" srcId="{B1E0AF1F-A475-4C4F-BEB0-5CDE95A5F9A9}" destId="{85A50E89-6DA5-4F6B-9B38-CAED71277EB9}" srcOrd="8" destOrd="0" parTransId="{42B60F86-C109-4DA0-97A6-2F56581D6469}" sibTransId="{732434FA-ABB5-43FA-B0DD-C4B0D26E446B}"/>
    <dgm:cxn modelId="{A9855077-4AC1-4D0D-8FA7-BBC144B00A4D}" srcId="{B1E0AF1F-A475-4C4F-BEB0-5CDE95A5F9A9}" destId="{29738BB8-A95E-4EA3-BFF5-F355EC0B93F7}" srcOrd="1" destOrd="0" parTransId="{66274BC2-8129-4214-810B-D19C33CD4D03}" sibTransId="{85C18BA0-47EA-4BF9-AC79-D803EE620383}"/>
    <dgm:cxn modelId="{C03AA3C9-54F7-4922-90F9-4B7B70057B75}" type="presOf" srcId="{A123555E-847B-4A95-B8E3-697C7ECDA3E9}" destId="{EB5435EF-C78C-4329-8361-3CFC508DAFE6}" srcOrd="0" destOrd="0" presId="urn:microsoft.com/office/officeart/2005/8/layout/vList2"/>
    <dgm:cxn modelId="{EE26918F-5A28-463C-802D-83312FC2110D}" type="presOf" srcId="{B1E0AF1F-A475-4C4F-BEB0-5CDE95A5F9A9}" destId="{87C9BECB-4D50-4361-B3DE-E07E5E0BE0CC}" srcOrd="0" destOrd="0" presId="urn:microsoft.com/office/officeart/2005/8/layout/vList2"/>
    <dgm:cxn modelId="{A77D4065-C9BC-4E65-96F5-0B6F48769128}" type="presOf" srcId="{0B711381-49A0-4DA5-A641-DB50626E3354}" destId="{EDF964AB-C671-4FCC-A2F0-E8E7C075EAE5}" srcOrd="0" destOrd="0" presId="urn:microsoft.com/office/officeart/2005/8/layout/vList2"/>
    <dgm:cxn modelId="{BF025F15-1A7A-4302-B7C0-EC01092B05E1}" srcId="{B1E0AF1F-A475-4C4F-BEB0-5CDE95A5F9A9}" destId="{CA459091-2690-438D-BC13-B7BBED58FF3A}" srcOrd="12" destOrd="0" parTransId="{9DE47834-E095-4826-90B6-0C8F4902C901}" sibTransId="{2BC5A812-BC58-4ED9-A5C9-719BA4F7AB04}"/>
    <dgm:cxn modelId="{A1B97F34-4BD5-48E1-9E96-5E871E6191CB}" type="presOf" srcId="{6F35CF2A-9A10-43E6-AEDB-1758266EAF6E}" destId="{08583287-4B4F-408D-BF79-E7BBEA960FF3}" srcOrd="0" destOrd="0" presId="urn:microsoft.com/office/officeart/2005/8/layout/vList2"/>
    <dgm:cxn modelId="{1F66E9C9-632D-4F4F-A09A-DE718AEEE20C}" type="presParOf" srcId="{87C9BECB-4D50-4361-B3DE-E07E5E0BE0CC}" destId="{5E3C4EF4-0C51-4807-A24D-A73EB4731FC3}" srcOrd="0" destOrd="0" presId="urn:microsoft.com/office/officeart/2005/8/layout/vList2"/>
    <dgm:cxn modelId="{EAA0EA4A-23A3-43EE-AED4-EA41D52FD06B}" type="presParOf" srcId="{87C9BECB-4D50-4361-B3DE-E07E5E0BE0CC}" destId="{D38FE1BA-3517-4DB1-92B8-B9C7326D7A30}" srcOrd="1" destOrd="0" presId="urn:microsoft.com/office/officeart/2005/8/layout/vList2"/>
    <dgm:cxn modelId="{102DE01A-C04E-44DC-A4CA-9E3AC06ECAC7}" type="presParOf" srcId="{87C9BECB-4D50-4361-B3DE-E07E5E0BE0CC}" destId="{706316CD-B73D-4E1C-96C6-65BA97EAFB9A}" srcOrd="2" destOrd="0" presId="urn:microsoft.com/office/officeart/2005/8/layout/vList2"/>
    <dgm:cxn modelId="{383C9C8B-F3F2-4FDD-9C4F-A6009CB5AC37}" type="presParOf" srcId="{87C9BECB-4D50-4361-B3DE-E07E5E0BE0CC}" destId="{FAE91A18-1D6C-47BA-9325-92AA2A5FEB99}" srcOrd="3" destOrd="0" presId="urn:microsoft.com/office/officeart/2005/8/layout/vList2"/>
    <dgm:cxn modelId="{BEA6D1E7-986B-452B-B68A-50B6AC58F27C}" type="presParOf" srcId="{87C9BECB-4D50-4361-B3DE-E07E5E0BE0CC}" destId="{2504B683-9A2B-4313-9347-1B7F87300DCF}" srcOrd="4" destOrd="0" presId="urn:microsoft.com/office/officeart/2005/8/layout/vList2"/>
    <dgm:cxn modelId="{9864B9CC-6093-4BA5-A8FB-4037ED224505}" type="presParOf" srcId="{87C9BECB-4D50-4361-B3DE-E07E5E0BE0CC}" destId="{147AADB6-7DAD-4F71-ABF8-89AB98B538DC}" srcOrd="5" destOrd="0" presId="urn:microsoft.com/office/officeart/2005/8/layout/vList2"/>
    <dgm:cxn modelId="{3F73E0D6-2C1B-4FE0-96B1-A13857EA72D8}" type="presParOf" srcId="{87C9BECB-4D50-4361-B3DE-E07E5E0BE0CC}" destId="{A77581AF-C0F8-418B-BA80-DA351B4FB48E}" srcOrd="6" destOrd="0" presId="urn:microsoft.com/office/officeart/2005/8/layout/vList2"/>
    <dgm:cxn modelId="{D0B516B3-763C-4025-AE41-9A2D2E19761A}" type="presParOf" srcId="{87C9BECB-4D50-4361-B3DE-E07E5E0BE0CC}" destId="{548D0981-F5AA-423E-9307-0574F2F3274A}" srcOrd="7" destOrd="0" presId="urn:microsoft.com/office/officeart/2005/8/layout/vList2"/>
    <dgm:cxn modelId="{C70B25AE-1B79-4003-B5FB-CB3BDDADE861}" type="presParOf" srcId="{87C9BECB-4D50-4361-B3DE-E07E5E0BE0CC}" destId="{640E8C70-E674-4602-899B-E464B832E58A}" srcOrd="8" destOrd="0" presId="urn:microsoft.com/office/officeart/2005/8/layout/vList2"/>
    <dgm:cxn modelId="{1881DA0E-2677-4719-B84A-99D58650693D}" type="presParOf" srcId="{87C9BECB-4D50-4361-B3DE-E07E5E0BE0CC}" destId="{78207702-141E-4810-A900-6A507F83FBC9}" srcOrd="9" destOrd="0" presId="urn:microsoft.com/office/officeart/2005/8/layout/vList2"/>
    <dgm:cxn modelId="{9AEDCA4F-01B2-4F1C-87DC-44A55260729A}" type="presParOf" srcId="{87C9BECB-4D50-4361-B3DE-E07E5E0BE0CC}" destId="{C3ACF94D-E892-40F8-AEC3-F284B4CECA5E}" srcOrd="10" destOrd="0" presId="urn:microsoft.com/office/officeart/2005/8/layout/vList2"/>
    <dgm:cxn modelId="{720F9D59-7593-4187-A4B4-6B13CCF2642D}" type="presParOf" srcId="{87C9BECB-4D50-4361-B3DE-E07E5E0BE0CC}" destId="{AF95CEA7-1068-47BA-86AB-13037721BD11}" srcOrd="11" destOrd="0" presId="urn:microsoft.com/office/officeart/2005/8/layout/vList2"/>
    <dgm:cxn modelId="{51BCE499-5A98-4E0C-8C20-765760DA8E53}" type="presParOf" srcId="{87C9BECB-4D50-4361-B3DE-E07E5E0BE0CC}" destId="{EB5435EF-C78C-4329-8361-3CFC508DAFE6}" srcOrd="12" destOrd="0" presId="urn:microsoft.com/office/officeart/2005/8/layout/vList2"/>
    <dgm:cxn modelId="{2FC148D7-7610-4E80-8A79-573EB6195735}" type="presParOf" srcId="{87C9BECB-4D50-4361-B3DE-E07E5E0BE0CC}" destId="{8BFC379A-73FD-4D56-B6B2-A441A6088359}" srcOrd="13" destOrd="0" presId="urn:microsoft.com/office/officeart/2005/8/layout/vList2"/>
    <dgm:cxn modelId="{42202766-5F04-4D70-8E09-872E4DC084FE}" type="presParOf" srcId="{87C9BECB-4D50-4361-B3DE-E07E5E0BE0CC}" destId="{EDF964AB-C671-4FCC-A2F0-E8E7C075EAE5}" srcOrd="14" destOrd="0" presId="urn:microsoft.com/office/officeart/2005/8/layout/vList2"/>
    <dgm:cxn modelId="{2BB61436-0EA5-46BE-B73C-DFD9ED8A9AC8}" type="presParOf" srcId="{87C9BECB-4D50-4361-B3DE-E07E5E0BE0CC}" destId="{E7BE6A72-2A77-49E3-8C49-C10AE35926CA}" srcOrd="15" destOrd="0" presId="urn:microsoft.com/office/officeart/2005/8/layout/vList2"/>
    <dgm:cxn modelId="{C0E56B02-58BE-4230-B5A0-AEAF78768D62}" type="presParOf" srcId="{87C9BECB-4D50-4361-B3DE-E07E5E0BE0CC}" destId="{107212F5-3EB0-442F-98C5-704D2D36BE3E}" srcOrd="16" destOrd="0" presId="urn:microsoft.com/office/officeart/2005/8/layout/vList2"/>
    <dgm:cxn modelId="{926F9F77-F55A-44E0-8BA5-FDCBCF61F773}" type="presParOf" srcId="{87C9BECB-4D50-4361-B3DE-E07E5E0BE0CC}" destId="{09E0B07D-5653-44E6-94E6-4C1CE9C102F0}" srcOrd="17" destOrd="0" presId="urn:microsoft.com/office/officeart/2005/8/layout/vList2"/>
    <dgm:cxn modelId="{8C052C23-3009-4BF9-80B0-B403C448AA80}" type="presParOf" srcId="{87C9BECB-4D50-4361-B3DE-E07E5E0BE0CC}" destId="{D6E15F66-E0E1-4406-9926-51634DA3B940}" srcOrd="18" destOrd="0" presId="urn:microsoft.com/office/officeart/2005/8/layout/vList2"/>
    <dgm:cxn modelId="{9705DDE4-1AE3-45B8-A330-E650DC35E43E}" type="presParOf" srcId="{87C9BECB-4D50-4361-B3DE-E07E5E0BE0CC}" destId="{B6FED6E5-5791-4E5C-90C2-3EA77D29E029}" srcOrd="19" destOrd="0" presId="urn:microsoft.com/office/officeart/2005/8/layout/vList2"/>
    <dgm:cxn modelId="{0EF0B0BC-B36B-41E9-959F-D3728746DB53}" type="presParOf" srcId="{87C9BECB-4D50-4361-B3DE-E07E5E0BE0CC}" destId="{08583287-4B4F-408D-BF79-E7BBEA960FF3}" srcOrd="20" destOrd="0" presId="urn:microsoft.com/office/officeart/2005/8/layout/vList2"/>
    <dgm:cxn modelId="{27A9C680-4E0D-4627-A9F8-25F0054767D1}" type="presParOf" srcId="{87C9BECB-4D50-4361-B3DE-E07E5E0BE0CC}" destId="{D706826B-B7B0-4D13-B4D8-93323F698A71}" srcOrd="21" destOrd="0" presId="urn:microsoft.com/office/officeart/2005/8/layout/vList2"/>
    <dgm:cxn modelId="{D611D9E9-DC74-4FDD-BBCB-BB329142BD35}" type="presParOf" srcId="{87C9BECB-4D50-4361-B3DE-E07E5E0BE0CC}" destId="{6CC59903-7A09-48D8-8EFA-B5E11B89E232}" srcOrd="22" destOrd="0" presId="urn:microsoft.com/office/officeart/2005/8/layout/vList2"/>
    <dgm:cxn modelId="{49C32CE1-C554-443C-BB16-AB43A75F8E87}" type="presParOf" srcId="{87C9BECB-4D50-4361-B3DE-E07E5E0BE0CC}" destId="{26CE99B5-A5A1-49C9-BC61-0B8FBD7F0D4E}" srcOrd="23" destOrd="0" presId="urn:microsoft.com/office/officeart/2005/8/layout/vList2"/>
    <dgm:cxn modelId="{40EFBD83-9316-4221-BDDA-0C81B9542E1D}" type="presParOf" srcId="{87C9BECB-4D50-4361-B3DE-E07E5E0BE0CC}" destId="{D7F05C96-B1E3-4F18-95F9-E548AEDAA3FB}" srcOrd="2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6E1401-3C0E-4A9D-B033-391245F9C999}" type="doc">
      <dgm:prSet loTypeId="urn:microsoft.com/office/officeart/2008/layout/AlternatingPictureBlocks" loCatId="list" qsTypeId="urn:microsoft.com/office/officeart/2005/8/quickstyle/simple5" qsCatId="simple" csTypeId="urn:microsoft.com/office/officeart/2005/8/colors/colorful5" csCatId="colorful" phldr="1"/>
      <dgm:spPr/>
      <dgm:t>
        <a:bodyPr/>
        <a:lstStyle/>
        <a:p>
          <a:endParaRPr lang="zh-CN" altLang="en-US"/>
        </a:p>
      </dgm:t>
    </dgm:pt>
    <dgm:pt modelId="{41265DEA-10CF-42C0-ADBA-6E294658FFA1}">
      <dgm:prSet/>
      <dgm:spPr/>
      <dgm:t>
        <a:bodyPr/>
        <a:lstStyle/>
        <a:p>
          <a:pPr rtl="0"/>
          <a:r>
            <a:rPr lang="zh-CN" smtClean="0"/>
            <a:t>数据科学理论与实践</a:t>
          </a:r>
          <a:endParaRPr lang="zh-CN"/>
        </a:p>
      </dgm:t>
    </dgm:pt>
    <dgm:pt modelId="{D3F6BB9D-2DE1-4562-BC1B-796D7B437A09}" type="parTrans" cxnId="{97758F5A-1714-4837-A915-126759809739}">
      <dgm:prSet/>
      <dgm:spPr/>
      <dgm:t>
        <a:bodyPr/>
        <a:lstStyle/>
        <a:p>
          <a:endParaRPr lang="zh-CN" altLang="en-US"/>
        </a:p>
      </dgm:t>
    </dgm:pt>
    <dgm:pt modelId="{EA7A96E1-2212-4E33-975D-0B244568971A}" type="sibTrans" cxnId="{97758F5A-1714-4837-A915-126759809739}">
      <dgm:prSet/>
      <dgm:spPr/>
      <dgm:t>
        <a:bodyPr/>
        <a:lstStyle/>
        <a:p>
          <a:endParaRPr lang="zh-CN" altLang="en-US"/>
        </a:p>
      </dgm:t>
    </dgm:pt>
    <dgm:pt modelId="{1EE638DC-241B-4747-B7B8-B3D5443507DE}">
      <dgm:prSet/>
      <dgm:spPr/>
      <dgm:t>
        <a:bodyPr/>
        <a:lstStyle/>
        <a:p>
          <a:pPr rtl="0"/>
          <a:r>
            <a:rPr lang="zh-CN" dirty="0" smtClean="0"/>
            <a:t>朝乐门</a:t>
          </a:r>
          <a:endParaRPr lang="zh-CN" dirty="0"/>
        </a:p>
      </dgm:t>
    </dgm:pt>
    <dgm:pt modelId="{1F9B8CE7-6CFA-4ACD-9A55-44E6AE30175B}" type="parTrans" cxnId="{9111D288-551F-4F22-B151-FE69BCB88B93}">
      <dgm:prSet/>
      <dgm:spPr/>
      <dgm:t>
        <a:bodyPr/>
        <a:lstStyle/>
        <a:p>
          <a:endParaRPr lang="zh-CN" altLang="en-US"/>
        </a:p>
      </dgm:t>
    </dgm:pt>
    <dgm:pt modelId="{B302661E-5E58-4F85-83D5-08FDDA4650F9}" type="sibTrans" cxnId="{9111D288-551F-4F22-B151-FE69BCB88B93}">
      <dgm:prSet/>
      <dgm:spPr/>
      <dgm:t>
        <a:bodyPr/>
        <a:lstStyle/>
        <a:p>
          <a:endParaRPr lang="zh-CN" altLang="en-US"/>
        </a:p>
      </dgm:t>
    </dgm:pt>
    <dgm:pt modelId="{8B6003BD-563C-4ECA-9B97-99E7B34C4A31}">
      <dgm:prSet/>
      <dgm:spPr/>
      <dgm:t>
        <a:bodyPr/>
        <a:lstStyle/>
        <a:p>
          <a:pPr rtl="0"/>
          <a:r>
            <a:rPr lang="zh-CN" smtClean="0"/>
            <a:t>清华大学出版社</a:t>
          </a:r>
          <a:endParaRPr lang="zh-CN"/>
        </a:p>
      </dgm:t>
    </dgm:pt>
    <dgm:pt modelId="{A0767962-3C2F-454E-BE60-297F1FFFC622}" type="parTrans" cxnId="{C7D7C35F-5B49-4FB5-8AED-CFFA675B84DE}">
      <dgm:prSet/>
      <dgm:spPr/>
      <dgm:t>
        <a:bodyPr/>
        <a:lstStyle/>
        <a:p>
          <a:endParaRPr lang="zh-CN" altLang="en-US"/>
        </a:p>
      </dgm:t>
    </dgm:pt>
    <dgm:pt modelId="{00436F0D-8F85-43A8-BC2D-B164989BAFEF}" type="sibTrans" cxnId="{C7D7C35F-5B49-4FB5-8AED-CFFA675B84DE}">
      <dgm:prSet/>
      <dgm:spPr/>
      <dgm:t>
        <a:bodyPr/>
        <a:lstStyle/>
        <a:p>
          <a:endParaRPr lang="zh-CN" altLang="en-US"/>
        </a:p>
      </dgm:t>
    </dgm:pt>
    <dgm:pt modelId="{152F26BF-41F9-4451-9181-B4803E3944F9}">
      <dgm:prSet/>
      <dgm:spPr/>
      <dgm:t>
        <a:bodyPr/>
        <a:lstStyle/>
        <a:p>
          <a:pPr rtl="0"/>
          <a:r>
            <a:rPr lang="en-US" smtClean="0"/>
            <a:t>2017</a:t>
          </a:r>
          <a:endParaRPr lang="zh-CN"/>
        </a:p>
      </dgm:t>
    </dgm:pt>
    <dgm:pt modelId="{AAFA3836-11A8-4287-8F26-1C61BAFDF9B1}" type="parTrans" cxnId="{FFFCE94C-C190-454A-842E-3C00584AEB26}">
      <dgm:prSet/>
      <dgm:spPr/>
      <dgm:t>
        <a:bodyPr/>
        <a:lstStyle/>
        <a:p>
          <a:endParaRPr lang="zh-CN" altLang="en-US"/>
        </a:p>
      </dgm:t>
    </dgm:pt>
    <dgm:pt modelId="{774C774F-3390-4428-B680-FE02BC084DBF}" type="sibTrans" cxnId="{FFFCE94C-C190-454A-842E-3C00584AEB26}">
      <dgm:prSet/>
      <dgm:spPr/>
      <dgm:t>
        <a:bodyPr/>
        <a:lstStyle/>
        <a:p>
          <a:endParaRPr lang="zh-CN" altLang="en-US"/>
        </a:p>
      </dgm:t>
    </dgm:pt>
    <dgm:pt modelId="{EC7E6864-BE67-4FD5-8915-3AD7352F395E}">
      <dgm:prSet/>
      <dgm:spPr/>
      <dgm:t>
        <a:bodyPr/>
        <a:lstStyle/>
        <a:p>
          <a:pPr rtl="0"/>
          <a:r>
            <a:rPr lang="zh-CN" dirty="0" smtClean="0"/>
            <a:t>数据科学</a:t>
          </a:r>
          <a:endParaRPr lang="zh-CN" dirty="0"/>
        </a:p>
      </dgm:t>
    </dgm:pt>
    <dgm:pt modelId="{1BF90824-0838-43F9-B169-EF369D31DEC7}" type="parTrans" cxnId="{0B2A3D4F-BAA6-4322-B9BD-946FF7258AD5}">
      <dgm:prSet/>
      <dgm:spPr/>
      <dgm:t>
        <a:bodyPr/>
        <a:lstStyle/>
        <a:p>
          <a:endParaRPr lang="zh-CN" altLang="en-US"/>
        </a:p>
      </dgm:t>
    </dgm:pt>
    <dgm:pt modelId="{071D2828-CE2F-4E17-B625-11761E417C1C}" type="sibTrans" cxnId="{0B2A3D4F-BAA6-4322-B9BD-946FF7258AD5}">
      <dgm:prSet/>
      <dgm:spPr/>
      <dgm:t>
        <a:bodyPr/>
        <a:lstStyle/>
        <a:p>
          <a:endParaRPr lang="zh-CN" altLang="en-US"/>
        </a:p>
      </dgm:t>
    </dgm:pt>
    <dgm:pt modelId="{06752CE7-F311-484C-8833-40EDDFF21212}">
      <dgm:prSet/>
      <dgm:spPr/>
      <dgm:t>
        <a:bodyPr/>
        <a:lstStyle/>
        <a:p>
          <a:pPr rtl="0"/>
          <a:r>
            <a:rPr lang="zh-CN" smtClean="0"/>
            <a:t>朝乐门</a:t>
          </a:r>
          <a:endParaRPr lang="zh-CN"/>
        </a:p>
      </dgm:t>
    </dgm:pt>
    <dgm:pt modelId="{3F54D527-F5B6-4F3C-8C27-CE790E4A8B1C}" type="parTrans" cxnId="{697F0C2F-946D-483D-8D31-D1CE0EC38EA1}">
      <dgm:prSet/>
      <dgm:spPr/>
      <dgm:t>
        <a:bodyPr/>
        <a:lstStyle/>
        <a:p>
          <a:endParaRPr lang="zh-CN" altLang="en-US"/>
        </a:p>
      </dgm:t>
    </dgm:pt>
    <dgm:pt modelId="{99417078-B941-4DF2-8434-8232F1C798B9}" type="sibTrans" cxnId="{697F0C2F-946D-483D-8D31-D1CE0EC38EA1}">
      <dgm:prSet/>
      <dgm:spPr/>
      <dgm:t>
        <a:bodyPr/>
        <a:lstStyle/>
        <a:p>
          <a:endParaRPr lang="zh-CN" altLang="en-US"/>
        </a:p>
      </dgm:t>
    </dgm:pt>
    <dgm:pt modelId="{024541A0-CBC9-4636-8A6F-6BE44371C423}">
      <dgm:prSet/>
      <dgm:spPr/>
      <dgm:t>
        <a:bodyPr/>
        <a:lstStyle/>
        <a:p>
          <a:pPr rtl="0"/>
          <a:r>
            <a:rPr lang="zh-CN" smtClean="0"/>
            <a:t>清华大学出版社</a:t>
          </a:r>
          <a:endParaRPr lang="zh-CN"/>
        </a:p>
      </dgm:t>
    </dgm:pt>
    <dgm:pt modelId="{5E55FAD9-AAE6-4D88-843A-DE2595C7CA5C}" type="parTrans" cxnId="{B61C29F2-F892-43DB-B20A-11EA0B99A623}">
      <dgm:prSet/>
      <dgm:spPr/>
      <dgm:t>
        <a:bodyPr/>
        <a:lstStyle/>
        <a:p>
          <a:endParaRPr lang="zh-CN" altLang="en-US"/>
        </a:p>
      </dgm:t>
    </dgm:pt>
    <dgm:pt modelId="{DA2B1FE4-6F3C-4804-BB93-111605EF9CBE}" type="sibTrans" cxnId="{B61C29F2-F892-43DB-B20A-11EA0B99A623}">
      <dgm:prSet/>
      <dgm:spPr/>
      <dgm:t>
        <a:bodyPr/>
        <a:lstStyle/>
        <a:p>
          <a:endParaRPr lang="zh-CN" altLang="en-US"/>
        </a:p>
      </dgm:t>
    </dgm:pt>
    <dgm:pt modelId="{434C8058-D03B-4608-8CB5-8BC824A4B1E1}">
      <dgm:prSet/>
      <dgm:spPr/>
      <dgm:t>
        <a:bodyPr/>
        <a:lstStyle/>
        <a:p>
          <a:pPr rtl="0"/>
          <a:r>
            <a:rPr lang="en-US" smtClean="0"/>
            <a:t>2016</a:t>
          </a:r>
          <a:endParaRPr lang="zh-CN"/>
        </a:p>
      </dgm:t>
    </dgm:pt>
    <dgm:pt modelId="{A3804A09-04EF-412E-8B00-EFC4CB13C338}" type="parTrans" cxnId="{6AA2A1E8-A155-464A-8358-84A51B5DDF25}">
      <dgm:prSet/>
      <dgm:spPr/>
      <dgm:t>
        <a:bodyPr/>
        <a:lstStyle/>
        <a:p>
          <a:endParaRPr lang="zh-CN" altLang="en-US"/>
        </a:p>
      </dgm:t>
    </dgm:pt>
    <dgm:pt modelId="{17654A1F-8A22-4112-A053-6885A590209C}" type="sibTrans" cxnId="{6AA2A1E8-A155-464A-8358-84A51B5DDF25}">
      <dgm:prSet/>
      <dgm:spPr/>
      <dgm:t>
        <a:bodyPr/>
        <a:lstStyle/>
        <a:p>
          <a:endParaRPr lang="zh-CN" altLang="en-US"/>
        </a:p>
      </dgm:t>
    </dgm:pt>
    <dgm:pt modelId="{5C2F9DA6-2706-4AB5-8991-EBA41BF61614}" type="pres">
      <dgm:prSet presAssocID="{026E1401-3C0E-4A9D-B033-391245F9C999}" presName="linearFlow" presStyleCnt="0">
        <dgm:presLayoutVars>
          <dgm:dir/>
          <dgm:resizeHandles val="exact"/>
        </dgm:presLayoutVars>
      </dgm:prSet>
      <dgm:spPr/>
      <dgm:t>
        <a:bodyPr/>
        <a:lstStyle/>
        <a:p>
          <a:endParaRPr lang="zh-CN" altLang="en-US"/>
        </a:p>
      </dgm:t>
    </dgm:pt>
    <dgm:pt modelId="{F9824A7A-4F0C-4DBA-9968-B2FA6CF0C3A1}" type="pres">
      <dgm:prSet presAssocID="{41265DEA-10CF-42C0-ADBA-6E294658FFA1}" presName="comp" presStyleCnt="0"/>
      <dgm:spPr/>
    </dgm:pt>
    <dgm:pt modelId="{04FB5738-4B02-4D98-ADE7-636DE94BD7ED}" type="pres">
      <dgm:prSet presAssocID="{41265DEA-10CF-42C0-ADBA-6E294658FFA1}" presName="rect2" presStyleLbl="node1" presStyleIdx="0" presStyleCnt="2">
        <dgm:presLayoutVars>
          <dgm:bulletEnabled val="1"/>
        </dgm:presLayoutVars>
      </dgm:prSet>
      <dgm:spPr/>
      <dgm:t>
        <a:bodyPr/>
        <a:lstStyle/>
        <a:p>
          <a:endParaRPr lang="zh-CN" altLang="en-US"/>
        </a:p>
      </dgm:t>
    </dgm:pt>
    <dgm:pt modelId="{8A757072-4D53-4913-8AB3-2135C0C0AA4A}" type="pres">
      <dgm:prSet presAssocID="{41265DEA-10CF-42C0-ADBA-6E294658FFA1}" presName="rect1" presStyleLbl="lnNode1" presStyleIdx="0" presStyleCnt="2" custScaleX="7815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dgm:spPr>
      <dgm:t>
        <a:bodyPr/>
        <a:lstStyle/>
        <a:p>
          <a:endParaRPr lang="zh-CN" altLang="en-US"/>
        </a:p>
      </dgm:t>
    </dgm:pt>
    <dgm:pt modelId="{AF590A93-A786-435C-9064-4E69E82CD851}" type="pres">
      <dgm:prSet presAssocID="{EA7A96E1-2212-4E33-975D-0B244568971A}" presName="sibTrans" presStyleCnt="0"/>
      <dgm:spPr/>
    </dgm:pt>
    <dgm:pt modelId="{C8DFB441-D8DB-46AD-B3EA-6DB83BCFDE38}" type="pres">
      <dgm:prSet presAssocID="{EC7E6864-BE67-4FD5-8915-3AD7352F395E}" presName="comp" presStyleCnt="0"/>
      <dgm:spPr/>
    </dgm:pt>
    <dgm:pt modelId="{5D574384-C148-40CE-BD76-F745C6D74BAB}" type="pres">
      <dgm:prSet presAssocID="{EC7E6864-BE67-4FD5-8915-3AD7352F395E}" presName="rect2" presStyleLbl="node1" presStyleIdx="1" presStyleCnt="2">
        <dgm:presLayoutVars>
          <dgm:bulletEnabled val="1"/>
        </dgm:presLayoutVars>
      </dgm:prSet>
      <dgm:spPr/>
      <dgm:t>
        <a:bodyPr/>
        <a:lstStyle/>
        <a:p>
          <a:endParaRPr lang="zh-CN" altLang="en-US"/>
        </a:p>
      </dgm:t>
    </dgm:pt>
    <dgm:pt modelId="{B04D9DAF-74E3-4633-AB2C-5DEAC69A399D}" type="pres">
      <dgm:prSet presAssocID="{EC7E6864-BE67-4FD5-8915-3AD7352F395E}" presName="rect1" presStyleLbl="lnNode1" presStyleIdx="1" presStyleCnt="2" custScaleX="70214"/>
      <dgm:spPr>
        <a:blipFill rotWithShape="1">
          <a:blip xmlns:r="http://schemas.openxmlformats.org/officeDocument/2006/relationships" r:embed="rId2"/>
          <a:stretch>
            <a:fillRect/>
          </a:stretch>
        </a:blipFill>
      </dgm:spPr>
    </dgm:pt>
  </dgm:ptLst>
  <dgm:cxnLst>
    <dgm:cxn modelId="{9111D288-551F-4F22-B151-FE69BCB88B93}" srcId="{41265DEA-10CF-42C0-ADBA-6E294658FFA1}" destId="{1EE638DC-241B-4747-B7B8-B3D5443507DE}" srcOrd="0" destOrd="0" parTransId="{1F9B8CE7-6CFA-4ACD-9A55-44E6AE30175B}" sibTransId="{B302661E-5E58-4F85-83D5-08FDDA4650F9}"/>
    <dgm:cxn modelId="{C7D7C35F-5B49-4FB5-8AED-CFFA675B84DE}" srcId="{41265DEA-10CF-42C0-ADBA-6E294658FFA1}" destId="{8B6003BD-563C-4ECA-9B97-99E7B34C4A31}" srcOrd="1" destOrd="0" parTransId="{A0767962-3C2F-454E-BE60-297F1FFFC622}" sibTransId="{00436F0D-8F85-43A8-BC2D-B164989BAFEF}"/>
    <dgm:cxn modelId="{97758F5A-1714-4837-A915-126759809739}" srcId="{026E1401-3C0E-4A9D-B033-391245F9C999}" destId="{41265DEA-10CF-42C0-ADBA-6E294658FFA1}" srcOrd="0" destOrd="0" parTransId="{D3F6BB9D-2DE1-4562-BC1B-796D7B437A09}" sibTransId="{EA7A96E1-2212-4E33-975D-0B244568971A}"/>
    <dgm:cxn modelId="{6AA2A1E8-A155-464A-8358-84A51B5DDF25}" srcId="{EC7E6864-BE67-4FD5-8915-3AD7352F395E}" destId="{434C8058-D03B-4608-8CB5-8BC824A4B1E1}" srcOrd="2" destOrd="0" parTransId="{A3804A09-04EF-412E-8B00-EFC4CB13C338}" sibTransId="{17654A1F-8A22-4112-A053-6885A590209C}"/>
    <dgm:cxn modelId="{7EECC8DA-9C41-4A2F-B696-A4BA985B5EC1}" type="presOf" srcId="{41265DEA-10CF-42C0-ADBA-6E294658FFA1}" destId="{04FB5738-4B02-4D98-ADE7-636DE94BD7ED}" srcOrd="0" destOrd="0" presId="urn:microsoft.com/office/officeart/2008/layout/AlternatingPictureBlocks"/>
    <dgm:cxn modelId="{96545917-DBA7-4293-AAF8-4A243EFF9203}" type="presOf" srcId="{024541A0-CBC9-4636-8A6F-6BE44371C423}" destId="{5D574384-C148-40CE-BD76-F745C6D74BAB}" srcOrd="0" destOrd="2" presId="urn:microsoft.com/office/officeart/2008/layout/AlternatingPictureBlocks"/>
    <dgm:cxn modelId="{68C3BBE3-9D60-4854-9599-9837A66766A1}" type="presOf" srcId="{152F26BF-41F9-4451-9181-B4803E3944F9}" destId="{04FB5738-4B02-4D98-ADE7-636DE94BD7ED}" srcOrd="0" destOrd="3" presId="urn:microsoft.com/office/officeart/2008/layout/AlternatingPictureBlocks"/>
    <dgm:cxn modelId="{429B252B-A0B9-45FE-9BA6-BC5F59F02EDA}" type="presOf" srcId="{1EE638DC-241B-4747-B7B8-B3D5443507DE}" destId="{04FB5738-4B02-4D98-ADE7-636DE94BD7ED}" srcOrd="0" destOrd="1" presId="urn:microsoft.com/office/officeart/2008/layout/AlternatingPictureBlocks"/>
    <dgm:cxn modelId="{E4077DAC-3B76-40B9-907E-67C6ECC12BD2}" type="presOf" srcId="{434C8058-D03B-4608-8CB5-8BC824A4B1E1}" destId="{5D574384-C148-40CE-BD76-F745C6D74BAB}" srcOrd="0" destOrd="3" presId="urn:microsoft.com/office/officeart/2008/layout/AlternatingPictureBlocks"/>
    <dgm:cxn modelId="{0027E33C-2E06-43E7-A7D5-AAEB34C64892}" type="presOf" srcId="{8B6003BD-563C-4ECA-9B97-99E7B34C4A31}" destId="{04FB5738-4B02-4D98-ADE7-636DE94BD7ED}" srcOrd="0" destOrd="2" presId="urn:microsoft.com/office/officeart/2008/layout/AlternatingPictureBlocks"/>
    <dgm:cxn modelId="{B61C29F2-F892-43DB-B20A-11EA0B99A623}" srcId="{EC7E6864-BE67-4FD5-8915-3AD7352F395E}" destId="{024541A0-CBC9-4636-8A6F-6BE44371C423}" srcOrd="1" destOrd="0" parTransId="{5E55FAD9-AAE6-4D88-843A-DE2595C7CA5C}" sibTransId="{DA2B1FE4-6F3C-4804-BB93-111605EF9CBE}"/>
    <dgm:cxn modelId="{697F0C2F-946D-483D-8D31-D1CE0EC38EA1}" srcId="{EC7E6864-BE67-4FD5-8915-3AD7352F395E}" destId="{06752CE7-F311-484C-8833-40EDDFF21212}" srcOrd="0" destOrd="0" parTransId="{3F54D527-F5B6-4F3C-8C27-CE790E4A8B1C}" sibTransId="{99417078-B941-4DF2-8434-8232F1C798B9}"/>
    <dgm:cxn modelId="{0B2A3D4F-BAA6-4322-B9BD-946FF7258AD5}" srcId="{026E1401-3C0E-4A9D-B033-391245F9C999}" destId="{EC7E6864-BE67-4FD5-8915-3AD7352F395E}" srcOrd="1" destOrd="0" parTransId="{1BF90824-0838-43F9-B169-EF369D31DEC7}" sibTransId="{071D2828-CE2F-4E17-B625-11761E417C1C}"/>
    <dgm:cxn modelId="{3969B051-8CB9-4551-BDCD-E0AEA26B98CE}" type="presOf" srcId="{EC7E6864-BE67-4FD5-8915-3AD7352F395E}" destId="{5D574384-C148-40CE-BD76-F745C6D74BAB}" srcOrd="0" destOrd="0" presId="urn:microsoft.com/office/officeart/2008/layout/AlternatingPictureBlocks"/>
    <dgm:cxn modelId="{38F16395-48AC-4722-8A8B-0C8C47CFFA70}" type="presOf" srcId="{06752CE7-F311-484C-8833-40EDDFF21212}" destId="{5D574384-C148-40CE-BD76-F745C6D74BAB}" srcOrd="0" destOrd="1" presId="urn:microsoft.com/office/officeart/2008/layout/AlternatingPictureBlocks"/>
    <dgm:cxn modelId="{FFFCE94C-C190-454A-842E-3C00584AEB26}" srcId="{41265DEA-10CF-42C0-ADBA-6E294658FFA1}" destId="{152F26BF-41F9-4451-9181-B4803E3944F9}" srcOrd="2" destOrd="0" parTransId="{AAFA3836-11A8-4287-8F26-1C61BAFDF9B1}" sibTransId="{774C774F-3390-4428-B680-FE02BC084DBF}"/>
    <dgm:cxn modelId="{FC92C971-32D3-4F33-BBD8-D4244ADD252C}" type="presOf" srcId="{026E1401-3C0E-4A9D-B033-391245F9C999}" destId="{5C2F9DA6-2706-4AB5-8991-EBA41BF61614}" srcOrd="0" destOrd="0" presId="urn:microsoft.com/office/officeart/2008/layout/AlternatingPictureBlocks"/>
    <dgm:cxn modelId="{E607D464-D2F7-4BF4-83D9-F4C9CC0A77F9}" type="presParOf" srcId="{5C2F9DA6-2706-4AB5-8991-EBA41BF61614}" destId="{F9824A7A-4F0C-4DBA-9968-B2FA6CF0C3A1}" srcOrd="0" destOrd="0" presId="urn:microsoft.com/office/officeart/2008/layout/AlternatingPictureBlocks"/>
    <dgm:cxn modelId="{B7B4FE8E-592C-4E75-A2A3-F24BCCEA9D29}" type="presParOf" srcId="{F9824A7A-4F0C-4DBA-9968-B2FA6CF0C3A1}" destId="{04FB5738-4B02-4D98-ADE7-636DE94BD7ED}" srcOrd="0" destOrd="0" presId="urn:microsoft.com/office/officeart/2008/layout/AlternatingPictureBlocks"/>
    <dgm:cxn modelId="{55A17ABA-542A-43BB-9AFA-98A85E6E416F}" type="presParOf" srcId="{F9824A7A-4F0C-4DBA-9968-B2FA6CF0C3A1}" destId="{8A757072-4D53-4913-8AB3-2135C0C0AA4A}" srcOrd="1" destOrd="0" presId="urn:microsoft.com/office/officeart/2008/layout/AlternatingPictureBlocks"/>
    <dgm:cxn modelId="{F2448B93-465E-4A55-B9FE-528FFC867E77}" type="presParOf" srcId="{5C2F9DA6-2706-4AB5-8991-EBA41BF61614}" destId="{AF590A93-A786-435C-9064-4E69E82CD851}" srcOrd="1" destOrd="0" presId="urn:microsoft.com/office/officeart/2008/layout/AlternatingPictureBlocks"/>
    <dgm:cxn modelId="{6C1D530B-EABF-4BF1-B9DF-08463AAE11A3}" type="presParOf" srcId="{5C2F9DA6-2706-4AB5-8991-EBA41BF61614}" destId="{C8DFB441-D8DB-46AD-B3EA-6DB83BCFDE38}" srcOrd="2" destOrd="0" presId="urn:microsoft.com/office/officeart/2008/layout/AlternatingPictureBlocks"/>
    <dgm:cxn modelId="{DBB6CD7E-3FD1-474B-B282-AB6BABD7EE43}" type="presParOf" srcId="{C8DFB441-D8DB-46AD-B3EA-6DB83BCFDE38}" destId="{5D574384-C148-40CE-BD76-F745C6D74BAB}" srcOrd="0" destOrd="0" presId="urn:microsoft.com/office/officeart/2008/layout/AlternatingPictureBlocks"/>
    <dgm:cxn modelId="{F7B912B6-2DB7-425B-B6E1-DABE7EBAB957}" type="presParOf" srcId="{C8DFB441-D8DB-46AD-B3EA-6DB83BCFDE38}" destId="{B04D9DAF-74E3-4633-AB2C-5DEAC69A399D}" srcOrd="1" destOrd="0" presId="urn:microsoft.com/office/officeart/2008/layout/AlternatingPictureBlock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B5738-4B02-4D98-ADE7-636DE94BD7ED}">
      <dsp:nvSpPr>
        <dsp:cNvPr id="0" name=""/>
        <dsp:cNvSpPr/>
      </dsp:nvSpPr>
      <dsp:spPr>
        <a:xfrm>
          <a:off x="843909" y="210305"/>
          <a:ext cx="1802911" cy="815427"/>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zh-CN" sz="1200" kern="1200" smtClean="0"/>
            <a:t>数据科学理论与实践</a:t>
          </a:r>
          <a:endParaRPr lang="zh-CN" sz="1200" kern="1200"/>
        </a:p>
        <a:p>
          <a:pPr marL="57150" lvl="1" indent="-57150" algn="l" defTabSz="400050" rtl="0">
            <a:lnSpc>
              <a:spcPct val="90000"/>
            </a:lnSpc>
            <a:spcBef>
              <a:spcPct val="0"/>
            </a:spcBef>
            <a:spcAft>
              <a:spcPct val="15000"/>
            </a:spcAft>
            <a:buChar char="••"/>
          </a:pPr>
          <a:r>
            <a:rPr lang="zh-CN" sz="900" kern="1200" dirty="0" smtClean="0"/>
            <a:t>朝乐门</a:t>
          </a:r>
          <a:endParaRPr lang="zh-CN" sz="900" kern="1200" dirty="0"/>
        </a:p>
        <a:p>
          <a:pPr marL="57150" lvl="1" indent="-57150" algn="l" defTabSz="400050" rtl="0">
            <a:lnSpc>
              <a:spcPct val="90000"/>
            </a:lnSpc>
            <a:spcBef>
              <a:spcPct val="0"/>
            </a:spcBef>
            <a:spcAft>
              <a:spcPct val="15000"/>
            </a:spcAft>
            <a:buChar char="••"/>
          </a:pPr>
          <a:r>
            <a:rPr lang="zh-CN" sz="900" kern="1200" smtClean="0"/>
            <a:t>清华大学出版社</a:t>
          </a:r>
          <a:endParaRPr lang="zh-CN" sz="900" kern="1200"/>
        </a:p>
        <a:p>
          <a:pPr marL="57150" lvl="1" indent="-57150" algn="l" defTabSz="400050" rtl="0">
            <a:lnSpc>
              <a:spcPct val="90000"/>
            </a:lnSpc>
            <a:spcBef>
              <a:spcPct val="0"/>
            </a:spcBef>
            <a:spcAft>
              <a:spcPct val="15000"/>
            </a:spcAft>
            <a:buChar char="••"/>
          </a:pPr>
          <a:r>
            <a:rPr lang="en-US" sz="900" kern="1200" smtClean="0"/>
            <a:t>2017</a:t>
          </a:r>
          <a:endParaRPr lang="zh-CN" sz="900" kern="1200"/>
        </a:p>
      </dsp:txBody>
      <dsp:txXfrm>
        <a:off x="843909" y="210305"/>
        <a:ext cx="1802911" cy="815427"/>
      </dsp:txXfrm>
    </dsp:sp>
    <dsp:sp modelId="{8A757072-4D53-4913-8AB3-2135C0C0AA4A}">
      <dsp:nvSpPr>
        <dsp:cNvPr id="0" name=""/>
        <dsp:cNvSpPr/>
      </dsp:nvSpPr>
      <dsp:spPr>
        <a:xfrm>
          <a:off x="44091" y="210305"/>
          <a:ext cx="630908" cy="81542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5D574384-C148-40CE-BD76-F745C6D74BAB}">
      <dsp:nvSpPr>
        <dsp:cNvPr id="0" name=""/>
        <dsp:cNvSpPr/>
      </dsp:nvSpPr>
      <dsp:spPr>
        <a:xfrm>
          <a:off x="60113" y="1160278"/>
          <a:ext cx="1802911" cy="815427"/>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zh-CN" sz="1200" kern="1200" dirty="0" smtClean="0"/>
            <a:t>数据科学</a:t>
          </a:r>
          <a:endParaRPr lang="zh-CN" sz="1200" kern="1200" dirty="0"/>
        </a:p>
        <a:p>
          <a:pPr marL="57150" lvl="1" indent="-57150" algn="l" defTabSz="400050" rtl="0">
            <a:lnSpc>
              <a:spcPct val="90000"/>
            </a:lnSpc>
            <a:spcBef>
              <a:spcPct val="0"/>
            </a:spcBef>
            <a:spcAft>
              <a:spcPct val="15000"/>
            </a:spcAft>
            <a:buChar char="••"/>
          </a:pPr>
          <a:r>
            <a:rPr lang="zh-CN" sz="900" kern="1200" smtClean="0"/>
            <a:t>朝乐门</a:t>
          </a:r>
          <a:endParaRPr lang="zh-CN" sz="900" kern="1200"/>
        </a:p>
        <a:p>
          <a:pPr marL="57150" lvl="1" indent="-57150" algn="l" defTabSz="400050" rtl="0">
            <a:lnSpc>
              <a:spcPct val="90000"/>
            </a:lnSpc>
            <a:spcBef>
              <a:spcPct val="0"/>
            </a:spcBef>
            <a:spcAft>
              <a:spcPct val="15000"/>
            </a:spcAft>
            <a:buChar char="••"/>
          </a:pPr>
          <a:r>
            <a:rPr lang="zh-CN" sz="900" kern="1200" smtClean="0"/>
            <a:t>清华大学出版社</a:t>
          </a:r>
          <a:endParaRPr lang="zh-CN" sz="900" kern="1200"/>
        </a:p>
        <a:p>
          <a:pPr marL="57150" lvl="1" indent="-57150" algn="l" defTabSz="400050" rtl="0">
            <a:lnSpc>
              <a:spcPct val="90000"/>
            </a:lnSpc>
            <a:spcBef>
              <a:spcPct val="0"/>
            </a:spcBef>
            <a:spcAft>
              <a:spcPct val="15000"/>
            </a:spcAft>
            <a:buChar char="••"/>
          </a:pPr>
          <a:r>
            <a:rPr lang="en-US" sz="900" kern="1200" smtClean="0"/>
            <a:t>2016</a:t>
          </a:r>
          <a:endParaRPr lang="zh-CN" sz="900" kern="1200"/>
        </a:p>
      </dsp:txBody>
      <dsp:txXfrm>
        <a:off x="60113" y="1160278"/>
        <a:ext cx="1802911" cy="815427"/>
      </dsp:txXfrm>
    </dsp:sp>
    <dsp:sp modelId="{B04D9DAF-74E3-4633-AB2C-5DEAC69A399D}">
      <dsp:nvSpPr>
        <dsp:cNvPr id="0" name=""/>
        <dsp:cNvSpPr/>
      </dsp:nvSpPr>
      <dsp:spPr>
        <a:xfrm>
          <a:off x="2063979" y="1160278"/>
          <a:ext cx="566819" cy="815427"/>
        </a:xfrm>
        <a:prstGeom prst="rect">
          <a:avLst/>
        </a:prstGeom>
        <a:blipFill rotWithShape="1">
          <a:blip xmlns:r="http://schemas.openxmlformats.org/officeDocument/2006/relationships" r:embed="rId2"/>
          <a:stretch>
            <a:fillRect/>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8427"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3992" y="1"/>
            <a:ext cx="3078427" cy="511731"/>
          </a:xfrm>
          <a:prstGeom prst="rect">
            <a:avLst/>
          </a:prstGeom>
        </p:spPr>
        <p:txBody>
          <a:bodyPr vert="horz" lIns="99048" tIns="49524" rIns="99048" bIns="49524" rtlCol="0"/>
          <a:lstStyle>
            <a:lvl1pPr algn="r">
              <a:defRPr sz="1300">
                <a:latin typeface="Arial" charset="0"/>
              </a:defRPr>
            </a:lvl1pPr>
          </a:lstStyle>
          <a:p>
            <a:pPr>
              <a:defRPr/>
            </a:pPr>
            <a:fld id="{603956DB-3DDD-4A5C-B49C-D2C31DEFF1EE}" type="datetimeFigureOut">
              <a:rPr lang="zh-CN" altLang="en-US"/>
              <a:pPr>
                <a:defRPr/>
              </a:pPr>
              <a:t>2017/12/4</a:t>
            </a:fld>
            <a:endParaRPr lang="zh-CN" altLang="en-US"/>
          </a:p>
        </p:txBody>
      </p:sp>
      <p:sp>
        <p:nvSpPr>
          <p:cNvPr id="4" name="页脚占位符 3"/>
          <p:cNvSpPr>
            <a:spLocks noGrp="1"/>
          </p:cNvSpPr>
          <p:nvPr>
            <p:ph type="ftr" sz="quarter" idx="2"/>
          </p:nvPr>
        </p:nvSpPr>
        <p:spPr>
          <a:xfrm>
            <a:off x="0" y="9721107"/>
            <a:ext cx="3078427"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3992" y="9721107"/>
            <a:ext cx="3078427" cy="511731"/>
          </a:xfrm>
          <a:prstGeom prst="rect">
            <a:avLst/>
          </a:prstGeom>
        </p:spPr>
        <p:txBody>
          <a:bodyPr vert="horz" lIns="99048" tIns="49524" rIns="99048" bIns="49524" rtlCol="0" anchor="b"/>
          <a:lstStyle>
            <a:lvl1pPr algn="r">
              <a:defRPr sz="1300">
                <a:latin typeface="Arial" charset="0"/>
              </a:defRPr>
            </a:lvl1pPr>
          </a:lstStyle>
          <a:p>
            <a:pPr>
              <a:defRPr/>
            </a:pPr>
            <a:fld id="{C08E804E-75B2-4F6E-8CC5-FE553309BAB1}" type="slidenum">
              <a:rPr lang="zh-CN" altLang="en-US"/>
              <a:pPr>
                <a:defRPr/>
              </a:pPr>
              <a:t>‹#›</a:t>
            </a:fld>
            <a:endParaRPr lang="zh-CN" altLang="en-US"/>
          </a:p>
        </p:txBody>
      </p:sp>
    </p:spTree>
    <p:extLst>
      <p:ext uri="{BB962C8B-B14F-4D97-AF65-F5344CB8AC3E}">
        <p14:creationId xmlns:p14="http://schemas.microsoft.com/office/powerpoint/2010/main" val="290491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8427"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idx="1"/>
          </p:nvPr>
        </p:nvSpPr>
        <p:spPr>
          <a:xfrm>
            <a:off x="4023992" y="1"/>
            <a:ext cx="3078427" cy="511731"/>
          </a:xfrm>
          <a:prstGeom prst="rect">
            <a:avLst/>
          </a:prstGeom>
        </p:spPr>
        <p:txBody>
          <a:bodyPr vert="horz" lIns="99048" tIns="49524" rIns="99048" bIns="49524" rtlCol="0"/>
          <a:lstStyle>
            <a:lvl1pPr algn="r">
              <a:defRPr sz="1300">
                <a:latin typeface="Arial" charset="0"/>
              </a:defRPr>
            </a:lvl1pPr>
          </a:lstStyle>
          <a:p>
            <a:pPr>
              <a:defRPr/>
            </a:pPr>
            <a:fld id="{BC748C56-3290-41A9-AF4C-A788D6EE5A6E}" type="datetimeFigureOut">
              <a:rPr lang="zh-CN" altLang="en-US"/>
              <a:pPr>
                <a:defRPr/>
              </a:pPr>
              <a:t>2017/12/4</a:t>
            </a:fld>
            <a:endParaRPr lang="zh-CN" altLang="en-US"/>
          </a:p>
        </p:txBody>
      </p:sp>
      <p:sp>
        <p:nvSpPr>
          <p:cNvPr id="4" name="幻灯片图像占位符 3"/>
          <p:cNvSpPr>
            <a:spLocks noGrp="1" noRot="1" noChangeAspect="1"/>
          </p:cNvSpPr>
          <p:nvPr>
            <p:ph type="sldImg" idx="2"/>
          </p:nvPr>
        </p:nvSpPr>
        <p:spPr>
          <a:xfrm>
            <a:off x="141288" y="768350"/>
            <a:ext cx="6821487"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10407" y="4861441"/>
            <a:ext cx="568325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7"/>
            <a:ext cx="3078427"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4023992" y="9721107"/>
            <a:ext cx="3078427" cy="511731"/>
          </a:xfrm>
          <a:prstGeom prst="rect">
            <a:avLst/>
          </a:prstGeom>
        </p:spPr>
        <p:txBody>
          <a:bodyPr vert="horz" lIns="99048" tIns="49524" rIns="99048" bIns="49524" rtlCol="0" anchor="b"/>
          <a:lstStyle>
            <a:lvl1pPr algn="r">
              <a:defRPr sz="1300">
                <a:latin typeface="Arial" charset="0"/>
              </a:defRPr>
            </a:lvl1pPr>
          </a:lstStyle>
          <a:p>
            <a:pPr>
              <a:defRPr/>
            </a:pPr>
            <a:fld id="{433EE737-1498-4668-B890-9C96984E2B5A}" type="slidenum">
              <a:rPr lang="zh-CN" altLang="en-US"/>
              <a:pPr>
                <a:defRPr/>
              </a:pPr>
              <a:t>‹#›</a:t>
            </a:fld>
            <a:endParaRPr lang="zh-CN" altLang="en-US"/>
          </a:p>
        </p:txBody>
      </p:sp>
    </p:spTree>
    <p:extLst>
      <p:ext uri="{BB962C8B-B14F-4D97-AF65-F5344CB8AC3E}">
        <p14:creationId xmlns:p14="http://schemas.microsoft.com/office/powerpoint/2010/main" val="396843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20" indent="-247620">
              <a:buFont typeface="+mj-lt"/>
              <a:buAutoNum type="arabicPeriod"/>
            </a:pPr>
            <a:endParaRPr lang="en-US" altLang="zh-CN" dirty="0" smtClean="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2</a:t>
            </a:fld>
            <a:endParaRPr lang="zh-CN" altLang="en-US"/>
          </a:p>
        </p:txBody>
      </p:sp>
    </p:spTree>
    <p:extLst>
      <p:ext uri="{BB962C8B-B14F-4D97-AF65-F5344CB8AC3E}">
        <p14:creationId xmlns:p14="http://schemas.microsoft.com/office/powerpoint/2010/main" val="124464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13</a:t>
            </a:fld>
            <a:endParaRPr lang="zh-CN" altLang="en-US"/>
          </a:p>
        </p:txBody>
      </p:sp>
    </p:spTree>
    <p:extLst>
      <p:ext uri="{BB962C8B-B14F-4D97-AF65-F5344CB8AC3E}">
        <p14:creationId xmlns:p14="http://schemas.microsoft.com/office/powerpoint/2010/main" val="336922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15</a:t>
            </a:fld>
            <a:endParaRPr lang="zh-CN" altLang="en-US"/>
          </a:p>
        </p:txBody>
      </p:sp>
    </p:spTree>
    <p:extLst>
      <p:ext uri="{BB962C8B-B14F-4D97-AF65-F5344CB8AC3E}">
        <p14:creationId xmlns:p14="http://schemas.microsoft.com/office/powerpoint/2010/main" val="292375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16</a:t>
            </a:fld>
            <a:endParaRPr lang="zh-CN" altLang="en-US"/>
          </a:p>
        </p:txBody>
      </p:sp>
    </p:spTree>
    <p:extLst>
      <p:ext uri="{BB962C8B-B14F-4D97-AF65-F5344CB8AC3E}">
        <p14:creationId xmlns:p14="http://schemas.microsoft.com/office/powerpoint/2010/main" val="32238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17</a:t>
            </a:fld>
            <a:endParaRPr lang="zh-CN" altLang="en-US"/>
          </a:p>
        </p:txBody>
      </p:sp>
    </p:spTree>
    <p:extLst>
      <p:ext uri="{BB962C8B-B14F-4D97-AF65-F5344CB8AC3E}">
        <p14:creationId xmlns:p14="http://schemas.microsoft.com/office/powerpoint/2010/main" val="1581645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47620" indent="-247620" defTabSz="990478">
              <a:buFont typeface="+mj-lt"/>
              <a:buAutoNum type="arabicPeriod"/>
              <a:defRPr/>
            </a:pPr>
            <a:endParaRPr lang="zh-CN" altLang="en-US" sz="1300" dirty="0"/>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18</a:t>
            </a:fld>
            <a:endParaRPr lang="zh-CN" altLang="en-US"/>
          </a:p>
        </p:txBody>
      </p:sp>
    </p:spTree>
    <p:extLst>
      <p:ext uri="{BB962C8B-B14F-4D97-AF65-F5344CB8AC3E}">
        <p14:creationId xmlns:p14="http://schemas.microsoft.com/office/powerpoint/2010/main" val="270272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3</a:t>
            </a:fld>
            <a:endParaRPr lang="zh-CN" altLang="en-US"/>
          </a:p>
        </p:txBody>
      </p:sp>
    </p:spTree>
    <p:extLst>
      <p:ext uri="{BB962C8B-B14F-4D97-AF65-F5344CB8AC3E}">
        <p14:creationId xmlns:p14="http://schemas.microsoft.com/office/powerpoint/2010/main" val="190429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4</a:t>
            </a:fld>
            <a:endParaRPr lang="zh-CN" altLang="en-US"/>
          </a:p>
        </p:txBody>
      </p:sp>
    </p:spTree>
    <p:extLst>
      <p:ext uri="{BB962C8B-B14F-4D97-AF65-F5344CB8AC3E}">
        <p14:creationId xmlns:p14="http://schemas.microsoft.com/office/powerpoint/2010/main" val="299378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5</a:t>
            </a:fld>
            <a:endParaRPr lang="zh-CN" altLang="en-US"/>
          </a:p>
        </p:txBody>
      </p:sp>
    </p:spTree>
    <p:extLst>
      <p:ext uri="{BB962C8B-B14F-4D97-AF65-F5344CB8AC3E}">
        <p14:creationId xmlns:p14="http://schemas.microsoft.com/office/powerpoint/2010/main" val="280784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47620" indent="-24762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6</a:t>
            </a:fld>
            <a:endParaRPr lang="zh-CN" altLang="en-US"/>
          </a:p>
        </p:txBody>
      </p:sp>
    </p:spTree>
    <p:extLst>
      <p:ext uri="{BB962C8B-B14F-4D97-AF65-F5344CB8AC3E}">
        <p14:creationId xmlns:p14="http://schemas.microsoft.com/office/powerpoint/2010/main" val="63871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47620" indent="-24762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7</a:t>
            </a:fld>
            <a:endParaRPr lang="zh-CN" altLang="en-US"/>
          </a:p>
        </p:txBody>
      </p:sp>
    </p:spTree>
    <p:extLst>
      <p:ext uri="{BB962C8B-B14F-4D97-AF65-F5344CB8AC3E}">
        <p14:creationId xmlns:p14="http://schemas.microsoft.com/office/powerpoint/2010/main" val="4259702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47620" indent="-24762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8</a:t>
            </a:fld>
            <a:endParaRPr lang="zh-CN" altLang="en-US"/>
          </a:p>
        </p:txBody>
      </p:sp>
    </p:spTree>
    <p:extLst>
      <p:ext uri="{BB962C8B-B14F-4D97-AF65-F5344CB8AC3E}">
        <p14:creationId xmlns:p14="http://schemas.microsoft.com/office/powerpoint/2010/main" val="72002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9</a:t>
            </a:fld>
            <a:endParaRPr lang="zh-CN" altLang="en-US"/>
          </a:p>
        </p:txBody>
      </p:sp>
    </p:spTree>
    <p:extLst>
      <p:ext uri="{BB962C8B-B14F-4D97-AF65-F5344CB8AC3E}">
        <p14:creationId xmlns:p14="http://schemas.microsoft.com/office/powerpoint/2010/main" val="4266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12</a:t>
            </a:fld>
            <a:endParaRPr lang="zh-CN" altLang="en-US"/>
          </a:p>
        </p:txBody>
      </p:sp>
    </p:spTree>
    <p:extLst>
      <p:ext uri="{BB962C8B-B14F-4D97-AF65-F5344CB8AC3E}">
        <p14:creationId xmlns:p14="http://schemas.microsoft.com/office/powerpoint/2010/main" val="1617234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184" descr="D:\PPT模板\good.jpg"/>
          <p:cNvPicPr>
            <a:picLocks noChangeAspect="1" noChangeArrowheads="1"/>
          </p:cNvPicPr>
          <p:nvPr userDrawn="1"/>
        </p:nvPicPr>
        <p:blipFill>
          <a:blip r:embed="rId2"/>
          <a:srcRect/>
          <a:stretch>
            <a:fillRect/>
          </a:stretch>
        </p:blipFill>
        <p:spPr bwMode="auto">
          <a:xfrm>
            <a:off x="0" y="6143626"/>
            <a:ext cx="12192000" cy="714375"/>
          </a:xfrm>
          <a:prstGeom prst="rect">
            <a:avLst/>
          </a:prstGeom>
          <a:noFill/>
          <a:ln w="9525">
            <a:noFill/>
            <a:miter lim="800000"/>
            <a:headEnd/>
            <a:tailEnd/>
          </a:ln>
        </p:spPr>
      </p:pic>
      <p:sp>
        <p:nvSpPr>
          <p:cNvPr id="93347" name="Rectangle 163"/>
          <p:cNvSpPr>
            <a:spLocks noGrp="1" noRot="1" noChangeArrowheads="1"/>
          </p:cNvSpPr>
          <p:nvPr>
            <p:ph type="ctrTitle"/>
          </p:nvPr>
        </p:nvSpPr>
        <p:spPr>
          <a:xfrm>
            <a:off x="914400" y="2438400"/>
            <a:ext cx="7629872" cy="1143000"/>
          </a:xfrm>
        </p:spPr>
        <p:txBody>
          <a:bodyPr/>
          <a:lstStyle>
            <a:lvl1pPr>
              <a:defRPr sz="4400" b="1">
                <a:latin typeface="华文中宋" pitchFamily="2" charset="-122"/>
                <a:ea typeface="华文中宋"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pPr>
                <a:defRPr/>
              </a:pPr>
              <a:t>‹#›</a:t>
            </a:fld>
            <a:endParaRPr lang="en-US" altLang="zh-CN"/>
          </a:p>
        </p:txBody>
      </p:sp>
      <p:pic>
        <p:nvPicPr>
          <p:cNvPr id="9" name="Picture 254" descr="D:\PPT模板\rendanew.jpg"/>
          <p:cNvPicPr>
            <a:picLocks noChangeAspect="1" noChangeArrowheads="1"/>
          </p:cNvPicPr>
          <p:nvPr userDrawn="1"/>
        </p:nvPicPr>
        <p:blipFill>
          <a:blip r:embed="rId3"/>
          <a:srcRect/>
          <a:stretch>
            <a:fillRect/>
          </a:stretch>
        </p:blipFill>
        <p:spPr bwMode="auto">
          <a:xfrm>
            <a:off x="8976320" y="623066"/>
            <a:ext cx="2498438" cy="2502871"/>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714156947"/>
      </p:ext>
    </p:extLst>
  </p:cSld>
  <p:clrMapOvr>
    <a:masterClrMapping/>
  </p:clrMapOvr>
  <p:transition>
    <p:blinds dir="vert"/>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12770038"/>
      </p:ext>
    </p:extLst>
  </p:cSld>
  <p:clrMapOvr>
    <a:masterClrMapping/>
  </p:clrMapOvr>
  <p:transition>
    <p:blinds dir="vert"/>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247310222"/>
      </p:ext>
    </p:extLst>
  </p:cSld>
  <p:clrMapOvr>
    <a:masterClrMapping/>
  </p:clrMapOvr>
  <p:transition>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898090432"/>
      </p:ext>
    </p:extLst>
  </p:cSld>
  <p:clrMapOvr>
    <a:masterClrMapping/>
  </p:clrMapOvr>
  <p:transition>
    <p:blinds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69901369"/>
      </p:ext>
    </p:extLst>
  </p:cSld>
  <p:clrMapOvr>
    <a:masterClrMapping/>
  </p:clrMapOvr>
  <p:transition>
    <p:blinds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543112033"/>
      </p:ext>
    </p:extLst>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104742507"/>
      </p:ext>
    </p:extLst>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726485428"/>
      </p:ext>
    </p:extLst>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84177288"/>
      </p:ext>
    </p:extLst>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114811039"/>
      </p:ext>
    </p:extLst>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110897775"/>
      </p:ext>
    </p:extLst>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92668529"/>
      </p:ext>
    </p:extLst>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b="1">
                <a:solidFill>
                  <a:srgbClr val="C00000"/>
                </a:solidFill>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smtClean="0"/>
          </a:p>
        </p:txBody>
      </p:sp>
    </p:spTree>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311995740"/>
      </p:ext>
    </p:extLst>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598182947"/>
      </p:ext>
    </p:extLst>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02570170"/>
      </p:ext>
    </p:extLst>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8139119"/>
      </p:ext>
    </p:extLst>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8313884"/>
      </p:ext>
    </p:extLst>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29369023"/>
      </p:ext>
    </p:extLst>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91708542"/>
      </p:ext>
    </p:extLst>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44364819"/>
      </p:ext>
    </p:extLst>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27648091"/>
      </p:ext>
    </p:extLst>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061938342"/>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74309735"/>
      </p:ext>
    </p:extLst>
  </p:cSld>
  <p:clrMapOvr>
    <a:masterClrMapping/>
  </p:clrMapOvr>
  <p:transition>
    <p:blinds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04023769"/>
      </p:ext>
    </p:extLst>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67528447"/>
      </p:ext>
    </p:extLst>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86732659"/>
      </p:ext>
    </p:extLst>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72443115"/>
      </p:ext>
    </p:extLst>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45938172"/>
      </p:ext>
    </p:extLst>
  </p:cSld>
  <p:clrMapOvr>
    <a:masterClrMapping/>
  </p:clrMapOvr>
  <p:transition>
    <p:blinds dir="ver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58350079"/>
      </p:ext>
    </p:extLst>
  </p:cSld>
  <p:clrMapOvr>
    <a:masterClrMapping/>
  </p:clrMapOvr>
  <p:transition>
    <p:blinds dir="ver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8766000"/>
      </p:ext>
    </p:extLst>
  </p:cSld>
  <p:clrMapOvr>
    <a:masterClrMapping/>
  </p:clrMapOvr>
  <p:transition>
    <p:blinds dir="vert"/>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21097918"/>
      </p:ext>
    </p:extLst>
  </p:cSld>
  <p:clrMapOvr>
    <a:masterClrMapping/>
  </p:clrMapOvr>
  <p:transition>
    <p:blinds dir="vert"/>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38646965"/>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260826835"/>
      </p:ext>
    </p:extLst>
  </p:cSld>
  <p:clrMapOvr>
    <a:masterClrMapping/>
  </p:clrMapOvr>
  <p:transition>
    <p:blinds dir="vert"/>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04673893"/>
      </p:ext>
    </p:extLst>
  </p:cSld>
  <p:clrMapOvr>
    <a:masterClrMapping/>
  </p:clrMapOvr>
  <p:transition>
    <p:blinds dir="vert"/>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8088538"/>
      </p:ext>
    </p:extLst>
  </p:cSld>
  <p:clrMapOvr>
    <a:masterClrMapping/>
  </p:clrMapOvr>
  <p:transition>
    <p:blinds dir="vert"/>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21278458"/>
      </p:ext>
    </p:extLst>
  </p:cSld>
  <p:clrMapOvr>
    <a:masterClrMapping/>
  </p:clrMapOvr>
  <p:transition>
    <p:blinds dir="vert"/>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5820992"/>
      </p:ext>
    </p:extLst>
  </p:cSld>
  <p:clrMapOvr>
    <a:masterClrMapping/>
  </p:clrMapOvr>
  <p:transition>
    <p:blinds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76268277"/>
      </p:ext>
    </p:extLst>
  </p:cSld>
  <p:clrMapOvr>
    <a:masterClrMapping/>
  </p:clrMapOvr>
  <p:transition>
    <p:blinds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8875842"/>
      </p:ext>
    </p:extLst>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34842644"/>
      </p:ext>
    </p:extLst>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9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3475785"/>
      </p:ext>
    </p:extLst>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20929087"/>
      </p:ext>
    </p:extLst>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85921416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4229535157"/>
      </p:ext>
    </p:extLst>
  </p:cSld>
  <p:clrMapOvr>
    <a:masterClrMapping/>
  </p:clrMapOvr>
  <p:transition>
    <p:blinds dir="vert"/>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80918553"/>
      </p:ext>
    </p:extLst>
  </p:cSld>
  <p:clrMapOvr>
    <a:masterClrMapping/>
  </p:clrMapOvr>
  <p:transition>
    <p:blinds dir="vert"/>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66270046"/>
      </p:ext>
    </p:extLst>
  </p:cSld>
  <p:clrMapOvr>
    <a:masterClrMapping/>
  </p:clrMapOvr>
  <p:transition>
    <p:blinds dir="vert"/>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57434770"/>
      </p:ext>
    </p:extLst>
  </p:cSld>
  <p:clrMapOvr>
    <a:masterClrMapping/>
  </p:clrMapOvr>
  <p:transition>
    <p:blinds dir="vert"/>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92046210"/>
      </p:ext>
    </p:extLst>
  </p:cSld>
  <p:clrMapOvr>
    <a:masterClrMapping/>
  </p:clrMapOvr>
  <p:transition>
    <p:blinds dir="vert"/>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45676558"/>
      </p:ext>
    </p:extLst>
  </p:cSld>
  <p:clrMapOvr>
    <a:masterClrMapping/>
  </p:clrMapOvr>
  <p:transition>
    <p:blinds dir="vert"/>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27808276"/>
      </p:ext>
    </p:extLst>
  </p:cSld>
  <p:clrMapOvr>
    <a:masterClrMapping/>
  </p:clrMapOvr>
  <p:transition>
    <p:blinds dir="vert"/>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229938245"/>
      </p:ext>
    </p:extLst>
  </p:cSld>
  <p:clrMapOvr>
    <a:masterClrMapping/>
  </p:clrMapOvr>
  <p:transition>
    <p:blinds dir="vert"/>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27634933"/>
      </p:ext>
    </p:extLst>
  </p:cSld>
  <p:clrMapOvr>
    <a:masterClrMapping/>
  </p:clrMapOvr>
  <p:transition>
    <p:blinds dir="vert"/>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301416206"/>
      </p:ext>
    </p:extLst>
  </p:cSld>
  <p:clrMapOvr>
    <a:masterClrMapping/>
  </p:clrMapOvr>
  <p:transition>
    <p:blinds dir="vert"/>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74204639"/>
      </p:ext>
    </p:extLst>
  </p:cSld>
  <p:clrMapOvr>
    <a:masterClrMapping/>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551155909"/>
      </p:ext>
    </p:extLst>
  </p:cSld>
  <p:clrMapOvr>
    <a:masterClrMapping/>
  </p:clrMapOvr>
  <p:transition>
    <p:blinds dir="vert"/>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415368631"/>
      </p:ext>
    </p:extLst>
  </p:cSld>
  <p:clrMapOvr>
    <a:masterClrMapping/>
  </p:clrMapOvr>
  <p:transition>
    <p:blinds dir="vert"/>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084230457"/>
      </p:ext>
    </p:extLst>
  </p:cSld>
  <p:clrMapOvr>
    <a:masterClrMapping/>
  </p:clrMapOvr>
  <p:transition>
    <p:blinds dir="vert"/>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40501050"/>
      </p:ext>
    </p:extLst>
  </p:cSld>
  <p:clrMapOvr>
    <a:masterClrMapping/>
  </p:clrMapOvr>
  <p:transition>
    <p:blinds dir="vert"/>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59986384"/>
      </p:ext>
    </p:extLst>
  </p:cSld>
  <p:clrMapOvr>
    <a:masterClrMapping/>
  </p:clrMapOvr>
  <p:transition>
    <p:blinds dir="vert"/>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94699072"/>
      </p:ext>
    </p:extLst>
  </p:cSld>
  <p:clrMapOvr>
    <a:masterClrMapping/>
  </p:clrMapOvr>
  <p:transition>
    <p:blinds dir="vert"/>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23461386"/>
      </p:ext>
    </p:extLst>
  </p:cSld>
  <p:clrMapOvr>
    <a:masterClrMapping/>
  </p:clrMapOvr>
  <p:transition>
    <p:blinds dir="vert"/>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761706067"/>
      </p:ext>
    </p:extLst>
  </p:cSld>
  <p:clrMapOvr>
    <a:masterClrMapping/>
  </p:clrMapOvr>
  <p:transition>
    <p:blinds dir="vert"/>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59226818"/>
      </p:ext>
    </p:extLst>
  </p:cSld>
  <p:clrMapOvr>
    <a:masterClrMapping/>
  </p:clrMapOvr>
  <p:transition>
    <p:blinds dir="vert"/>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129628855"/>
      </p:ext>
    </p:extLst>
  </p:cSld>
  <p:clrMapOvr>
    <a:masterClrMapping/>
  </p:clrMapOvr>
  <p:transition>
    <p:blinds dir="vert"/>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91094808"/>
      </p:ext>
    </p:extLst>
  </p:cSld>
  <p:clrMapOvr>
    <a:masterClrMapping/>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046414529"/>
      </p:ext>
    </p:extLst>
  </p:cSld>
  <p:clrMapOvr>
    <a:masterClrMapping/>
  </p:clrMapOvr>
  <p:transition>
    <p:blinds dir="vert"/>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581192701"/>
      </p:ext>
    </p:extLst>
  </p:cSld>
  <p:clrMapOvr>
    <a:masterClrMapping/>
  </p:clrMapOvr>
  <p:transition>
    <p:blinds dir="vert"/>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9458313"/>
      </p:ext>
    </p:extLst>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00223798"/>
      </p:ext>
    </p:extLst>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34707186"/>
      </p:ext>
    </p:extLst>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44465445"/>
      </p:ext>
    </p:extLst>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2215487"/>
      </p:ext>
    </p:extLst>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65164125"/>
      </p:ext>
    </p:extLst>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63989990"/>
      </p:ext>
    </p:extLst>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954517571"/>
      </p:ext>
    </p:extLst>
  </p:cSld>
  <p:clrMapOvr>
    <a:masterClrMapping/>
  </p:clrMapOvr>
  <p:transition>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94215938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3023628026"/>
      </p:ext>
    </p:extLst>
  </p:cSld>
  <p:clrMapOvr>
    <a:masterClrMapping/>
  </p:clrMapOvr>
  <p:transition>
    <p:blinds dir="vert"/>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312839474"/>
      </p:ext>
    </p:extLst>
  </p:cSld>
  <p:clrMapOvr>
    <a:masterClrMapping/>
  </p:clrMapOvr>
  <p:transition>
    <p:blinds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422145330"/>
      </p:ext>
    </p:extLst>
  </p:cSld>
  <p:clrMapOvr>
    <a:masterClrMapping/>
  </p:clrMapOvr>
  <p:transition>
    <p:blinds dir="vert"/>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72467993"/>
      </p:ext>
    </p:extLst>
  </p:cSld>
  <p:clrMapOvr>
    <a:masterClrMapping/>
  </p:clrMapOvr>
  <p:transition>
    <p:blinds dir="vert"/>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608935840"/>
      </p:ext>
    </p:extLst>
  </p:cSld>
  <p:clrMapOvr>
    <a:masterClrMapping/>
  </p:clrMapOvr>
  <p:transition>
    <p:blinds dir="vert"/>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706252143"/>
      </p:ext>
    </p:extLst>
  </p:cSld>
  <p:clrMapOvr>
    <a:masterClrMapping/>
  </p:clrMapOvr>
  <p:transition>
    <p:blinds dir="vert"/>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67464355"/>
      </p:ext>
    </p:extLst>
  </p:cSld>
  <p:clrMapOvr>
    <a:masterClrMapping/>
  </p:clrMapOvr>
  <p:transition>
    <p:blinds dir="vert"/>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55607256"/>
      </p:ext>
    </p:extLst>
  </p:cSld>
  <p:clrMapOvr>
    <a:masterClrMapping/>
  </p:clrMapOvr>
  <p:transition>
    <p:blinds dir="vert"/>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08492886"/>
      </p:ext>
    </p:extLst>
  </p:cSld>
  <p:clrMapOvr>
    <a:masterClrMapping/>
  </p:clrMapOvr>
  <p:transition>
    <p:blinds dir="vert"/>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057416673"/>
      </p:ext>
    </p:extLst>
  </p:cSld>
  <p:clrMapOvr>
    <a:masterClrMapping/>
  </p:clrMapOvr>
  <p:transition>
    <p:blinds dir="vert"/>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849128972"/>
      </p:ext>
    </p:extLst>
  </p:cSld>
  <p:clrMapOvr>
    <a:masterClrMapping/>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smtClean="0"/>
          </a:p>
        </p:txBody>
      </p:sp>
    </p:spTree>
    <p:extLst>
      <p:ext uri="{BB962C8B-B14F-4D97-AF65-F5344CB8AC3E}">
        <p14:creationId xmlns:p14="http://schemas.microsoft.com/office/powerpoint/2010/main" val="137764391"/>
      </p:ext>
    </p:extLst>
  </p:cSld>
  <p:clrMapOvr>
    <a:masterClrMapping/>
  </p:clrMapOvr>
  <p:transition>
    <p:blinds dir="vert"/>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063822613"/>
      </p:ext>
    </p:extLst>
  </p:cSld>
  <p:clrMapOvr>
    <a:masterClrMapping/>
  </p:clrMapOvr>
  <p:transition>
    <p:blinds dir="vert"/>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677499186"/>
      </p:ext>
    </p:extLst>
  </p:cSld>
  <p:clrMapOvr>
    <a:masterClrMapping/>
  </p:clrMapOvr>
  <p:transition>
    <p:blinds dir="vert"/>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0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221857272"/>
      </p:ext>
    </p:extLst>
  </p:cSld>
  <p:clrMapOvr>
    <a:masterClrMapping/>
  </p:clrMapOvr>
  <p:transition>
    <p:blinds dir="vert"/>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0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204257891"/>
      </p:ext>
    </p:extLst>
  </p:cSld>
  <p:clrMapOvr>
    <a:masterClrMapping/>
  </p:clrMapOvr>
  <p:transition>
    <p:blinds dir="vert"/>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45364444"/>
      </p:ext>
    </p:extLst>
  </p:cSld>
  <p:clrMapOvr>
    <a:masterClrMapping/>
  </p:clrMapOvr>
  <p:transition>
    <p:blinds dir="vert"/>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61603388"/>
      </p:ext>
    </p:extLst>
  </p:cSld>
  <p:clrMapOvr>
    <a:masterClrMapping/>
  </p:clrMapOvr>
  <p:transition>
    <p:blinds dir="vert"/>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528887203"/>
      </p:ext>
    </p:extLst>
  </p:cSld>
  <p:clrMapOvr>
    <a:masterClrMapping/>
  </p:clrMapOvr>
  <p:transition>
    <p:blinds dir="vert"/>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396254422"/>
      </p:ext>
    </p:extLst>
  </p:cSld>
  <p:clrMapOvr>
    <a:masterClrMapping/>
  </p:clrMapOvr>
  <p:transition>
    <p:blinds dir="vert"/>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879912696"/>
      </p:ext>
    </p:extLst>
  </p:cSld>
  <p:clrMapOvr>
    <a:masterClrMapping/>
  </p:clrMapOvr>
  <p:transition>
    <p:blinds dir="vert"/>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smtClean="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smtClean="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131139932"/>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254" descr="D:\PPT模板\rendanew.jpg"/>
          <p:cNvPicPr>
            <a:picLocks noChangeAspect="1" noChangeArrowheads="1"/>
          </p:cNvPicPr>
          <p:nvPr userDrawn="1"/>
        </p:nvPicPr>
        <p:blipFill>
          <a:blip r:embed="rId103"/>
          <a:srcRect/>
          <a:stretch>
            <a:fillRect/>
          </a:stretch>
        </p:blipFill>
        <p:spPr bwMode="auto">
          <a:xfrm>
            <a:off x="10344472" y="548680"/>
            <a:ext cx="1297113" cy="1299415"/>
          </a:xfrm>
          <a:prstGeom prst="rect">
            <a:avLst/>
          </a:prstGeom>
          <a:noFill/>
          <a:ln w="9525">
            <a:noFill/>
            <a:miter lim="800000"/>
            <a:headEnd/>
            <a:tailEnd/>
          </a:ln>
        </p:spPr>
      </p:pic>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C477B47-DDB5-489C-BB25-ED0A340F4893}" type="slidenum">
              <a:rPr lang="en-US" altLang="zh-CN"/>
              <a:pPr>
                <a:defRPr/>
              </a:pPr>
              <a:t>‹#›</a:t>
            </a:fld>
            <a:endParaRPr lang="en-US" altLang="zh-CN"/>
          </a:p>
        </p:txBody>
      </p:sp>
      <p:sp>
        <p:nvSpPr>
          <p:cNvPr id="155" name="TextBox 154"/>
          <p:cNvSpPr txBox="1"/>
          <p:nvPr userDrawn="1"/>
        </p:nvSpPr>
        <p:spPr>
          <a:xfrm>
            <a:off x="1" y="1"/>
            <a:ext cx="5422900" cy="276225"/>
          </a:xfrm>
          <a:prstGeom prst="rect">
            <a:avLst/>
          </a:prstGeom>
          <a:solidFill>
            <a:srgbClr val="C00000"/>
          </a:solidFill>
        </p:spPr>
        <p:txBody>
          <a:bodyPr>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gradFill flip="none" rotWithShape="1">
            <a:gsLst>
              <a:gs pos="0">
                <a:srgbClr val="AB0000">
                  <a:shade val="30000"/>
                  <a:satMod val="115000"/>
                </a:srgbClr>
              </a:gs>
              <a:gs pos="50000">
                <a:srgbClr val="AB0000">
                  <a:shade val="67500"/>
                  <a:satMod val="115000"/>
                </a:srgbClr>
              </a:gs>
              <a:gs pos="100000">
                <a:srgbClr val="AB0000">
                  <a:shade val="100000"/>
                  <a:satMod val="115000"/>
                </a:srgbClr>
              </a:gs>
            </a:gsLst>
            <a:lin ang="2700000" scaled="1"/>
            <a:tileRect/>
          </a:gra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pPr algn="r">
                <a:defRPr/>
              </a:pPr>
              <a:t>‹#›</a:t>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1"/>
            <a:ext cx="6769100" cy="276225"/>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p:spPr>
        <p:txBody>
          <a:bodyPr>
            <a:spAutoFit/>
          </a:bodyPr>
          <a:lstStyle/>
          <a:p>
            <a:pPr>
              <a:defRPr/>
            </a:pPr>
            <a:endParaRPr lang="zh-CN" altLang="en-US" sz="1200" dirty="0">
              <a:solidFill>
                <a:schemeClr val="bg1"/>
              </a:solidFill>
            </a:endParaRPr>
          </a:p>
        </p:txBody>
      </p:sp>
      <p:sp>
        <p:nvSpPr>
          <p:cNvPr id="11" name="文本占位符 156"/>
          <p:cNvSpPr txBox="1">
            <a:spLocks/>
          </p:cNvSpPr>
          <p:nvPr userDrawn="1"/>
        </p:nvSpPr>
        <p:spPr>
          <a:xfrm>
            <a:off x="-96688" y="6597651"/>
            <a:ext cx="11571446" cy="317499"/>
          </a:xfrm>
          <a:prstGeom prst="rect">
            <a:avLst/>
          </a:prstGeom>
          <a:ln w="3175"/>
        </p:spPr>
        <p:txBody>
          <a:bodyPr/>
          <a:lstStyle>
            <a:lvl1pPr>
              <a:buNone/>
              <a:defRPr sz="1200">
                <a:solidFill>
                  <a:schemeClr val="bg1"/>
                </a:solidFill>
              </a:defRPr>
            </a:lvl1pPr>
          </a:lstStyle>
          <a:p>
            <a:pPr marL="342900" indent="-342900" algn="ctr" eaLnBrk="0" hangingPunct="0">
              <a:spcBef>
                <a:spcPct val="20000"/>
              </a:spcBef>
              <a:buClr>
                <a:schemeClr val="hlink"/>
              </a:buClr>
              <a:buFont typeface="Wingdings" pitchFamily="2" charset="2"/>
              <a:buNone/>
              <a:defRPr/>
            </a:pP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课程名称</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数据科学理论与实践                         </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主讲教师</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朝乐门                   </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参考书</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数据科学理论与实践</a:t>
            </a:r>
            <a:r>
              <a:rPr lang="en-US" altLang="zh-CN" sz="1200" kern="0" dirty="0" smtClean="0">
                <a:latin typeface="Times New Roman" panose="02020603050405020304" pitchFamily="18" charset="0"/>
                <a:ea typeface="+mn-ea"/>
                <a:cs typeface="Times New Roman" panose="02020603050405020304" pitchFamily="18" charset="0"/>
              </a:rPr>
              <a:t>(</a:t>
            </a:r>
            <a:r>
              <a:rPr lang="zh-CN" altLang="en-US" sz="1200" kern="0" dirty="0" smtClean="0">
                <a:latin typeface="Times New Roman" panose="02020603050405020304" pitchFamily="18" charset="0"/>
                <a:ea typeface="+mn-ea"/>
                <a:cs typeface="Times New Roman" panose="02020603050405020304" pitchFamily="18" charset="0"/>
              </a:rPr>
              <a:t>清华大学出版社，</a:t>
            </a:r>
            <a:r>
              <a:rPr lang="en-US" altLang="zh-CN" sz="1200" kern="0" dirty="0" smtClean="0">
                <a:latin typeface="Times New Roman" panose="02020603050405020304" pitchFamily="18" charset="0"/>
                <a:ea typeface="+mn-ea"/>
                <a:cs typeface="Times New Roman" panose="02020603050405020304" pitchFamily="18" charset="0"/>
              </a:rPr>
              <a:t>2017)             【</a:t>
            </a:r>
            <a:r>
              <a:rPr lang="zh-CN" altLang="en-US" sz="1200" kern="0" dirty="0" smtClean="0">
                <a:latin typeface="Times New Roman" panose="02020603050405020304" pitchFamily="18" charset="0"/>
                <a:ea typeface="+mn-ea"/>
                <a:cs typeface="Times New Roman" panose="02020603050405020304" pitchFamily="18" charset="0"/>
              </a:rPr>
              <a:t>日期</a:t>
            </a:r>
            <a:r>
              <a:rPr lang="en-US" altLang="zh-CN" sz="1200" kern="0" dirty="0" smtClean="0">
                <a:latin typeface="Times New Roman" panose="02020603050405020304" pitchFamily="18" charset="0"/>
                <a:ea typeface="+mn-ea"/>
                <a:cs typeface="Times New Roman" panose="02020603050405020304" pitchFamily="18" charset="0"/>
              </a:rPr>
              <a:t>】2017</a:t>
            </a:r>
            <a:r>
              <a:rPr lang="zh-CN" altLang="en-US" sz="1200" kern="0" dirty="0" smtClean="0">
                <a:latin typeface="Times New Roman" panose="02020603050405020304" pitchFamily="18" charset="0"/>
                <a:ea typeface="+mn-ea"/>
                <a:cs typeface="Times New Roman" panose="02020603050405020304" pitchFamily="18" charset="0"/>
              </a:rPr>
              <a:t>年</a:t>
            </a:r>
            <a:r>
              <a:rPr lang="en-US" altLang="zh-CN" sz="1200" kern="0" dirty="0" smtClean="0">
                <a:latin typeface="Times New Roman" panose="02020603050405020304" pitchFamily="18" charset="0"/>
                <a:ea typeface="+mn-ea"/>
                <a:cs typeface="Times New Roman" panose="02020603050405020304" pitchFamily="18" charset="0"/>
              </a:rPr>
              <a:t>8</a:t>
            </a:r>
            <a:r>
              <a:rPr lang="zh-CN" altLang="en-US" sz="1200" kern="0" dirty="0" smtClean="0">
                <a:latin typeface="Times New Roman" panose="02020603050405020304" pitchFamily="18" charset="0"/>
                <a:ea typeface="+mn-ea"/>
                <a:cs typeface="Times New Roman" panose="02020603050405020304" pitchFamily="18" charset="0"/>
              </a:rPr>
              <a:t>月</a:t>
            </a:r>
          </a:p>
        </p:txBody>
      </p:sp>
      <p:sp>
        <p:nvSpPr>
          <p:cNvPr id="12" name="文本占位符 156"/>
          <p:cNvSpPr txBox="1">
            <a:spLocks/>
          </p:cNvSpPr>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endParaRPr lang="zh-CN" altLang="en-US" sz="1200" kern="0" dirty="0" smtClean="0">
              <a:latin typeface="+mn-lt"/>
              <a:ea typeface="+mn-ea"/>
            </a:endParaRPr>
          </a:p>
        </p:txBody>
      </p:sp>
    </p:spTree>
  </p:cSld>
  <p:clrMap bg1="lt1" tx1="dk1" bg2="lt2" tx2="dk2" accent1="accent1" accent2="accent2" accent3="accent3" accent4="accent4" accent5="accent5" accent6="accent6" hlink="hlink" folHlink="folHlink"/>
  <p:sldLayoutIdLst>
    <p:sldLayoutId id="2147484356" r:id="rId1"/>
    <p:sldLayoutId id="2147484357" r:id="rId2"/>
    <p:sldLayoutId id="2147484355" r:id="rId3"/>
    <p:sldLayoutId id="2147484358" r:id="rId4"/>
    <p:sldLayoutId id="2147484359" r:id="rId5"/>
    <p:sldLayoutId id="2147484360" r:id="rId6"/>
    <p:sldLayoutId id="2147484361" r:id="rId7"/>
    <p:sldLayoutId id="2147484362" r:id="rId8"/>
    <p:sldLayoutId id="2147484363" r:id="rId9"/>
    <p:sldLayoutId id="2147484364" r:id="rId10"/>
    <p:sldLayoutId id="2147484365" r:id="rId11"/>
    <p:sldLayoutId id="2147484366" r:id="rId12"/>
    <p:sldLayoutId id="2147484367" r:id="rId13"/>
    <p:sldLayoutId id="2147484368" r:id="rId14"/>
    <p:sldLayoutId id="2147484369" r:id="rId15"/>
    <p:sldLayoutId id="2147484370" r:id="rId16"/>
    <p:sldLayoutId id="2147484371" r:id="rId17"/>
    <p:sldLayoutId id="2147484372" r:id="rId18"/>
    <p:sldLayoutId id="2147484373" r:id="rId19"/>
    <p:sldLayoutId id="2147484374" r:id="rId20"/>
    <p:sldLayoutId id="2147484376" r:id="rId21"/>
    <p:sldLayoutId id="2147484377" r:id="rId22"/>
    <p:sldLayoutId id="2147484379" r:id="rId23"/>
    <p:sldLayoutId id="2147484380" r:id="rId24"/>
    <p:sldLayoutId id="2147484381" r:id="rId25"/>
    <p:sldLayoutId id="2147484382" r:id="rId26"/>
    <p:sldLayoutId id="2147484383" r:id="rId27"/>
    <p:sldLayoutId id="2147484384" r:id="rId28"/>
    <p:sldLayoutId id="2147484385" r:id="rId29"/>
    <p:sldLayoutId id="2147484386" r:id="rId30"/>
    <p:sldLayoutId id="2147484387" r:id="rId31"/>
    <p:sldLayoutId id="2147484388" r:id="rId32"/>
    <p:sldLayoutId id="2147484389" r:id="rId33"/>
    <p:sldLayoutId id="2147484390" r:id="rId34"/>
    <p:sldLayoutId id="2147484391" r:id="rId35"/>
    <p:sldLayoutId id="2147484392" r:id="rId36"/>
    <p:sldLayoutId id="2147484393" r:id="rId37"/>
    <p:sldLayoutId id="2147484394" r:id="rId38"/>
    <p:sldLayoutId id="2147484395" r:id="rId39"/>
    <p:sldLayoutId id="2147484396" r:id="rId40"/>
    <p:sldLayoutId id="2147484397" r:id="rId41"/>
    <p:sldLayoutId id="2147484419" r:id="rId42"/>
    <p:sldLayoutId id="2147484445" r:id="rId43"/>
    <p:sldLayoutId id="2147484446" r:id="rId44"/>
    <p:sldLayoutId id="2147484449" r:id="rId45"/>
    <p:sldLayoutId id="2147484499" r:id="rId46"/>
    <p:sldLayoutId id="2147484500" r:id="rId47"/>
    <p:sldLayoutId id="2147484513" r:id="rId48"/>
    <p:sldLayoutId id="2147484514" r:id="rId49"/>
    <p:sldLayoutId id="2147484515" r:id="rId50"/>
    <p:sldLayoutId id="2147484516" r:id="rId51"/>
    <p:sldLayoutId id="2147484517" r:id="rId52"/>
    <p:sldLayoutId id="2147484518" r:id="rId53"/>
    <p:sldLayoutId id="2147484519" r:id="rId54"/>
    <p:sldLayoutId id="2147484520" r:id="rId55"/>
    <p:sldLayoutId id="2147484521" r:id="rId56"/>
    <p:sldLayoutId id="2147484522" r:id="rId57"/>
    <p:sldLayoutId id="2147484528" r:id="rId58"/>
    <p:sldLayoutId id="2147484529" r:id="rId59"/>
    <p:sldLayoutId id="2147484530" r:id="rId60"/>
    <p:sldLayoutId id="2147484531" r:id="rId61"/>
    <p:sldLayoutId id="2147484532" r:id="rId62"/>
    <p:sldLayoutId id="2147484534" r:id="rId63"/>
    <p:sldLayoutId id="2147484535" r:id="rId64"/>
    <p:sldLayoutId id="2147484537" r:id="rId65"/>
    <p:sldLayoutId id="2147484538" r:id="rId66"/>
    <p:sldLayoutId id="2147484539" r:id="rId67"/>
    <p:sldLayoutId id="2147484540" r:id="rId68"/>
    <p:sldLayoutId id="2147484542" r:id="rId69"/>
    <p:sldLayoutId id="2147484543" r:id="rId70"/>
    <p:sldLayoutId id="2147484544" r:id="rId71"/>
    <p:sldLayoutId id="2147484545" r:id="rId72"/>
    <p:sldLayoutId id="2147484546" r:id="rId73"/>
    <p:sldLayoutId id="2147484547" r:id="rId74"/>
    <p:sldLayoutId id="2147484548" r:id="rId75"/>
    <p:sldLayoutId id="2147484549" r:id="rId76"/>
    <p:sldLayoutId id="2147484550" r:id="rId77"/>
    <p:sldLayoutId id="2147484551" r:id="rId78"/>
    <p:sldLayoutId id="2147484552" r:id="rId79"/>
    <p:sldLayoutId id="2147484553" r:id="rId80"/>
    <p:sldLayoutId id="2147484554" r:id="rId81"/>
    <p:sldLayoutId id="2147484555" r:id="rId82"/>
    <p:sldLayoutId id="2147484556" r:id="rId83"/>
    <p:sldLayoutId id="2147484557" r:id="rId84"/>
    <p:sldLayoutId id="2147484558" r:id="rId85"/>
    <p:sldLayoutId id="2147484559" r:id="rId86"/>
    <p:sldLayoutId id="2147484560" r:id="rId87"/>
    <p:sldLayoutId id="2147484561" r:id="rId88"/>
    <p:sldLayoutId id="2147484563" r:id="rId89"/>
    <p:sldLayoutId id="2147484564" r:id="rId90"/>
    <p:sldLayoutId id="2147484565" r:id="rId91"/>
    <p:sldLayoutId id="2147484566" r:id="rId92"/>
    <p:sldLayoutId id="2147484567" r:id="rId93"/>
    <p:sldLayoutId id="2147484568" r:id="rId94"/>
    <p:sldLayoutId id="2147484569" r:id="rId95"/>
    <p:sldLayoutId id="2147484570" r:id="rId96"/>
    <p:sldLayoutId id="2147484573" r:id="rId97"/>
    <p:sldLayoutId id="2147484574" r:id="rId98"/>
    <p:sldLayoutId id="2147484575" r:id="rId99"/>
    <p:sldLayoutId id="2147484576" r:id="rId100"/>
    <p:sldLayoutId id="2147484578" r:id="rId101"/>
  </p:sldLayoutIdLst>
  <p:transition>
    <p:blinds dir="vert"/>
  </p:transition>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0.xml"/><Relationship Id="rId7"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1.png"/><Relationship Id="rId7" Type="http://schemas.openxmlformats.org/officeDocument/2006/relationships/diagramColors" Target="../diagrams/colors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3.jpeg"/><Relationship Id="rId7" Type="http://schemas.openxmlformats.org/officeDocument/2006/relationships/diagramColors" Target="../diagrams/colors7.xml"/><Relationship Id="rId2" Type="http://schemas.openxmlformats.org/officeDocument/2006/relationships/image" Target="../media/image32.jpeg"/><Relationship Id="rId1" Type="http://schemas.openxmlformats.org/officeDocument/2006/relationships/slideLayout" Target="../slideLayouts/slideLayout59.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36.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3.png"/><Relationship Id="rId7" Type="http://schemas.openxmlformats.org/officeDocument/2006/relationships/diagramQuickStyle" Target="../diagrams/quickStyl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5.png"/><Relationship Id="rId4" Type="http://schemas.openxmlformats.org/officeDocument/2006/relationships/image" Target="../media/image14.pn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solidFill>
                  <a:srgbClr val="C00000"/>
                </a:solidFill>
              </a:rPr>
              <a:t>5 </a:t>
            </a:r>
            <a:r>
              <a:rPr lang="zh-CN" altLang="en-US" dirty="0" smtClean="0">
                <a:solidFill>
                  <a:srgbClr val="C00000"/>
                </a:solidFill>
              </a:rPr>
              <a:t>数据科学的术语与本体</a:t>
            </a:r>
            <a:endParaRPr lang="zh-CN" altLang="en-US" dirty="0">
              <a:solidFill>
                <a:srgbClr val="C00000"/>
              </a:solidFill>
            </a:endParaRPr>
          </a:p>
        </p:txBody>
      </p:sp>
      <p:sp>
        <p:nvSpPr>
          <p:cNvPr id="7" name="副标题 6"/>
          <p:cNvSpPr>
            <a:spLocks noGrp="1"/>
          </p:cNvSpPr>
          <p:nvPr>
            <p:ph type="subTitle" idx="1"/>
          </p:nvPr>
        </p:nvSpPr>
        <p:spPr>
          <a:xfrm>
            <a:off x="3215680" y="4005064"/>
            <a:ext cx="5040560" cy="1752600"/>
          </a:xfrm>
        </p:spPr>
        <p:txBody>
          <a:bodyPr/>
          <a:lstStyle/>
          <a:p>
            <a:r>
              <a:rPr lang="en-US" altLang="zh-CN" sz="2000" dirty="0" smtClean="0">
                <a:latin typeface="Arial" panose="020B0604020202020204" pitchFamily="34" charset="0"/>
                <a:cs typeface="Arial" panose="020B0604020202020204" pitchFamily="34" charset="0"/>
              </a:rPr>
              <a:t>▲4.</a:t>
            </a:r>
            <a:r>
              <a:rPr lang="zh-CN" altLang="en-US" sz="2000" dirty="0">
                <a:latin typeface="Arial" panose="020B0604020202020204" pitchFamily="34" charset="0"/>
                <a:cs typeface="Arial" panose="020B0604020202020204" pitchFamily="34" charset="0"/>
              </a:rPr>
              <a:t>数据科学</a:t>
            </a:r>
            <a:r>
              <a:rPr lang="zh-CN" altLang="en-US" sz="2000" dirty="0" smtClean="0">
                <a:latin typeface="Arial" panose="020B0604020202020204" pitchFamily="34" charset="0"/>
                <a:cs typeface="Arial" panose="020B0604020202020204" pitchFamily="34" charset="0"/>
              </a:rPr>
              <a:t>的术语与本体</a:t>
            </a:r>
            <a:endParaRPr lang="en-US" altLang="zh-CN" sz="2000" dirty="0" smtClean="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r>
              <a:rPr lang="zh-CN" altLang="en-US" sz="2000" dirty="0" smtClean="0">
                <a:solidFill>
                  <a:schemeClr val="bg1">
                    <a:lumMod val="50000"/>
                  </a:schemeClr>
                </a:solidFill>
                <a:latin typeface="Arial" panose="020B0604020202020204" pitchFamily="34" charset="0"/>
                <a:cs typeface="Arial" panose="020B0604020202020204" pitchFamily="34" charset="0"/>
              </a:rPr>
              <a:t>▼</a:t>
            </a:r>
            <a:r>
              <a:rPr lang="en-US" altLang="zh-CN" sz="2000" dirty="0" smtClean="0">
                <a:solidFill>
                  <a:schemeClr val="bg1">
                    <a:lumMod val="50000"/>
                  </a:schemeClr>
                </a:solidFill>
                <a:latin typeface="Arial" panose="020B0604020202020204" pitchFamily="34" charset="0"/>
                <a:cs typeface="Arial" panose="020B0604020202020204" pitchFamily="34" charset="0"/>
              </a:rPr>
              <a:t>6.</a:t>
            </a:r>
            <a:r>
              <a:rPr lang="zh-CN" altLang="en-US" sz="2000" dirty="0">
                <a:solidFill>
                  <a:schemeClr val="bg1">
                    <a:lumMod val="50000"/>
                  </a:schemeClr>
                </a:solidFill>
                <a:latin typeface="Arial" panose="020B0604020202020204" pitchFamily="34" charset="0"/>
                <a:cs typeface="Arial" panose="020B0604020202020204" pitchFamily="34" charset="0"/>
              </a:rPr>
              <a:t>数据科学</a:t>
            </a:r>
            <a:r>
              <a:rPr lang="zh-CN" altLang="en-US" sz="2000" dirty="0" smtClean="0">
                <a:solidFill>
                  <a:schemeClr val="bg1">
                    <a:lumMod val="50000"/>
                  </a:schemeClr>
                </a:solidFill>
                <a:latin typeface="Arial" panose="020B0604020202020204" pitchFamily="34" charset="0"/>
                <a:cs typeface="Arial" panose="020B0604020202020204" pitchFamily="34" charset="0"/>
              </a:rPr>
              <a:t>的基本原则</a:t>
            </a:r>
            <a:endParaRPr lang="zh-CN" altLang="en-US" sz="2000" dirty="0">
              <a:solidFill>
                <a:schemeClr val="bg1">
                  <a:lumMod val="50000"/>
                </a:schemeClr>
              </a:solidFill>
            </a:endParaRPr>
          </a:p>
        </p:txBody>
      </p:sp>
    </p:spTree>
    <p:extLst>
      <p:ext uri="{BB962C8B-B14F-4D97-AF65-F5344CB8AC3E}">
        <p14:creationId xmlns:p14="http://schemas.microsoft.com/office/powerpoint/2010/main" val="3400570791"/>
      </p:ext>
    </p:extLst>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1"/>
          <p:cNvSpPr>
            <a:spLocks noGrp="1"/>
          </p:cNvSpPr>
          <p:nvPr>
            <p:ph type="title"/>
          </p:nvPr>
        </p:nvSpPr>
        <p:spPr>
          <a:xfrm>
            <a:off x="397933" y="392510"/>
            <a:ext cx="9514491" cy="821913"/>
          </a:xfrm>
        </p:spPr>
        <p:txBody>
          <a:bodyPr/>
          <a:lstStyle/>
          <a:p>
            <a:r>
              <a:rPr lang="zh-CN" altLang="en-US" b="1" dirty="0"/>
              <a:t>数据分析式</a:t>
            </a:r>
            <a:r>
              <a:rPr lang="zh-CN" altLang="en-US" b="1" dirty="0" smtClean="0"/>
              <a:t>思维（</a:t>
            </a:r>
            <a:r>
              <a:rPr lang="en-US" altLang="zh-CN" b="1" dirty="0"/>
              <a:t>Data-Analytic Thinking</a:t>
            </a:r>
            <a:r>
              <a:rPr lang="zh-CN" altLang="en-US" b="1" dirty="0"/>
              <a:t>）</a:t>
            </a:r>
            <a:endParaRPr lang="en-US" altLang="zh-CN" b="1" dirty="0"/>
          </a:p>
        </p:txBody>
      </p:sp>
      <p:sp>
        <p:nvSpPr>
          <p:cNvPr id="20486"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2" name="文本占位符 1"/>
          <p:cNvSpPr>
            <a:spLocks noGrp="1"/>
          </p:cNvSpPr>
          <p:nvPr>
            <p:ph type="body" sz="quarter" idx="14"/>
          </p:nvPr>
        </p:nvSpPr>
        <p:spPr/>
        <p:txBody>
          <a:bodyPr/>
          <a:lstStyle/>
          <a:p>
            <a:r>
              <a:rPr lang="zh-CN" altLang="en-US" dirty="0" smtClean="0"/>
              <a:t>► </a:t>
            </a:r>
            <a:r>
              <a:rPr lang="en-US" altLang="zh-CN" dirty="0" smtClean="0"/>
              <a:t>5.</a:t>
            </a:r>
            <a:r>
              <a:rPr lang="zh-CN" altLang="en-US" dirty="0" smtClean="0"/>
              <a:t>数据科学的术语与本体</a:t>
            </a:r>
            <a:endParaRPr lang="zh-CN" altLang="en-US" dirty="0"/>
          </a:p>
          <a:p>
            <a:endParaRPr lang="zh-CN" altLang="en-US" dirty="0"/>
          </a:p>
        </p:txBody>
      </p:sp>
      <p:graphicFrame>
        <p:nvGraphicFramePr>
          <p:cNvPr id="20482" name="Object 2"/>
          <p:cNvGraphicFramePr>
            <a:graphicFrameLocks noChangeAspect="1"/>
          </p:cNvGraphicFramePr>
          <p:nvPr>
            <p:extLst/>
          </p:nvPr>
        </p:nvGraphicFramePr>
        <p:xfrm>
          <a:off x="910242" y="1973293"/>
          <a:ext cx="7131976" cy="3687955"/>
        </p:xfrm>
        <a:graphic>
          <a:graphicData uri="http://schemas.openxmlformats.org/presentationml/2006/ole">
            <mc:AlternateContent xmlns:mc="http://schemas.openxmlformats.org/markup-compatibility/2006">
              <mc:Choice xmlns:v="urn:schemas-microsoft-com:vml" Requires="v">
                <p:oleObj spid="_x0000_s153774" name="Visio" r:id="rId3" imgW="5343496" imgH="2743200" progId="Visio.Drawing.11">
                  <p:embed/>
                </p:oleObj>
              </mc:Choice>
              <mc:Fallback>
                <p:oleObj name="Visio" r:id="rId3" imgW="5343496" imgH="2743200" progId="Visio.Drawing.11">
                  <p:embed/>
                  <p:pic>
                    <p:nvPicPr>
                      <p:cNvPr id="20482" name="Object 2"/>
                      <p:cNvPicPr>
                        <a:picLocks noChangeAspect="1" noChangeArrowheads="1"/>
                      </p:cNvPicPr>
                      <p:nvPr/>
                    </p:nvPicPr>
                    <p:blipFill>
                      <a:blip r:embed="rId4"/>
                      <a:srcRect/>
                      <a:stretch>
                        <a:fillRect/>
                      </a:stretch>
                    </p:blipFill>
                    <p:spPr bwMode="auto">
                      <a:xfrm>
                        <a:off x="910242" y="1973293"/>
                        <a:ext cx="7131976" cy="3687955"/>
                      </a:xfrm>
                      <a:prstGeom prst="rect">
                        <a:avLst/>
                      </a:prstGeom>
                      <a:noFill/>
                      <a:ln>
                        <a:solidFill>
                          <a:schemeClr val="lt1">
                            <a:hueOff val="0"/>
                            <a:satOff val="0"/>
                            <a:lumOff val="0"/>
                          </a:schemeClr>
                        </a:solidFill>
                      </a:ln>
                      <a:effectLst/>
                      <a:extLst/>
                    </p:spPr>
                  </p:pic>
                </p:oleObj>
              </mc:Fallback>
            </mc:AlternateContent>
          </a:graphicData>
        </a:graphic>
      </p:graphicFrame>
      <p:sp>
        <p:nvSpPr>
          <p:cNvPr id="3" name="矩形 2"/>
          <p:cNvSpPr/>
          <p:nvPr/>
        </p:nvSpPr>
        <p:spPr>
          <a:xfrm>
            <a:off x="8760296" y="2175247"/>
            <a:ext cx="3096344"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altLang="zh-CN" sz="2000" dirty="0">
                <a:solidFill>
                  <a:schemeClr val="bg1"/>
                </a:solidFill>
                <a:latin typeface="Helvetica Neue"/>
              </a:rPr>
              <a:t>2/3</a:t>
            </a:r>
            <a:r>
              <a:rPr lang="zh-CN" altLang="en-US" sz="2000" dirty="0">
                <a:solidFill>
                  <a:schemeClr val="bg1"/>
                </a:solidFill>
                <a:latin typeface="Helvetica Neue"/>
              </a:rPr>
              <a:t>的癌症是因为运气差 ？</a:t>
            </a:r>
            <a:r>
              <a:rPr lang="en-US" altLang="zh-CN" sz="2000" dirty="0">
                <a:solidFill>
                  <a:schemeClr val="bg1"/>
                </a:solidFill>
                <a:latin typeface="Helvetica Neue"/>
              </a:rPr>
              <a:t>《Science》 | </a:t>
            </a:r>
            <a:r>
              <a:rPr lang="zh-CN" altLang="en-US" sz="2000" dirty="0">
                <a:solidFill>
                  <a:schemeClr val="bg1"/>
                </a:solidFill>
                <a:latin typeface="Helvetica Neue"/>
              </a:rPr>
              <a:t>大数据分析的套路与陷阱</a:t>
            </a:r>
            <a:endParaRPr lang="zh-CN" altLang="en-US" sz="2000" b="0" i="0" dirty="0">
              <a:solidFill>
                <a:schemeClr val="bg1"/>
              </a:solidFill>
              <a:effectLst/>
              <a:latin typeface="Helvetica Neue"/>
            </a:endParaRPr>
          </a:p>
        </p:txBody>
      </p:sp>
      <p:pic>
        <p:nvPicPr>
          <p:cNvPr id="125451" name="Picture 523" descr="http://qr.api.cli.im/qr?data=http%253A%252F%252Fmp.weixin.qq.com%252Fs%252FL34QyOBHKpQi9HYPIr_ZZg&amp;level=H&amp;transparent=false&amp;bgcolor=%23ffffff&amp;forecolor=%23000000&amp;blockpixel=12&amp;marginblock=1&amp;logourl=&amp;size=280&amp;kid=cliim&amp;key=d29e2597d5934104bfa1ddd16fe396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4968" y="378638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27879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2" name="文本占位符 1"/>
          <p:cNvSpPr>
            <a:spLocks noGrp="1"/>
          </p:cNvSpPr>
          <p:nvPr>
            <p:ph type="body" sz="quarter" idx="14"/>
          </p:nvPr>
        </p:nvSpPr>
        <p:spPr/>
        <p:txBody>
          <a:bodyPr/>
          <a:lstStyle/>
          <a:p>
            <a:r>
              <a:rPr lang="zh-CN" altLang="en-US" dirty="0" smtClean="0"/>
              <a:t>► </a:t>
            </a:r>
            <a:r>
              <a:rPr lang="en-US" altLang="zh-CN" dirty="0" smtClean="0"/>
              <a:t>5.</a:t>
            </a:r>
            <a:r>
              <a:rPr lang="zh-CN" altLang="en-US" dirty="0" smtClean="0"/>
              <a:t>数据科学的术语与本体</a:t>
            </a:r>
            <a:endParaRPr lang="zh-CN" altLang="en-US" dirty="0"/>
          </a:p>
          <a:p>
            <a:endParaRPr lang="zh-CN" altLang="en-US" dirty="0"/>
          </a:p>
        </p:txBody>
      </p:sp>
      <p:sp>
        <p:nvSpPr>
          <p:cNvPr id="9" name="标题 1"/>
          <p:cNvSpPr txBox="1">
            <a:spLocks/>
          </p:cNvSpPr>
          <p:nvPr/>
        </p:nvSpPr>
        <p:spPr bwMode="auto">
          <a:xfrm>
            <a:off x="695400" y="472792"/>
            <a:ext cx="10306579" cy="8219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C00000"/>
                </a:solidFill>
                <a:latin typeface="华文中宋" pitchFamily="2" charset="-122"/>
                <a:ea typeface="华文中宋"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600" kern="0" smtClean="0"/>
              <a:t>大数据分析</a:t>
            </a:r>
            <a:endParaRPr lang="zh-CN" altLang="en-US" sz="3600" kern="0" dirty="0" smtClean="0"/>
          </a:p>
        </p:txBody>
      </p:sp>
      <p:sp>
        <p:nvSpPr>
          <p:cNvPr id="10" name="Rectangle 2"/>
          <p:cNvSpPr>
            <a:spLocks noChangeArrowheads="1"/>
          </p:cNvSpPr>
          <p:nvPr/>
        </p:nvSpPr>
        <p:spPr bwMode="auto">
          <a:xfrm>
            <a:off x="1199456" y="1988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830966144"/>
              </p:ext>
            </p:extLst>
          </p:nvPr>
        </p:nvGraphicFramePr>
        <p:xfrm>
          <a:off x="1055440" y="1700808"/>
          <a:ext cx="5047418" cy="4608512"/>
        </p:xfrm>
        <a:graphic>
          <a:graphicData uri="http://schemas.openxmlformats.org/presentationml/2006/ole">
            <mc:AlternateContent xmlns:mc="http://schemas.openxmlformats.org/markup-compatibility/2006">
              <mc:Choice xmlns:v="urn:schemas-microsoft-com:vml" Requires="v">
                <p:oleObj spid="_x0000_s162863" name="Visio" r:id="rId3" imgW="5733831" imgH="5276791" progId="Visio.Drawing.15">
                  <p:embed/>
                </p:oleObj>
              </mc:Choice>
              <mc:Fallback>
                <p:oleObj name="Visio" r:id="rId3" imgW="5733831" imgH="5276791" progId="Visio.Drawing.15">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40" y="1700808"/>
                        <a:ext cx="5047418" cy="4608512"/>
                      </a:xfrm>
                      <a:prstGeom prst="rect">
                        <a:avLst/>
                      </a:prstGeom>
                      <a:noFill/>
                    </p:spPr>
                  </p:pic>
                </p:oleObj>
              </mc:Fallback>
            </mc:AlternateContent>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774927769"/>
              </p:ext>
            </p:extLst>
          </p:nvPr>
        </p:nvGraphicFramePr>
        <p:xfrm>
          <a:off x="6816080" y="2276873"/>
          <a:ext cx="4968552" cy="2808312"/>
        </p:xfrm>
        <a:graphic>
          <a:graphicData uri="http://schemas.openxmlformats.org/drawingml/2006/table">
            <a:tbl>
              <a:tblPr firstRow="1" firstCol="1" bandRow="1">
                <a:tableStyleId>{93296810-A885-4BE3-A3E7-6D5BEEA58F35}</a:tableStyleId>
              </a:tblPr>
              <a:tblGrid>
                <a:gridCol w="1465372">
                  <a:extLst>
                    <a:ext uri="{9D8B030D-6E8A-4147-A177-3AD203B41FA5}">
                      <a16:colId xmlns:a16="http://schemas.microsoft.com/office/drawing/2014/main" xmlns="" val="1404873330"/>
                    </a:ext>
                  </a:extLst>
                </a:gridCol>
                <a:gridCol w="1466967">
                  <a:extLst>
                    <a:ext uri="{9D8B030D-6E8A-4147-A177-3AD203B41FA5}">
                      <a16:colId xmlns:a16="http://schemas.microsoft.com/office/drawing/2014/main" xmlns="" val="1249535477"/>
                    </a:ext>
                  </a:extLst>
                </a:gridCol>
                <a:gridCol w="2036213">
                  <a:extLst>
                    <a:ext uri="{9D8B030D-6E8A-4147-A177-3AD203B41FA5}">
                      <a16:colId xmlns:a16="http://schemas.microsoft.com/office/drawing/2014/main" xmlns="" val="1362920994"/>
                    </a:ext>
                  </a:extLst>
                </a:gridCol>
              </a:tblGrid>
              <a:tr h="514261">
                <a:tc>
                  <a:txBody>
                    <a:bodyPr/>
                    <a:lstStyle/>
                    <a:p>
                      <a:pPr algn="l">
                        <a:spcAft>
                          <a:spcPts val="0"/>
                        </a:spcAft>
                      </a:pPr>
                      <a:r>
                        <a:rPr lang="zh-CN" sz="1400" kern="0">
                          <a:effectLst/>
                        </a:rPr>
                        <a:t>问题类型（实际）</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latinLnBrk="1">
                        <a:spcAft>
                          <a:spcPts val="0"/>
                        </a:spcAft>
                      </a:pPr>
                      <a:r>
                        <a:rPr lang="zh-CN" sz="1400" kern="0">
                          <a:effectLst/>
                        </a:rPr>
                        <a:t>问题类型（曲解）</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a:spcAft>
                          <a:spcPts val="0"/>
                        </a:spcAft>
                      </a:pPr>
                      <a:r>
                        <a:rPr lang="zh-CN" sz="1400" kern="0">
                          <a:effectLst/>
                        </a:rPr>
                        <a:t>曲解情况的简单描述</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extLst>
                  <a:ext uri="{0D108BD9-81ED-4DB2-BD59-A6C34878D82A}">
                    <a16:rowId xmlns:a16="http://schemas.microsoft.com/office/drawing/2014/main" xmlns="" val="3532280722"/>
                  </a:ext>
                </a:extLst>
              </a:tr>
              <a:tr h="751268">
                <a:tc>
                  <a:txBody>
                    <a:bodyPr/>
                    <a:lstStyle/>
                    <a:p>
                      <a:pPr algn="l">
                        <a:spcAft>
                          <a:spcPts val="0"/>
                        </a:spcAft>
                      </a:pPr>
                      <a:r>
                        <a:rPr lang="zh-CN" sz="1400" kern="0">
                          <a:effectLst/>
                        </a:rPr>
                        <a:t>推理分析</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a:spcAft>
                          <a:spcPts val="0"/>
                        </a:spcAft>
                      </a:pPr>
                      <a:r>
                        <a:rPr lang="zh-CN" sz="1400" kern="0">
                          <a:effectLst/>
                        </a:rPr>
                        <a:t>因果分析</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a:spcAft>
                          <a:spcPts val="0"/>
                        </a:spcAft>
                      </a:pPr>
                      <a:r>
                        <a:rPr lang="zh-CN" sz="1400" kern="0" dirty="0">
                          <a:effectLst/>
                        </a:rPr>
                        <a:t>相关性并不意味着因果关系</a:t>
                      </a:r>
                      <a:endParaRPr lang="zh-CN" sz="1800" kern="100" dirty="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extLst>
                  <a:ext uri="{0D108BD9-81ED-4DB2-BD59-A6C34878D82A}">
                    <a16:rowId xmlns:a16="http://schemas.microsoft.com/office/drawing/2014/main" xmlns="" val="482882521"/>
                  </a:ext>
                </a:extLst>
              </a:tr>
              <a:tr h="514261">
                <a:tc>
                  <a:txBody>
                    <a:bodyPr/>
                    <a:lstStyle/>
                    <a:p>
                      <a:pPr algn="l">
                        <a:spcAft>
                          <a:spcPts val="0"/>
                        </a:spcAft>
                      </a:pPr>
                      <a:r>
                        <a:rPr lang="zh-CN" sz="1400" kern="0" dirty="0">
                          <a:effectLst/>
                        </a:rPr>
                        <a:t>探索分析</a:t>
                      </a:r>
                      <a:endParaRPr lang="zh-CN" sz="1800" kern="100" dirty="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a:spcAft>
                          <a:spcPts val="0"/>
                        </a:spcAft>
                      </a:pPr>
                      <a:r>
                        <a:rPr lang="zh-CN" sz="1400" kern="0">
                          <a:effectLst/>
                        </a:rPr>
                        <a:t>推理分析</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a:spcAft>
                          <a:spcPts val="0"/>
                        </a:spcAft>
                      </a:pPr>
                      <a:r>
                        <a:rPr lang="zh-CN" sz="1400" kern="0">
                          <a:effectLst/>
                        </a:rPr>
                        <a:t>数据疏浚</a:t>
                      </a:r>
                      <a:r>
                        <a:rPr lang="en-US" sz="1400" kern="0">
                          <a:effectLst/>
                        </a:rPr>
                        <a:t>(data dredging)</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extLst>
                  <a:ext uri="{0D108BD9-81ED-4DB2-BD59-A6C34878D82A}">
                    <a16:rowId xmlns:a16="http://schemas.microsoft.com/office/drawing/2014/main" xmlns="" val="598972316"/>
                  </a:ext>
                </a:extLst>
              </a:tr>
              <a:tr h="514261">
                <a:tc>
                  <a:txBody>
                    <a:bodyPr/>
                    <a:lstStyle/>
                    <a:p>
                      <a:pPr algn="l">
                        <a:spcAft>
                          <a:spcPts val="0"/>
                        </a:spcAft>
                      </a:pPr>
                      <a:r>
                        <a:rPr lang="zh-CN" sz="1400" kern="0">
                          <a:effectLst/>
                        </a:rPr>
                        <a:t>探索分析</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a:spcAft>
                          <a:spcPts val="0"/>
                        </a:spcAft>
                      </a:pPr>
                      <a:r>
                        <a:rPr lang="zh-CN" sz="1400" kern="0">
                          <a:effectLst/>
                        </a:rPr>
                        <a:t>预测分析</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a:spcAft>
                          <a:spcPts val="0"/>
                        </a:spcAft>
                      </a:pPr>
                      <a:r>
                        <a:rPr lang="zh-CN" sz="1400" kern="0">
                          <a:effectLst/>
                        </a:rPr>
                        <a:t>过拟合</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extLst>
                  <a:ext uri="{0D108BD9-81ED-4DB2-BD59-A6C34878D82A}">
                    <a16:rowId xmlns:a16="http://schemas.microsoft.com/office/drawing/2014/main" xmlns="" val="1671422654"/>
                  </a:ext>
                </a:extLst>
              </a:tr>
              <a:tr h="514261">
                <a:tc>
                  <a:txBody>
                    <a:bodyPr/>
                    <a:lstStyle/>
                    <a:p>
                      <a:pPr algn="l">
                        <a:spcAft>
                          <a:spcPts val="0"/>
                        </a:spcAft>
                      </a:pPr>
                      <a:r>
                        <a:rPr lang="zh-CN" sz="1400" kern="0">
                          <a:effectLst/>
                        </a:rPr>
                        <a:t>描述分析</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a:spcAft>
                          <a:spcPts val="0"/>
                        </a:spcAft>
                      </a:pPr>
                      <a:r>
                        <a:rPr lang="zh-CN" sz="1400" kern="0">
                          <a:effectLst/>
                        </a:rPr>
                        <a:t>推理分析</a:t>
                      </a:r>
                      <a:endParaRPr lang="zh-CN" sz="1800" kern="10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tc>
                  <a:txBody>
                    <a:bodyPr/>
                    <a:lstStyle/>
                    <a:p>
                      <a:pPr algn="l">
                        <a:spcAft>
                          <a:spcPts val="0"/>
                        </a:spcAft>
                      </a:pPr>
                      <a:r>
                        <a:rPr lang="en-US" sz="1400" kern="0" dirty="0">
                          <a:effectLst/>
                        </a:rPr>
                        <a:t>1</a:t>
                      </a:r>
                      <a:r>
                        <a:rPr lang="zh-CN" sz="1400" kern="0" dirty="0">
                          <a:effectLst/>
                        </a:rPr>
                        <a:t>为</a:t>
                      </a:r>
                      <a:r>
                        <a:rPr lang="en-US" sz="1400" kern="0" dirty="0">
                          <a:effectLst/>
                        </a:rPr>
                        <a:t>n</a:t>
                      </a:r>
                      <a:r>
                        <a:rPr lang="zh-CN" sz="1400" kern="0" dirty="0">
                          <a:effectLst/>
                        </a:rPr>
                        <a:t>分析</a:t>
                      </a:r>
                      <a:endParaRPr lang="zh-CN" sz="1800" kern="100" dirty="0">
                        <a:effectLst/>
                        <a:latin typeface="等线" panose="02010600030101010101" pitchFamily="2" charset="-122"/>
                        <a:ea typeface="等线" panose="02010600030101010101" pitchFamily="2" charset="-122"/>
                        <a:cs typeface="Mongolian Baiti" panose="03000500000000000000" pitchFamily="66" charset="0"/>
                      </a:endParaRPr>
                    </a:p>
                  </a:txBody>
                  <a:tcPr marL="66675" marR="66675" marT="0" marB="0"/>
                </a:tc>
                <a:extLst>
                  <a:ext uri="{0D108BD9-81ED-4DB2-BD59-A6C34878D82A}">
                    <a16:rowId xmlns:a16="http://schemas.microsoft.com/office/drawing/2014/main" xmlns="" val="1637347681"/>
                  </a:ext>
                </a:extLst>
              </a:tr>
            </a:tbl>
          </a:graphicData>
        </a:graphic>
      </p:graphicFrame>
      <p:sp>
        <p:nvSpPr>
          <p:cNvPr id="13" name="文本框 12"/>
          <p:cNvSpPr txBox="1"/>
          <p:nvPr/>
        </p:nvSpPr>
        <p:spPr>
          <a:xfrm>
            <a:off x="7585385" y="5463985"/>
            <a:ext cx="3393811" cy="830997"/>
          </a:xfrm>
          <a:prstGeom prst="rect">
            <a:avLst/>
          </a:prstGeom>
          <a:noFill/>
        </p:spPr>
        <p:txBody>
          <a:bodyPr wrap="square" rtlCol="0">
            <a:spAutoFit/>
          </a:bodyPr>
          <a:lstStyle/>
          <a:p>
            <a:r>
              <a:rPr lang="en-US" altLang="zh-CN" sz="1200" dirty="0"/>
              <a:t>Jeffery T. Leek, Roger D. </a:t>
            </a:r>
            <a:r>
              <a:rPr lang="en-US" altLang="zh-CN" sz="1200" dirty="0" err="1"/>
              <a:t>Peng.What</a:t>
            </a:r>
            <a:r>
              <a:rPr lang="en-US" altLang="zh-CN" sz="1200" dirty="0"/>
              <a:t> is the question? Mistaking the type of question being considered is the most common error in data analysis[J].Science,2015,374(6228):1314-1315.</a:t>
            </a:r>
            <a:endParaRPr lang="zh-CN" altLang="en-US" sz="1200" dirty="0"/>
          </a:p>
        </p:txBody>
      </p:sp>
    </p:spTree>
    <p:extLst>
      <p:ext uri="{BB962C8B-B14F-4D97-AF65-F5344CB8AC3E}">
        <p14:creationId xmlns:p14="http://schemas.microsoft.com/office/powerpoint/2010/main" val="1089704795"/>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397933" y="392510"/>
            <a:ext cx="9874531" cy="821913"/>
          </a:xfrm>
        </p:spPr>
        <p:txBody>
          <a:bodyPr/>
          <a:lstStyle/>
          <a:p>
            <a:r>
              <a:rPr lang="zh-CN" altLang="en-US" dirty="0" smtClean="0"/>
              <a:t>数据连续性</a:t>
            </a:r>
            <a:r>
              <a:rPr lang="zh-CN" altLang="zh-CN" b="1" dirty="0"/>
              <a:t>（</a:t>
            </a:r>
            <a:r>
              <a:rPr lang="en-US" altLang="zh-CN" b="1" dirty="0"/>
              <a:t>Data Continuity</a:t>
            </a:r>
            <a:r>
              <a:rPr lang="zh-CN" altLang="zh-CN" b="1" dirty="0"/>
              <a:t>）</a:t>
            </a:r>
            <a:endParaRPr lang="zh-CN" altLang="en-US" dirty="0" smtClean="0"/>
          </a:p>
        </p:txBody>
      </p:sp>
      <p:sp>
        <p:nvSpPr>
          <p:cNvPr id="55301" name="文本占位符 4"/>
          <p:cNvSpPr>
            <a:spLocks noGrp="1"/>
          </p:cNvSpPr>
          <p:nvPr>
            <p:ph type="body" sz="quarter" idx="13"/>
          </p:nvPr>
        </p:nvSpPr>
        <p:spPr>
          <a:ln w="9525"/>
        </p:spPr>
        <p:txBody>
          <a:bodyPr/>
          <a:lstStyle/>
          <a:p>
            <a:r>
              <a:rPr lang="zh-CN" altLang="en-US" dirty="0" smtClean="0"/>
              <a:t>►数据科学基础理论</a:t>
            </a:r>
            <a:endParaRPr lang="zh-CN" altLang="en-US" dirty="0"/>
          </a:p>
          <a:p>
            <a:r>
              <a:rPr lang="zh-CN" altLang="en-US" dirty="0" smtClean="0"/>
              <a:t>的</a:t>
            </a:r>
            <a:r>
              <a:rPr lang="zh-CN" altLang="en-US" dirty="0"/>
              <a:t>重要术语</a:t>
            </a:r>
          </a:p>
          <a:p>
            <a:endParaRPr lang="zh-CN" altLang="en-US" dirty="0" smtClean="0"/>
          </a:p>
        </p:txBody>
      </p:sp>
      <p:sp>
        <p:nvSpPr>
          <p:cNvPr id="4" name="文本占位符 3"/>
          <p:cNvSpPr>
            <a:spLocks noGrp="1"/>
          </p:cNvSpPr>
          <p:nvPr>
            <p:ph type="body" sz="quarter" idx="14"/>
          </p:nvPr>
        </p:nvSpPr>
        <p:spPr/>
        <p:txBody>
          <a:bodyPr/>
          <a:lstStyle/>
          <a:p>
            <a:r>
              <a:rPr lang="en-US" altLang="zh-CN" dirty="0" smtClean="0"/>
              <a:t>5.</a:t>
            </a:r>
            <a:r>
              <a:rPr lang="zh-CN" altLang="en-US" dirty="0" smtClean="0"/>
              <a:t>数据科学的术语与本体</a:t>
            </a:r>
            <a:endParaRPr lang="zh-CN" altLang="en-US" dirty="0"/>
          </a:p>
        </p:txBody>
      </p:sp>
      <p:graphicFrame>
        <p:nvGraphicFramePr>
          <p:cNvPr id="9" name="Object 2"/>
          <p:cNvGraphicFramePr>
            <a:graphicFrameLocks noChangeAspect="1"/>
          </p:cNvGraphicFramePr>
          <p:nvPr>
            <p:extLst/>
          </p:nvPr>
        </p:nvGraphicFramePr>
        <p:xfrm>
          <a:off x="767408" y="1796406"/>
          <a:ext cx="8085112" cy="4008857"/>
        </p:xfrm>
        <a:graphic>
          <a:graphicData uri="http://schemas.openxmlformats.org/presentationml/2006/ole">
            <mc:AlternateContent xmlns:mc="http://schemas.openxmlformats.org/markup-compatibility/2006">
              <mc:Choice xmlns:v="urn:schemas-microsoft-com:vml" Requires="v">
                <p:oleObj spid="_x0000_s154797" name="Visio" r:id="rId4" imgW="5605529" imgH="2764800" progId="Visio.Drawing.11">
                  <p:embed/>
                </p:oleObj>
              </mc:Choice>
              <mc:Fallback>
                <p:oleObj name="Visio" r:id="rId4" imgW="5605529" imgH="2764800" progId="Visio.Drawing.11">
                  <p:embed/>
                  <p:pic>
                    <p:nvPicPr>
                      <p:cNvPr id="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408" y="1796406"/>
                        <a:ext cx="8085112" cy="4008857"/>
                      </a:xfrm>
                      <a:prstGeom prst="rect">
                        <a:avLst/>
                      </a:prstGeom>
                      <a:noFill/>
                      <a:ln>
                        <a:noFill/>
                      </a:ln>
                      <a:effectLst/>
                      <a:extLst/>
                    </p:spPr>
                  </p:pic>
                </p:oleObj>
              </mc:Fallback>
            </mc:AlternateContent>
          </a:graphicData>
        </a:graphic>
      </p:graphicFrame>
      <p:sp>
        <p:nvSpPr>
          <p:cNvPr id="5" name="矩形 4"/>
          <p:cNvSpPr/>
          <p:nvPr/>
        </p:nvSpPr>
        <p:spPr>
          <a:xfrm>
            <a:off x="4399623" y="6166216"/>
            <a:ext cx="8449616" cy="369332"/>
          </a:xfrm>
          <a:prstGeom prst="rect">
            <a:avLst/>
          </a:prstGeom>
        </p:spPr>
        <p:txBody>
          <a:bodyPr wrap="square">
            <a:spAutoFit/>
          </a:bodyPr>
          <a:lstStyle/>
          <a:p>
            <a:r>
              <a:rPr lang="zh-CN" altLang="zh-CN" b="1" dirty="0"/>
              <a:t>数据连续性（</a:t>
            </a:r>
            <a:r>
              <a:rPr lang="en-US" altLang="zh-CN" b="1" dirty="0"/>
              <a:t>Data Continuity</a:t>
            </a:r>
            <a:r>
              <a:rPr lang="zh-CN" altLang="zh-CN" b="1" dirty="0" smtClean="0"/>
              <a:t>）</a:t>
            </a:r>
            <a:r>
              <a:rPr lang="zh-CN" altLang="en-US" b="1" dirty="0" smtClean="0"/>
              <a:t>≠</a:t>
            </a:r>
            <a:r>
              <a:rPr lang="zh-CN" altLang="zh-CN" b="1" dirty="0" smtClean="0"/>
              <a:t>数字</a:t>
            </a:r>
            <a:r>
              <a:rPr lang="zh-CN" altLang="zh-CN" b="1" dirty="0"/>
              <a:t>连续性（</a:t>
            </a:r>
            <a:r>
              <a:rPr lang="en-US" altLang="zh-CN" b="1" dirty="0"/>
              <a:t>Digital Continuity</a:t>
            </a:r>
            <a:r>
              <a:rPr lang="zh-CN" altLang="zh-CN" b="1" dirty="0"/>
              <a:t>）</a:t>
            </a:r>
            <a:endParaRPr lang="zh-CN" altLang="en-US" dirty="0"/>
          </a:p>
        </p:txBody>
      </p:sp>
    </p:spTree>
    <p:extLst>
      <p:ext uri="{BB962C8B-B14F-4D97-AF65-F5344CB8AC3E}">
        <p14:creationId xmlns:p14="http://schemas.microsoft.com/office/powerpoint/2010/main" val="1189767953"/>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1"/>
          <p:cNvSpPr>
            <a:spLocks noGrp="1"/>
          </p:cNvSpPr>
          <p:nvPr>
            <p:ph type="title"/>
          </p:nvPr>
        </p:nvSpPr>
        <p:spPr>
          <a:xfrm>
            <a:off x="397933" y="392510"/>
            <a:ext cx="9730515" cy="821913"/>
          </a:xfrm>
        </p:spPr>
        <p:txBody>
          <a:bodyPr/>
          <a:lstStyle/>
          <a:p>
            <a:r>
              <a:rPr lang="zh-CN" altLang="en-US" b="1" dirty="0" smtClean="0"/>
              <a:t>数据驱动（</a:t>
            </a:r>
            <a:r>
              <a:rPr lang="en-US" altLang="zh-CN" b="1" dirty="0" smtClean="0"/>
              <a:t>Data-driven</a:t>
            </a:r>
            <a:r>
              <a:rPr lang="zh-CN" altLang="en-US" b="1" dirty="0" smtClean="0"/>
              <a:t>）***</a:t>
            </a:r>
            <a:endParaRPr lang="en-US" altLang="zh-CN" b="1" dirty="0"/>
          </a:p>
        </p:txBody>
      </p:sp>
      <p:sp>
        <p:nvSpPr>
          <p:cNvPr id="19462"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p:txBody>
      </p:sp>
      <p:sp>
        <p:nvSpPr>
          <p:cNvPr id="3" name="文本占位符 2"/>
          <p:cNvSpPr>
            <a:spLocks noGrp="1"/>
          </p:cNvSpPr>
          <p:nvPr>
            <p:ph type="body" sz="quarter" idx="14"/>
          </p:nvPr>
        </p:nvSpPr>
        <p:spPr/>
        <p:txBody>
          <a:bodyPr/>
          <a:lstStyle/>
          <a:p>
            <a:r>
              <a:rPr lang="zh-CN" altLang="en-US" dirty="0" smtClean="0"/>
              <a:t>► </a:t>
            </a:r>
            <a:r>
              <a:rPr lang="en-US" altLang="zh-CN" dirty="0" smtClean="0"/>
              <a:t>5.</a:t>
            </a:r>
            <a:r>
              <a:rPr lang="zh-CN" altLang="en-US" dirty="0" smtClean="0"/>
              <a:t>数据科学的术语与本体</a:t>
            </a:r>
            <a:endParaRPr lang="zh-CN" altLang="en-US" dirty="0"/>
          </a:p>
          <a:p>
            <a:endParaRPr lang="zh-CN" altLang="en-US" dirty="0"/>
          </a:p>
          <a:p>
            <a:endParaRPr lang="zh-CN" altLang="en-US" dirty="0"/>
          </a:p>
        </p:txBody>
      </p:sp>
      <p:graphicFrame>
        <p:nvGraphicFramePr>
          <p:cNvPr id="19458" name="Object 3"/>
          <p:cNvGraphicFramePr>
            <a:graphicFrameLocks noChangeAspect="1"/>
          </p:cNvGraphicFramePr>
          <p:nvPr>
            <p:extLst/>
          </p:nvPr>
        </p:nvGraphicFramePr>
        <p:xfrm>
          <a:off x="789663" y="1565582"/>
          <a:ext cx="4194868" cy="2038365"/>
        </p:xfrm>
        <a:graphic>
          <a:graphicData uri="http://schemas.openxmlformats.org/presentationml/2006/ole">
            <mc:AlternateContent xmlns:mc="http://schemas.openxmlformats.org/markup-compatibility/2006">
              <mc:Choice xmlns:v="urn:schemas-microsoft-com:vml" Requires="v">
                <p:oleObj spid="_x0000_s155823" name="Visio" r:id="rId4" imgW="5068774" imgH="2386800" progId="Visio.Drawing.11">
                  <p:embed/>
                </p:oleObj>
              </mc:Choice>
              <mc:Fallback>
                <p:oleObj name="Visio" r:id="rId4" imgW="5068774" imgH="2386800" progId="Visio.Drawing.11">
                  <p:embed/>
                  <p:pic>
                    <p:nvPicPr>
                      <p:cNvPr id="1945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663" y="1565582"/>
                        <a:ext cx="4194868" cy="2038365"/>
                      </a:xfrm>
                      <a:prstGeom prst="rect">
                        <a:avLst/>
                      </a:prstGeom>
                      <a:noFill/>
                      <a:ln>
                        <a:noFill/>
                      </a:ln>
                      <a:effectLst/>
                      <a:extLst/>
                    </p:spPr>
                  </p:pic>
                </p:oleObj>
              </mc:Fallback>
            </mc:AlternateContent>
          </a:graphicData>
        </a:graphic>
      </p:graphicFrame>
      <p:pic>
        <p:nvPicPr>
          <p:cNvPr id="2" name="Picture 3" descr="C:\Users\simab\AppData\Roaming\Tencent\Users\3108788385\QQ\WinTemp\RichOle\J7LOZ4[Z82U`R17K8AHJ7{R.png"/>
          <p:cNvPicPr>
            <a:picLocks noChangeAspect="1" noChangeArrowheads="1"/>
          </p:cNvPicPr>
          <p:nvPr/>
        </p:nvPicPr>
        <p:blipFill>
          <a:blip r:embed="rId6"/>
          <a:srcRect/>
          <a:stretch>
            <a:fillRect/>
          </a:stretch>
        </p:blipFill>
        <p:spPr bwMode="auto">
          <a:xfrm>
            <a:off x="5403721" y="1752589"/>
            <a:ext cx="3214337" cy="4714908"/>
          </a:xfrm>
          <a:prstGeom prst="rect">
            <a:avLst/>
          </a:prstGeom>
          <a:noFill/>
        </p:spPr>
      </p:pic>
      <p:sp>
        <p:nvSpPr>
          <p:cNvPr id="9" name="TextBox 8"/>
          <p:cNvSpPr txBox="1"/>
          <p:nvPr/>
        </p:nvSpPr>
        <p:spPr>
          <a:xfrm>
            <a:off x="1156031" y="4110043"/>
            <a:ext cx="3828500" cy="2677656"/>
          </a:xfrm>
          <a:prstGeom prst="rect">
            <a:avLst/>
          </a:prstGeom>
          <a:noFill/>
        </p:spPr>
        <p:txBody>
          <a:bodyPr wrap="square" rtlCol="0">
            <a:spAutoFit/>
          </a:bodyPr>
          <a:lstStyle/>
          <a:p>
            <a:r>
              <a:rPr lang="en-US" altLang="zh-CN" sz="2400" dirty="0" smtClean="0"/>
              <a:t>Data -driven …</a:t>
            </a:r>
          </a:p>
          <a:p>
            <a:pPr lvl="1">
              <a:buFont typeface="Arial" pitchFamily="34" charset="0"/>
              <a:buChar char="•"/>
            </a:pPr>
            <a:r>
              <a:rPr lang="en-US" altLang="zh-CN" sz="2400" dirty="0" smtClean="0"/>
              <a:t>Organization</a:t>
            </a:r>
          </a:p>
          <a:p>
            <a:pPr lvl="1">
              <a:buFont typeface="Arial" pitchFamily="34" charset="0"/>
              <a:buChar char="•"/>
            </a:pPr>
            <a:r>
              <a:rPr lang="en-US" altLang="zh-CN" sz="2400" dirty="0" smtClean="0"/>
              <a:t>Marketing </a:t>
            </a:r>
          </a:p>
          <a:p>
            <a:pPr lvl="1">
              <a:buFont typeface="Arial" pitchFamily="34" charset="0"/>
              <a:buChar char="•"/>
            </a:pPr>
            <a:r>
              <a:rPr lang="en-US" altLang="zh-CN" sz="2400" dirty="0" smtClean="0"/>
              <a:t>Decision making</a:t>
            </a:r>
          </a:p>
          <a:p>
            <a:pPr lvl="1">
              <a:buFont typeface="Arial" pitchFamily="34" charset="0"/>
              <a:buChar char="•"/>
            </a:pPr>
            <a:r>
              <a:rPr lang="en-US" altLang="zh-CN" sz="2400" dirty="0" smtClean="0"/>
              <a:t>Applications </a:t>
            </a:r>
          </a:p>
          <a:p>
            <a:pPr lvl="1">
              <a:buFont typeface="Arial" pitchFamily="34" charset="0"/>
              <a:buChar char="•"/>
            </a:pPr>
            <a:r>
              <a:rPr lang="en-US" altLang="zh-CN" sz="2400" dirty="0" smtClean="0"/>
              <a:t>Culture  </a:t>
            </a:r>
          </a:p>
          <a:p>
            <a:pPr>
              <a:buFont typeface="Arial" pitchFamily="34" charset="0"/>
              <a:buChar char="•"/>
            </a:pPr>
            <a:endParaRPr lang="zh-CN" altLang="en-US" sz="2400" dirty="0"/>
          </a:p>
        </p:txBody>
      </p:sp>
      <p:pic>
        <p:nvPicPr>
          <p:cNvPr id="8" name="Picture 9" descr="“Blood glucose meter”的图片搜索结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1916" y="4799934"/>
            <a:ext cx="3282602" cy="16675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Early warning system”的图片搜索结果"/>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8204" y="2498590"/>
            <a:ext cx="3070026" cy="221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357053"/>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1"/>
          <p:cNvSpPr>
            <a:spLocks noGrp="1"/>
          </p:cNvSpPr>
          <p:nvPr>
            <p:ph type="title"/>
          </p:nvPr>
        </p:nvSpPr>
        <p:spPr>
          <a:xfrm>
            <a:off x="397933" y="392510"/>
            <a:ext cx="9082443" cy="821913"/>
          </a:xfrm>
        </p:spPr>
        <p:txBody>
          <a:bodyPr/>
          <a:lstStyle/>
          <a:p>
            <a:r>
              <a:rPr lang="zh-CN" altLang="en-US" b="1" dirty="0"/>
              <a:t>数据密集型（</a:t>
            </a:r>
            <a:r>
              <a:rPr lang="en-US" altLang="zh-CN" b="1" dirty="0"/>
              <a:t>Data-Intensive</a:t>
            </a:r>
            <a:r>
              <a:rPr lang="zh-CN" altLang="en-US" b="1" dirty="0" smtClean="0"/>
              <a:t>）</a:t>
            </a:r>
            <a:r>
              <a:rPr lang="zh-CN" altLang="en-US" b="1" dirty="0"/>
              <a:t>***</a:t>
            </a:r>
          </a:p>
        </p:txBody>
      </p:sp>
      <p:sp>
        <p:nvSpPr>
          <p:cNvPr id="21510"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3" name="文本占位符 2"/>
          <p:cNvSpPr>
            <a:spLocks noGrp="1"/>
          </p:cNvSpPr>
          <p:nvPr>
            <p:ph type="body" sz="quarter" idx="14"/>
          </p:nvPr>
        </p:nvSpPr>
        <p:spPr/>
        <p:txBody>
          <a:bodyPr/>
          <a:lstStyle/>
          <a:p>
            <a:r>
              <a:rPr lang="zh-CN" altLang="en-US" dirty="0" smtClean="0"/>
              <a:t>► </a:t>
            </a:r>
            <a:r>
              <a:rPr lang="en-US" altLang="zh-CN" dirty="0" smtClean="0"/>
              <a:t>5.</a:t>
            </a:r>
            <a:r>
              <a:rPr lang="zh-CN" altLang="en-US" dirty="0" smtClean="0"/>
              <a:t>数据科学的术语与本体</a:t>
            </a:r>
            <a:endParaRPr lang="zh-CN" altLang="en-US" dirty="0"/>
          </a:p>
          <a:p>
            <a:endParaRPr lang="zh-CN" altLang="en-US" dirty="0"/>
          </a:p>
        </p:txBody>
      </p:sp>
      <p:pic>
        <p:nvPicPr>
          <p:cNvPr id="2" name="Picture 4" descr="https://images-cn-8.ssl-images-amazon.com/images/I/51gP9mXEqWL._SX379_BO1,204,203,200_.jpg"/>
          <p:cNvPicPr>
            <a:picLocks noChangeAspect="1" noChangeArrowheads="1"/>
          </p:cNvPicPr>
          <p:nvPr/>
        </p:nvPicPr>
        <p:blipFill>
          <a:blip r:embed="rId2"/>
          <a:srcRect/>
          <a:stretch>
            <a:fillRect/>
          </a:stretch>
        </p:blipFill>
        <p:spPr bwMode="auto">
          <a:xfrm>
            <a:off x="7032104" y="1988840"/>
            <a:ext cx="3256247" cy="42647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图片 3"/>
          <p:cNvPicPr>
            <a:picLocks noChangeAspect="1"/>
          </p:cNvPicPr>
          <p:nvPr/>
        </p:nvPicPr>
        <p:blipFill>
          <a:blip r:embed="rId3"/>
          <a:stretch>
            <a:fillRect/>
          </a:stretch>
        </p:blipFill>
        <p:spPr>
          <a:xfrm>
            <a:off x="407368" y="1988840"/>
            <a:ext cx="6432326" cy="4032448"/>
          </a:xfrm>
          <a:prstGeom prst="rect">
            <a:avLst/>
          </a:prstGeom>
        </p:spPr>
      </p:pic>
    </p:spTree>
    <p:extLst>
      <p:ext uri="{BB962C8B-B14F-4D97-AF65-F5344CB8AC3E}">
        <p14:creationId xmlns:p14="http://schemas.microsoft.com/office/powerpoint/2010/main" val="189240908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983432" y="401085"/>
            <a:ext cx="9298467" cy="821913"/>
          </a:xfrm>
        </p:spPr>
        <p:txBody>
          <a:bodyPr/>
          <a:lstStyle/>
          <a:p>
            <a:r>
              <a:rPr lang="zh-CN" altLang="en-US" b="1" dirty="0"/>
              <a:t>数据空间（</a:t>
            </a:r>
            <a:r>
              <a:rPr lang="en-US" altLang="zh-CN" b="1" dirty="0" err="1"/>
              <a:t>DataSpace</a:t>
            </a:r>
            <a:r>
              <a:rPr lang="zh-CN" altLang="en-US" b="1" dirty="0"/>
              <a:t>）</a:t>
            </a:r>
            <a:endParaRPr lang="en-US" altLang="zh-CN" b="1" dirty="0"/>
          </a:p>
        </p:txBody>
      </p:sp>
      <p:sp>
        <p:nvSpPr>
          <p:cNvPr id="55301" name="文本占位符 4"/>
          <p:cNvSpPr>
            <a:spLocks noGrp="1"/>
          </p:cNvSpPr>
          <p:nvPr>
            <p:ph type="body" sz="quarter" idx="13"/>
          </p:nvPr>
        </p:nvSpPr>
        <p:spPr>
          <a:ln w="9525"/>
        </p:spPr>
        <p:txBody>
          <a:bodyPr/>
          <a:lstStyle/>
          <a:p>
            <a:r>
              <a:rPr lang="zh-CN" altLang="en-US" dirty="0" smtClean="0"/>
              <a:t>►数据科学基础理论</a:t>
            </a:r>
            <a:endParaRPr lang="zh-CN" altLang="en-US" dirty="0"/>
          </a:p>
          <a:p>
            <a:r>
              <a:rPr lang="zh-CN" altLang="en-US" dirty="0" smtClean="0"/>
              <a:t>的</a:t>
            </a:r>
            <a:r>
              <a:rPr lang="zh-CN" altLang="en-US" dirty="0"/>
              <a:t>重要术语</a:t>
            </a:r>
          </a:p>
          <a:p>
            <a:endParaRPr lang="zh-CN" altLang="en-US" dirty="0" smtClean="0"/>
          </a:p>
        </p:txBody>
      </p:sp>
      <p:sp>
        <p:nvSpPr>
          <p:cNvPr id="4" name="文本占位符 3"/>
          <p:cNvSpPr>
            <a:spLocks noGrp="1"/>
          </p:cNvSpPr>
          <p:nvPr>
            <p:ph type="body" sz="quarter" idx="14"/>
          </p:nvPr>
        </p:nvSpPr>
        <p:spPr/>
        <p:txBody>
          <a:bodyPr/>
          <a:lstStyle/>
          <a:p>
            <a:r>
              <a:rPr lang="en-US" altLang="zh-CN" dirty="0" smtClean="0"/>
              <a:t>5.</a:t>
            </a:r>
            <a:r>
              <a:rPr lang="zh-CN" altLang="en-US" dirty="0" smtClean="0"/>
              <a:t>数据科学的术语与本体</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936143801"/>
              </p:ext>
            </p:extLst>
          </p:nvPr>
        </p:nvGraphicFramePr>
        <p:xfrm>
          <a:off x="733495" y="1372974"/>
          <a:ext cx="10907120" cy="5103218"/>
        </p:xfrm>
        <a:graphic>
          <a:graphicData uri="http://schemas.openxmlformats.org/drawingml/2006/table">
            <a:tbl>
              <a:tblPr firstRow="1" firstCol="1" bandRow="1">
                <a:tableStyleId>{284E427A-3D55-4303-BF80-6455036E1DE7}</a:tableStyleId>
              </a:tblPr>
              <a:tblGrid>
                <a:gridCol w="753993">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4104456">
                  <a:extLst>
                    <a:ext uri="{9D8B030D-6E8A-4147-A177-3AD203B41FA5}">
                      <a16:colId xmlns:a16="http://schemas.microsoft.com/office/drawing/2014/main" xmlns="" val="20002"/>
                    </a:ext>
                  </a:extLst>
                </a:gridCol>
                <a:gridCol w="4824535">
                  <a:extLst>
                    <a:ext uri="{9D8B030D-6E8A-4147-A177-3AD203B41FA5}">
                      <a16:colId xmlns:a16="http://schemas.microsoft.com/office/drawing/2014/main" xmlns="" val="20003"/>
                    </a:ext>
                  </a:extLst>
                </a:gridCol>
              </a:tblGrid>
              <a:tr h="479511">
                <a:tc>
                  <a:txBody>
                    <a:bodyPr/>
                    <a:lstStyle/>
                    <a:p>
                      <a:pPr algn="ctr">
                        <a:spcAft>
                          <a:spcPts val="0"/>
                        </a:spcAft>
                      </a:pP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特征</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dirty="0" smtClean="0"/>
                        <a:t>数据库</a:t>
                      </a:r>
                      <a:endParaRPr lang="zh-CN" sz="4400" kern="100" spc="-20" dirty="0">
                        <a:latin typeface="仿宋_GB2312"/>
                        <a:ea typeface="宋体"/>
                        <a:cs typeface="Times New Roman"/>
                      </a:endParaRPr>
                    </a:p>
                  </a:txBody>
                  <a:tcPr marL="59068" marR="59068" marT="0" marB="0" anchor="ctr"/>
                </a:tc>
                <a:tc>
                  <a:txBody>
                    <a:bodyPr/>
                    <a:lstStyle/>
                    <a:p>
                      <a:pPr algn="ctr">
                        <a:spcAft>
                          <a:spcPts val="0"/>
                        </a:spcAft>
                      </a:pPr>
                      <a:r>
                        <a:rPr lang="zh-CN" sz="2000" kern="100" spc="-20" dirty="0"/>
                        <a:t>数据</a:t>
                      </a:r>
                      <a:r>
                        <a:rPr lang="zh-CN" sz="2000" kern="100" spc="-20" dirty="0" smtClean="0"/>
                        <a:t>空间</a:t>
                      </a:r>
                      <a:endParaRPr lang="zh-CN" sz="4400" kern="100" spc="-20" dirty="0">
                        <a:latin typeface="仿宋_GB2312"/>
                        <a:ea typeface="宋体"/>
                        <a:cs typeface="Times New Roman"/>
                      </a:endParaRPr>
                    </a:p>
                  </a:txBody>
                  <a:tcPr marL="59068" marR="59068" marT="0" marB="0" anchor="ctr"/>
                </a:tc>
                <a:extLst>
                  <a:ext uri="{0D108BD9-81ED-4DB2-BD59-A6C34878D82A}">
                    <a16:rowId xmlns:a16="http://schemas.microsoft.com/office/drawing/2014/main" xmlns="" val="10000"/>
                  </a:ext>
                </a:extLst>
              </a:tr>
              <a:tr h="411010">
                <a:tc rowSpan="5">
                  <a:txBody>
                    <a:bodyPr/>
                    <a:lstStyle/>
                    <a:p>
                      <a:pPr algn="ctr">
                        <a:spcAft>
                          <a:spcPts val="0"/>
                        </a:spcAft>
                      </a:pPr>
                      <a:r>
                        <a:rPr lang="zh-CN" sz="2000" kern="100" spc="-20" dirty="0" smtClean="0"/>
                        <a:t>内部</a:t>
                      </a:r>
                      <a:r>
                        <a:rPr lang="en-US" altLang="zh-CN" sz="2000" kern="100" spc="-20" dirty="0" smtClean="0"/>
                        <a:t/>
                      </a:r>
                      <a:br>
                        <a:rPr lang="en-US" altLang="zh-CN" sz="2000" kern="100" spc="-20" dirty="0" smtClean="0"/>
                      </a:br>
                      <a:r>
                        <a:rPr lang="zh-CN" sz="2000" kern="100" spc="-20" dirty="0" smtClean="0"/>
                        <a:t>特征</a:t>
                      </a:r>
                      <a:endParaRPr lang="zh-CN" sz="4400" kern="100" spc="-20" dirty="0">
                        <a:latin typeface="仿宋_GB2312"/>
                        <a:ea typeface="宋体"/>
                        <a:cs typeface="Times New Roman"/>
                      </a:endParaRPr>
                    </a:p>
                  </a:txBody>
                  <a:tcPr marL="59068" marR="59068" marT="0" marB="0" anchor="ctr"/>
                </a:tc>
                <a:tc>
                  <a:txBody>
                    <a:bodyPr/>
                    <a:lstStyle/>
                    <a:p>
                      <a:pPr algn="just">
                        <a:spcAft>
                          <a:spcPts val="0"/>
                        </a:spcAft>
                      </a:pPr>
                      <a:r>
                        <a:rPr lang="zh-CN" sz="2000" kern="100" spc="-20"/>
                        <a:t>建设模式</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dirty="0"/>
                        <a:t>先行</a:t>
                      </a:r>
                      <a:r>
                        <a:rPr lang="zh-CN" sz="2000" kern="100" spc="-20" dirty="0" smtClean="0"/>
                        <a:t>支付（</a:t>
                      </a:r>
                      <a:r>
                        <a:rPr lang="en-US" sz="2000" kern="100" spc="-20" dirty="0"/>
                        <a:t>Pay-before-you-go</a:t>
                      </a:r>
                      <a:r>
                        <a:rPr lang="zh-CN" sz="2000" kern="100" spc="-20" dirty="0"/>
                        <a:t>）</a:t>
                      </a:r>
                      <a:endParaRPr lang="zh-CN" sz="4400" kern="100" spc="-20" dirty="0">
                        <a:latin typeface="仿宋_GB2312"/>
                        <a:ea typeface="宋体"/>
                        <a:cs typeface="Times New Roman"/>
                      </a:endParaRPr>
                    </a:p>
                  </a:txBody>
                  <a:tcPr marL="59068" marR="59068" marT="0" marB="0" anchor="ctr"/>
                </a:tc>
                <a:tc>
                  <a:txBody>
                    <a:bodyPr/>
                    <a:lstStyle/>
                    <a:p>
                      <a:pPr algn="ctr">
                        <a:spcAft>
                          <a:spcPts val="0"/>
                        </a:spcAft>
                      </a:pPr>
                      <a:r>
                        <a:rPr lang="zh-CN" sz="2000" kern="100" spc="-20" dirty="0"/>
                        <a:t>现收现</a:t>
                      </a:r>
                      <a:r>
                        <a:rPr lang="zh-CN" sz="2000" kern="100" spc="-20" dirty="0" smtClean="0"/>
                        <a:t>付（</a:t>
                      </a:r>
                      <a:r>
                        <a:rPr lang="en-US" sz="2000" kern="100" spc="-20" dirty="0"/>
                        <a:t>Pay-as-you-go</a:t>
                      </a:r>
                      <a:r>
                        <a:rPr lang="zh-CN" sz="2000" kern="100" spc="-20" dirty="0"/>
                        <a:t>）</a:t>
                      </a:r>
                      <a:endParaRPr lang="zh-CN" sz="4400" kern="100" spc="-20" dirty="0">
                        <a:latin typeface="仿宋_GB2312"/>
                        <a:ea typeface="宋体"/>
                        <a:cs typeface="Times New Roman"/>
                      </a:endParaRPr>
                    </a:p>
                  </a:txBody>
                  <a:tcPr marL="59068" marR="59068" marT="0" marB="0" anchor="ctr"/>
                </a:tc>
                <a:extLst>
                  <a:ext uri="{0D108BD9-81ED-4DB2-BD59-A6C34878D82A}">
                    <a16:rowId xmlns:a16="http://schemas.microsoft.com/office/drawing/2014/main" xmlns="" val="10001"/>
                  </a:ext>
                </a:extLst>
              </a:tr>
              <a:tr h="411010">
                <a:tc vMerge="1">
                  <a:txBody>
                    <a:bodyPr/>
                    <a:lstStyle/>
                    <a:p>
                      <a:endParaRPr lang="zh-CN" altLang="en-US"/>
                    </a:p>
                  </a:txBody>
                  <a:tcPr/>
                </a:tc>
                <a:tc>
                  <a:txBody>
                    <a:bodyPr/>
                    <a:lstStyle/>
                    <a:p>
                      <a:pPr algn="just">
                        <a:spcAft>
                          <a:spcPts val="0"/>
                        </a:spcAft>
                      </a:pPr>
                      <a:r>
                        <a:rPr lang="zh-CN" sz="2000" kern="100" spc="-20"/>
                        <a:t>数据模式</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先有模式，后有数据</a:t>
                      </a:r>
                      <a:endParaRPr lang="zh-CN" sz="4400" kern="100" spc="-20"/>
                    </a:p>
                    <a:p>
                      <a:pPr algn="ctr">
                        <a:spcAft>
                          <a:spcPts val="0"/>
                        </a:spcAft>
                      </a:pPr>
                      <a:r>
                        <a:rPr lang="zh-CN" sz="2000" kern="100" spc="-20"/>
                        <a:t>模式设计后相对稳定</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先有数据，后有模式</a:t>
                      </a:r>
                      <a:endParaRPr lang="zh-CN" sz="4400" kern="100" spc="-20"/>
                    </a:p>
                    <a:p>
                      <a:pPr algn="ctr">
                        <a:spcAft>
                          <a:spcPts val="0"/>
                        </a:spcAft>
                      </a:pPr>
                      <a:r>
                        <a:rPr lang="zh-CN" sz="2000" kern="100" spc="-20"/>
                        <a:t>模式设计后不断演化</a:t>
                      </a:r>
                      <a:endParaRPr lang="zh-CN" sz="4400" kern="100" spc="-20">
                        <a:latin typeface="仿宋_GB2312"/>
                        <a:ea typeface="宋体"/>
                        <a:cs typeface="Times New Roman"/>
                      </a:endParaRPr>
                    </a:p>
                  </a:txBody>
                  <a:tcPr marL="59068" marR="59068" marT="0" marB="0" anchor="ctr"/>
                </a:tc>
                <a:extLst>
                  <a:ext uri="{0D108BD9-81ED-4DB2-BD59-A6C34878D82A}">
                    <a16:rowId xmlns:a16="http://schemas.microsoft.com/office/drawing/2014/main" xmlns="" val="10002"/>
                  </a:ext>
                </a:extLst>
              </a:tr>
              <a:tr h="418076">
                <a:tc vMerge="1">
                  <a:txBody>
                    <a:bodyPr/>
                    <a:lstStyle/>
                    <a:p>
                      <a:endParaRPr lang="zh-CN" altLang="en-US"/>
                    </a:p>
                  </a:txBody>
                  <a:tcPr/>
                </a:tc>
                <a:tc>
                  <a:txBody>
                    <a:bodyPr/>
                    <a:lstStyle/>
                    <a:p>
                      <a:pPr algn="just">
                        <a:spcAft>
                          <a:spcPts val="0"/>
                        </a:spcAft>
                      </a:pPr>
                      <a:r>
                        <a:rPr lang="zh-CN" sz="2000" kern="100" spc="-20"/>
                        <a:t>数据模型</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关系模型</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网状模型</a:t>
                      </a:r>
                      <a:endParaRPr lang="zh-CN" sz="4400" kern="100" spc="-20">
                        <a:latin typeface="仿宋_GB2312"/>
                        <a:ea typeface="宋体"/>
                        <a:cs typeface="Times New Roman"/>
                      </a:endParaRPr>
                    </a:p>
                  </a:txBody>
                  <a:tcPr marL="59068" marR="59068" marT="0" marB="0" anchor="ctr"/>
                </a:tc>
                <a:extLst>
                  <a:ext uri="{0D108BD9-81ED-4DB2-BD59-A6C34878D82A}">
                    <a16:rowId xmlns:a16="http://schemas.microsoft.com/office/drawing/2014/main" xmlns="" val="10003"/>
                  </a:ext>
                </a:extLst>
              </a:tr>
              <a:tr h="411010">
                <a:tc vMerge="1">
                  <a:txBody>
                    <a:bodyPr/>
                    <a:lstStyle/>
                    <a:p>
                      <a:endParaRPr lang="zh-CN" altLang="en-US"/>
                    </a:p>
                  </a:txBody>
                  <a:tcPr/>
                </a:tc>
                <a:tc>
                  <a:txBody>
                    <a:bodyPr/>
                    <a:lstStyle/>
                    <a:p>
                      <a:pPr algn="just">
                        <a:spcAft>
                          <a:spcPts val="0"/>
                        </a:spcAft>
                      </a:pPr>
                      <a:r>
                        <a:rPr lang="zh-CN" sz="2000" kern="100" spc="-20"/>
                        <a:t>数据格式</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dirty="0" smtClean="0"/>
                        <a:t>进行</a:t>
                      </a:r>
                      <a:r>
                        <a:rPr lang="zh-CN" sz="2000" kern="100" spc="-20" dirty="0"/>
                        <a:t>统一转化或映射处理</a:t>
                      </a:r>
                      <a:endParaRPr lang="zh-CN" sz="4400" kern="100" spc="-20" dirty="0">
                        <a:latin typeface="仿宋_GB2312"/>
                        <a:ea typeface="宋体"/>
                        <a:cs typeface="Times New Roman"/>
                      </a:endParaRPr>
                    </a:p>
                  </a:txBody>
                  <a:tcPr marL="59068" marR="59068" marT="0" marB="0" anchor="ctr"/>
                </a:tc>
                <a:tc>
                  <a:txBody>
                    <a:bodyPr/>
                    <a:lstStyle/>
                    <a:p>
                      <a:pPr algn="ctr">
                        <a:spcAft>
                          <a:spcPts val="0"/>
                        </a:spcAft>
                      </a:pPr>
                      <a:r>
                        <a:rPr lang="zh-CN" sz="2000" kern="100" spc="-20"/>
                        <a:t>不改变数据源中的数据格式</a:t>
                      </a:r>
                      <a:endParaRPr lang="zh-CN" sz="4400" kern="100" spc="-20">
                        <a:latin typeface="仿宋_GB2312"/>
                        <a:ea typeface="宋体"/>
                        <a:cs typeface="Times New Roman"/>
                      </a:endParaRPr>
                    </a:p>
                  </a:txBody>
                  <a:tcPr marL="59068" marR="59068" marT="0" marB="0" anchor="ctr"/>
                </a:tc>
                <a:extLst>
                  <a:ext uri="{0D108BD9-81ED-4DB2-BD59-A6C34878D82A}">
                    <a16:rowId xmlns:a16="http://schemas.microsoft.com/office/drawing/2014/main" xmlns="" val="10004"/>
                  </a:ext>
                </a:extLst>
              </a:tr>
              <a:tr h="360967">
                <a:tc vMerge="1">
                  <a:txBody>
                    <a:bodyPr/>
                    <a:lstStyle/>
                    <a:p>
                      <a:endParaRPr lang="zh-CN" altLang="en-US"/>
                    </a:p>
                  </a:txBody>
                  <a:tcPr/>
                </a:tc>
                <a:tc>
                  <a:txBody>
                    <a:bodyPr/>
                    <a:lstStyle/>
                    <a:p>
                      <a:pPr algn="just">
                        <a:spcAft>
                          <a:spcPts val="0"/>
                        </a:spcAft>
                      </a:pPr>
                      <a:r>
                        <a:rPr lang="zh-CN" sz="2000" kern="100" spc="-20"/>
                        <a:t>数据存储</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集中式“融合”</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分布式“共存”</a:t>
                      </a:r>
                      <a:endParaRPr lang="zh-CN" sz="4400" kern="100" spc="-20">
                        <a:latin typeface="仿宋_GB2312"/>
                        <a:ea typeface="宋体"/>
                        <a:cs typeface="Times New Roman"/>
                      </a:endParaRPr>
                    </a:p>
                  </a:txBody>
                  <a:tcPr marL="59068" marR="59068" marT="0" marB="0" anchor="ctr"/>
                </a:tc>
                <a:extLst>
                  <a:ext uri="{0D108BD9-81ED-4DB2-BD59-A6C34878D82A}">
                    <a16:rowId xmlns:a16="http://schemas.microsoft.com/office/drawing/2014/main" xmlns="" val="10005"/>
                  </a:ext>
                </a:extLst>
              </a:tr>
              <a:tr h="383229">
                <a:tc rowSpan="6">
                  <a:txBody>
                    <a:bodyPr/>
                    <a:lstStyle/>
                    <a:p>
                      <a:pPr algn="ctr">
                        <a:spcAft>
                          <a:spcPts val="0"/>
                        </a:spcAft>
                      </a:pPr>
                      <a:r>
                        <a:rPr lang="zh-CN" sz="2000" kern="100" spc="-20" dirty="0"/>
                        <a:t>外部</a:t>
                      </a:r>
                      <a:endParaRPr lang="zh-CN" sz="4400" kern="100" spc="-20" dirty="0"/>
                    </a:p>
                    <a:p>
                      <a:pPr algn="ctr">
                        <a:spcAft>
                          <a:spcPts val="0"/>
                        </a:spcAft>
                      </a:pPr>
                      <a:r>
                        <a:rPr lang="zh-CN" sz="2000" kern="100" spc="-20" dirty="0"/>
                        <a:t>特征</a:t>
                      </a:r>
                      <a:endParaRPr lang="zh-CN" sz="4400" kern="100" spc="-20" dirty="0">
                        <a:latin typeface="仿宋_GB2312"/>
                        <a:ea typeface="宋体"/>
                        <a:cs typeface="Times New Roman"/>
                      </a:endParaRPr>
                    </a:p>
                  </a:txBody>
                  <a:tcPr marL="59068" marR="59068" marT="0" marB="0" anchor="ctr"/>
                </a:tc>
                <a:tc>
                  <a:txBody>
                    <a:bodyPr/>
                    <a:lstStyle/>
                    <a:p>
                      <a:pPr algn="just">
                        <a:spcAft>
                          <a:spcPts val="0"/>
                        </a:spcAft>
                      </a:pPr>
                      <a:r>
                        <a:rPr lang="zh-CN" sz="2000" kern="100" spc="-20"/>
                        <a:t>数据来源</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dirty="0" smtClean="0"/>
                        <a:t>确定</a:t>
                      </a:r>
                      <a:endParaRPr lang="zh-CN" sz="4400" kern="100" spc="-20" dirty="0"/>
                    </a:p>
                  </a:txBody>
                  <a:tcPr marL="59068" marR="59068" marT="0" marB="0" anchor="ctr"/>
                </a:tc>
                <a:tc>
                  <a:txBody>
                    <a:bodyPr/>
                    <a:lstStyle/>
                    <a:p>
                      <a:pPr algn="ctr">
                        <a:spcAft>
                          <a:spcPts val="0"/>
                        </a:spcAft>
                      </a:pPr>
                      <a:r>
                        <a:rPr lang="zh-CN" sz="2000" kern="100" spc="-20" dirty="0" smtClean="0"/>
                        <a:t>不确定</a:t>
                      </a:r>
                      <a:endParaRPr lang="zh-CN" sz="4400" kern="100" spc="-20" dirty="0"/>
                    </a:p>
                  </a:txBody>
                  <a:tcPr marL="59068" marR="59068" marT="0" marB="0" anchor="ctr"/>
                </a:tc>
                <a:extLst>
                  <a:ext uri="{0D108BD9-81ED-4DB2-BD59-A6C34878D82A}">
                    <a16:rowId xmlns:a16="http://schemas.microsoft.com/office/drawing/2014/main" xmlns="" val="10006"/>
                  </a:ext>
                </a:extLst>
              </a:tr>
              <a:tr h="411010">
                <a:tc vMerge="1">
                  <a:txBody>
                    <a:bodyPr/>
                    <a:lstStyle/>
                    <a:p>
                      <a:endParaRPr lang="zh-CN" altLang="en-US"/>
                    </a:p>
                  </a:txBody>
                  <a:tcPr/>
                </a:tc>
                <a:tc>
                  <a:txBody>
                    <a:bodyPr/>
                    <a:lstStyle/>
                    <a:p>
                      <a:pPr algn="just">
                        <a:spcAft>
                          <a:spcPts val="0"/>
                        </a:spcAft>
                      </a:pPr>
                      <a:r>
                        <a:rPr lang="zh-CN" sz="2000" kern="100" spc="-20"/>
                        <a:t>数据管理</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由</a:t>
                      </a:r>
                      <a:r>
                        <a:rPr lang="en-US" sz="2000" kern="100" spc="-20"/>
                        <a:t>DBMS</a:t>
                      </a:r>
                      <a:r>
                        <a:rPr lang="zh-CN" sz="2000" kern="100" spc="-20"/>
                        <a:t>集中管理</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en-US" sz="2000" kern="100" spc="-20"/>
                        <a:t>DSMS</a:t>
                      </a:r>
                      <a:r>
                        <a:rPr lang="zh-CN" sz="2000" kern="100" spc="-20"/>
                        <a:t>集中管理</a:t>
                      </a:r>
                      <a:r>
                        <a:rPr lang="en-US" sz="2000" kern="100" spc="-20"/>
                        <a:t>+</a:t>
                      </a:r>
                      <a:r>
                        <a:rPr lang="zh-CN" sz="2000" kern="100" spc="-20"/>
                        <a:t>数据源自我管理</a:t>
                      </a:r>
                      <a:endParaRPr lang="zh-CN" sz="4400" kern="100" spc="-20">
                        <a:latin typeface="仿宋_GB2312"/>
                        <a:ea typeface="宋体"/>
                        <a:cs typeface="Times New Roman"/>
                      </a:endParaRPr>
                    </a:p>
                  </a:txBody>
                  <a:tcPr marL="59068" marR="59068" marT="0" marB="0" anchor="ctr"/>
                </a:tc>
                <a:extLst>
                  <a:ext uri="{0D108BD9-81ED-4DB2-BD59-A6C34878D82A}">
                    <a16:rowId xmlns:a16="http://schemas.microsoft.com/office/drawing/2014/main" xmlns="" val="10007"/>
                  </a:ext>
                </a:extLst>
              </a:tr>
              <a:tr h="308248">
                <a:tc vMerge="1">
                  <a:txBody>
                    <a:bodyPr/>
                    <a:lstStyle/>
                    <a:p>
                      <a:endParaRPr lang="zh-CN" altLang="en-US"/>
                    </a:p>
                  </a:txBody>
                  <a:tcPr/>
                </a:tc>
                <a:tc>
                  <a:txBody>
                    <a:bodyPr/>
                    <a:lstStyle/>
                    <a:p>
                      <a:pPr algn="just">
                        <a:spcAft>
                          <a:spcPts val="0"/>
                        </a:spcAft>
                      </a:pPr>
                      <a:r>
                        <a:rPr lang="zh-CN" sz="2000" kern="100" spc="-20"/>
                        <a:t>数据控制</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完全控制</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部分控制</a:t>
                      </a:r>
                      <a:endParaRPr lang="zh-CN" sz="4400" kern="100" spc="-20">
                        <a:latin typeface="仿宋_GB2312"/>
                        <a:ea typeface="宋体"/>
                        <a:cs typeface="Times New Roman"/>
                      </a:endParaRPr>
                    </a:p>
                  </a:txBody>
                  <a:tcPr marL="59068" marR="59068" marT="0" marB="0" anchor="ctr"/>
                </a:tc>
                <a:extLst>
                  <a:ext uri="{0D108BD9-81ED-4DB2-BD59-A6C34878D82A}">
                    <a16:rowId xmlns:a16="http://schemas.microsoft.com/office/drawing/2014/main" xmlns="" val="10008"/>
                  </a:ext>
                </a:extLst>
              </a:tr>
              <a:tr h="312643">
                <a:tc vMerge="1">
                  <a:txBody>
                    <a:bodyPr/>
                    <a:lstStyle/>
                    <a:p>
                      <a:endParaRPr lang="zh-CN" altLang="en-US"/>
                    </a:p>
                  </a:txBody>
                  <a:tcPr/>
                </a:tc>
                <a:tc>
                  <a:txBody>
                    <a:bodyPr/>
                    <a:lstStyle/>
                    <a:p>
                      <a:pPr algn="just">
                        <a:spcAft>
                          <a:spcPts val="0"/>
                        </a:spcAft>
                      </a:pPr>
                      <a:r>
                        <a:rPr lang="zh-CN" sz="2000" kern="100" spc="-20"/>
                        <a:t>信息丢失</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较大</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较少</a:t>
                      </a:r>
                      <a:endParaRPr lang="zh-CN" sz="4400" kern="100" spc="-20">
                        <a:latin typeface="仿宋_GB2312"/>
                        <a:ea typeface="宋体"/>
                        <a:cs typeface="Times New Roman"/>
                      </a:endParaRPr>
                    </a:p>
                  </a:txBody>
                  <a:tcPr marL="59068" marR="59068" marT="0" marB="0" anchor="ctr"/>
                </a:tc>
                <a:extLst>
                  <a:ext uri="{0D108BD9-81ED-4DB2-BD59-A6C34878D82A}">
                    <a16:rowId xmlns:a16="http://schemas.microsoft.com/office/drawing/2014/main" xmlns="" val="10009"/>
                  </a:ext>
                </a:extLst>
              </a:tr>
              <a:tr h="410755">
                <a:tc vMerge="1">
                  <a:txBody>
                    <a:bodyPr/>
                    <a:lstStyle/>
                    <a:p>
                      <a:endParaRPr lang="zh-CN" altLang="en-US"/>
                    </a:p>
                  </a:txBody>
                  <a:tcPr/>
                </a:tc>
                <a:tc>
                  <a:txBody>
                    <a:bodyPr/>
                    <a:lstStyle/>
                    <a:p>
                      <a:pPr algn="just">
                        <a:spcAft>
                          <a:spcPts val="0"/>
                        </a:spcAft>
                      </a:pPr>
                      <a:r>
                        <a:rPr lang="zh-CN" sz="2000" kern="100" spc="-20"/>
                        <a:t>数据关联</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简单、静态</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复杂、动态</a:t>
                      </a:r>
                      <a:endParaRPr lang="zh-CN" sz="4400" kern="100" spc="-20">
                        <a:latin typeface="仿宋_GB2312"/>
                        <a:ea typeface="宋体"/>
                        <a:cs typeface="Times New Roman"/>
                      </a:endParaRPr>
                    </a:p>
                  </a:txBody>
                  <a:tcPr marL="59068" marR="59068" marT="0" marB="0" anchor="ctr"/>
                </a:tc>
                <a:extLst>
                  <a:ext uri="{0D108BD9-81ED-4DB2-BD59-A6C34878D82A}">
                    <a16:rowId xmlns:a16="http://schemas.microsoft.com/office/drawing/2014/main" xmlns="" val="10010"/>
                  </a:ext>
                </a:extLst>
              </a:tr>
              <a:tr h="396110">
                <a:tc vMerge="1">
                  <a:txBody>
                    <a:bodyPr/>
                    <a:lstStyle/>
                    <a:p>
                      <a:endParaRPr lang="zh-CN" altLang="en-US"/>
                    </a:p>
                  </a:txBody>
                  <a:tcPr/>
                </a:tc>
                <a:tc>
                  <a:txBody>
                    <a:bodyPr/>
                    <a:lstStyle/>
                    <a:p>
                      <a:pPr algn="just">
                        <a:spcAft>
                          <a:spcPts val="0"/>
                        </a:spcAft>
                      </a:pPr>
                      <a:r>
                        <a:rPr lang="zh-CN" sz="2000" kern="100" spc="-20"/>
                        <a:t>服务质量</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a:t>确定性、最优性</a:t>
                      </a:r>
                      <a:endParaRPr lang="zh-CN" sz="4400" kern="100" spc="-20">
                        <a:latin typeface="仿宋_GB2312"/>
                        <a:ea typeface="宋体"/>
                        <a:cs typeface="Times New Roman"/>
                      </a:endParaRPr>
                    </a:p>
                  </a:txBody>
                  <a:tcPr marL="59068" marR="59068" marT="0" marB="0" anchor="ctr"/>
                </a:tc>
                <a:tc>
                  <a:txBody>
                    <a:bodyPr/>
                    <a:lstStyle/>
                    <a:p>
                      <a:pPr algn="ctr">
                        <a:spcAft>
                          <a:spcPts val="0"/>
                        </a:spcAft>
                      </a:pPr>
                      <a:r>
                        <a:rPr lang="zh-CN" sz="2000" kern="100" spc="-20" dirty="0"/>
                        <a:t>不确定性、次优性</a:t>
                      </a:r>
                      <a:endParaRPr lang="zh-CN" sz="4400" kern="100" spc="-20" dirty="0">
                        <a:latin typeface="仿宋_GB2312"/>
                        <a:ea typeface="宋体"/>
                        <a:cs typeface="Times New Roman"/>
                      </a:endParaRPr>
                    </a:p>
                  </a:txBody>
                  <a:tcPr marL="59068" marR="59068" marT="0" marB="0" anchor="ctr"/>
                </a:tc>
                <a:extLst>
                  <a:ext uri="{0D108BD9-81ED-4DB2-BD59-A6C34878D82A}">
                    <a16:rowId xmlns:a16="http://schemas.microsoft.com/office/drawing/2014/main" xmlns="" val="10011"/>
                  </a:ext>
                </a:extLst>
              </a:tr>
            </a:tbl>
          </a:graphicData>
        </a:graphic>
      </p:graphicFrame>
      <p:sp>
        <p:nvSpPr>
          <p:cNvPr id="3" name="矩形 2"/>
          <p:cNvSpPr/>
          <p:nvPr/>
        </p:nvSpPr>
        <p:spPr>
          <a:xfrm>
            <a:off x="9984432" y="225669"/>
            <a:ext cx="2207568"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Arial" panose="020B0604020202020204" pitchFamily="34" charset="0"/>
              <a:buChar char="•"/>
            </a:pPr>
            <a:r>
              <a:rPr lang="zh-CN" altLang="en-US" dirty="0" smtClean="0"/>
              <a:t>主体相关性</a:t>
            </a:r>
            <a:endParaRPr lang="en-US" altLang="zh-CN" dirty="0" smtClean="0"/>
          </a:p>
          <a:p>
            <a:pPr marL="285750" indent="-285750">
              <a:buFont typeface="Arial" panose="020B0604020202020204" pitchFamily="34" charset="0"/>
              <a:buChar char="•"/>
            </a:pPr>
            <a:r>
              <a:rPr lang="zh-CN" altLang="en-US" dirty="0" smtClean="0"/>
              <a:t>主体可控性</a:t>
            </a:r>
            <a:endParaRPr lang="en-US" altLang="zh-CN" dirty="0" smtClean="0"/>
          </a:p>
          <a:p>
            <a:pPr marL="285750" indent="-285750">
              <a:buFont typeface="Arial" panose="020B0604020202020204" pitchFamily="34" charset="0"/>
              <a:buChar char="•"/>
            </a:pPr>
            <a:r>
              <a:rPr lang="zh-CN" altLang="en-US" dirty="0" smtClean="0"/>
              <a:t>主体</a:t>
            </a:r>
            <a:r>
              <a:rPr lang="zh-CN" altLang="en-US" dirty="0"/>
              <a:t>：人、</a:t>
            </a:r>
            <a:r>
              <a:rPr lang="zh-CN" altLang="en-US" dirty="0" smtClean="0"/>
              <a:t>机构</a:t>
            </a:r>
            <a:endParaRPr lang="en-US" altLang="zh-CN" dirty="0"/>
          </a:p>
        </p:txBody>
      </p:sp>
    </p:spTree>
    <p:extLst>
      <p:ext uri="{BB962C8B-B14F-4D97-AF65-F5344CB8AC3E}">
        <p14:creationId xmlns:p14="http://schemas.microsoft.com/office/powerpoint/2010/main" val="620800220"/>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397933" y="392510"/>
            <a:ext cx="8362363" cy="821913"/>
          </a:xfrm>
        </p:spPr>
        <p:txBody>
          <a:bodyPr/>
          <a:lstStyle/>
          <a:p>
            <a:r>
              <a:rPr lang="zh-CN" altLang="en-US" b="1" dirty="0"/>
              <a:t>关联数据（</a:t>
            </a:r>
            <a:r>
              <a:rPr lang="en-US" altLang="zh-CN" b="1" dirty="0" smtClean="0"/>
              <a:t>Linked </a:t>
            </a:r>
            <a:r>
              <a:rPr lang="en-US" altLang="zh-CN" b="1" dirty="0"/>
              <a:t>Data</a:t>
            </a:r>
            <a:r>
              <a:rPr lang="zh-CN" altLang="en-US" b="1" dirty="0"/>
              <a:t>）</a:t>
            </a:r>
            <a:endParaRPr lang="en-US" altLang="zh-CN" b="1" dirty="0"/>
          </a:p>
        </p:txBody>
      </p:sp>
      <p:sp>
        <p:nvSpPr>
          <p:cNvPr id="56323" name="内容占位符 2"/>
          <p:cNvSpPr>
            <a:spLocks noGrp="1"/>
          </p:cNvSpPr>
          <p:nvPr>
            <p:ph idx="1"/>
          </p:nvPr>
        </p:nvSpPr>
        <p:spPr>
          <a:xfrm>
            <a:off x="812800" y="1500175"/>
            <a:ext cx="7587456" cy="4762910"/>
          </a:xfrm>
        </p:spPr>
        <p:txBody>
          <a:bodyPr/>
          <a:lstStyle/>
          <a:p>
            <a:r>
              <a:rPr lang="en-US" altLang="zh-CN" b="1" dirty="0" smtClean="0"/>
              <a:t>LOD</a:t>
            </a:r>
            <a:endParaRPr lang="en-US" altLang="zh-CN" b="1" dirty="0"/>
          </a:p>
          <a:p>
            <a:pPr lvl="1"/>
            <a:r>
              <a:rPr lang="zh-CN" altLang="en-US" sz="1800" dirty="0" smtClean="0"/>
              <a:t>采用</a:t>
            </a:r>
            <a:r>
              <a:rPr lang="en-US" altLang="zh-CN" sz="1800" dirty="0" smtClean="0"/>
              <a:t>URI</a:t>
            </a:r>
            <a:r>
              <a:rPr lang="zh-CN" altLang="en-US" sz="1800" dirty="0" smtClean="0"/>
              <a:t>技术</a:t>
            </a:r>
            <a:r>
              <a:rPr lang="zh-CN" altLang="en-US" sz="1800" dirty="0"/>
              <a:t>统一标识事物；</a:t>
            </a:r>
          </a:p>
          <a:p>
            <a:pPr lvl="1"/>
            <a:r>
              <a:rPr lang="zh-CN" altLang="en-US" sz="1800" dirty="0"/>
              <a:t>通过</a:t>
            </a:r>
            <a:r>
              <a:rPr lang="en-US" altLang="zh-CN" sz="1800" dirty="0"/>
              <a:t>HTTP URI</a:t>
            </a:r>
            <a:r>
              <a:rPr lang="zh-CN" altLang="en-US" sz="1800" dirty="0"/>
              <a:t>访问</a:t>
            </a:r>
            <a:r>
              <a:rPr lang="en-US" altLang="zh-CN" sz="1800" dirty="0"/>
              <a:t>URI</a:t>
            </a:r>
            <a:r>
              <a:rPr lang="zh-CN" altLang="en-US" sz="1800" dirty="0"/>
              <a:t>标识；</a:t>
            </a:r>
          </a:p>
          <a:p>
            <a:pPr lvl="1"/>
            <a:r>
              <a:rPr lang="zh-CN" altLang="en-US" sz="1800" dirty="0"/>
              <a:t>当</a:t>
            </a:r>
            <a:r>
              <a:rPr lang="en-US" altLang="zh-CN" sz="1800" dirty="0"/>
              <a:t>URI</a:t>
            </a:r>
            <a:r>
              <a:rPr lang="zh-CN" altLang="en-US" sz="1800" dirty="0"/>
              <a:t>被访问时，采用</a:t>
            </a:r>
            <a:r>
              <a:rPr lang="en-US" altLang="zh-CN" sz="1800" dirty="0" smtClean="0"/>
              <a:t>RDF</a:t>
            </a:r>
            <a:r>
              <a:rPr lang="zh-CN" altLang="en-US" sz="1800" dirty="0" smtClean="0"/>
              <a:t>和</a:t>
            </a:r>
            <a:r>
              <a:rPr lang="en-US" altLang="zh-CN" sz="1800" dirty="0" smtClean="0"/>
              <a:t>SPARQL</a:t>
            </a:r>
            <a:r>
              <a:rPr lang="zh-CN" altLang="en-US" sz="1800" dirty="0" smtClean="0"/>
              <a:t>标准</a:t>
            </a:r>
            <a:r>
              <a:rPr lang="zh-CN" altLang="en-US" sz="1800" dirty="0"/>
              <a:t>，提供有用信息；</a:t>
            </a:r>
          </a:p>
          <a:p>
            <a:pPr lvl="1"/>
            <a:r>
              <a:rPr lang="zh-CN" altLang="en-US" sz="1800" dirty="0"/>
              <a:t>提供信息时，也提供指向其他事物的</a:t>
            </a:r>
            <a:r>
              <a:rPr lang="en-US" altLang="zh-CN" sz="1800" dirty="0"/>
              <a:t>URI</a:t>
            </a:r>
            <a:r>
              <a:rPr lang="zh-CN" altLang="en-US" sz="1800" dirty="0"/>
              <a:t>，以便发现更多事物。</a:t>
            </a:r>
          </a:p>
        </p:txBody>
      </p:sp>
      <p:sp>
        <p:nvSpPr>
          <p:cNvPr id="56325"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2" name="文本占位符 1"/>
          <p:cNvSpPr>
            <a:spLocks noGrp="1"/>
          </p:cNvSpPr>
          <p:nvPr>
            <p:ph type="body" sz="quarter" idx="14"/>
          </p:nvPr>
        </p:nvSpPr>
        <p:spPr/>
        <p:txBody>
          <a:bodyPr/>
          <a:lstStyle/>
          <a:p>
            <a:r>
              <a:rPr lang="zh-CN" altLang="en-US" dirty="0" smtClean="0"/>
              <a:t>►</a:t>
            </a:r>
            <a:r>
              <a:rPr lang="en-US" altLang="zh-CN" dirty="0" smtClean="0"/>
              <a:t>5.</a:t>
            </a:r>
            <a:r>
              <a:rPr lang="zh-CN" altLang="en-US" dirty="0" smtClean="0"/>
              <a:t> 数据科学的术语与本体</a:t>
            </a:r>
            <a:endParaRPr lang="zh-CN" altLang="en-US" dirty="0"/>
          </a:p>
          <a:p>
            <a:endParaRPr lang="zh-CN" altLang="en-US" dirty="0"/>
          </a:p>
        </p:txBody>
      </p:sp>
      <p:pic>
        <p:nvPicPr>
          <p:cNvPr id="50179" name="Picture 3" descr="C:\Users\simab\AppData\Roaming\Tencent\Users\3108788385\QQ\WinTemp\RichOle\A82HPD25`T)DA{GUQ4ZC{[N.png"/>
          <p:cNvPicPr>
            <a:picLocks noChangeAspect="1" noChangeArrowheads="1"/>
          </p:cNvPicPr>
          <p:nvPr/>
        </p:nvPicPr>
        <p:blipFill>
          <a:blip r:embed="rId3"/>
          <a:srcRect/>
          <a:stretch>
            <a:fillRect/>
          </a:stretch>
        </p:blipFill>
        <p:spPr bwMode="auto">
          <a:xfrm>
            <a:off x="1343472" y="3755301"/>
            <a:ext cx="2214578" cy="2773320"/>
          </a:xfrm>
          <a:prstGeom prst="rect">
            <a:avLst/>
          </a:prstGeom>
          <a:noFill/>
        </p:spPr>
      </p:pic>
      <p:sp>
        <p:nvSpPr>
          <p:cNvPr id="3" name="文本框 2"/>
          <p:cNvSpPr txBox="1"/>
          <p:nvPr/>
        </p:nvSpPr>
        <p:spPr>
          <a:xfrm>
            <a:off x="8904312" y="260648"/>
            <a:ext cx="3287688" cy="14773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err="1"/>
              <a:t>DBPedia</a:t>
            </a:r>
            <a:r>
              <a:rPr lang="zh-CN" altLang="en-US" dirty="0"/>
              <a:t>、</a:t>
            </a:r>
            <a:r>
              <a:rPr lang="en-US" altLang="zh-CN" dirty="0"/>
              <a:t>Freebase</a:t>
            </a:r>
            <a:r>
              <a:rPr lang="zh-CN" altLang="en-US" dirty="0"/>
              <a:t>、</a:t>
            </a:r>
            <a:r>
              <a:rPr lang="en-US" altLang="zh-CN" dirty="0"/>
              <a:t>WordNet</a:t>
            </a:r>
            <a:r>
              <a:rPr lang="zh-CN" altLang="en-US" dirty="0"/>
              <a:t>、</a:t>
            </a:r>
            <a:r>
              <a:rPr lang="en-US" altLang="zh-CN" dirty="0"/>
              <a:t>DBLP Bibliography</a:t>
            </a:r>
            <a:r>
              <a:rPr lang="zh-CN" altLang="en-US" dirty="0"/>
              <a:t>、</a:t>
            </a:r>
            <a:r>
              <a:rPr lang="en-US" altLang="zh-CN" dirty="0" err="1"/>
              <a:t>Revyu</a:t>
            </a:r>
            <a:r>
              <a:rPr lang="zh-CN" altLang="en-US" dirty="0"/>
              <a:t>、</a:t>
            </a:r>
            <a:r>
              <a:rPr lang="en-US" altLang="zh-CN" dirty="0"/>
              <a:t>Flickr</a:t>
            </a:r>
            <a:r>
              <a:rPr lang="zh-CN" altLang="en-US" dirty="0"/>
              <a:t>、</a:t>
            </a:r>
            <a:r>
              <a:rPr lang="en-US" altLang="zh-CN" dirty="0" err="1"/>
              <a:t>MusicBranz</a:t>
            </a:r>
            <a:r>
              <a:rPr lang="zh-CN" altLang="en-US" dirty="0"/>
              <a:t>、</a:t>
            </a:r>
            <a:r>
              <a:rPr lang="en-US" altLang="zh-CN" dirty="0" err="1"/>
              <a:t>Geonames</a:t>
            </a:r>
            <a:r>
              <a:rPr lang="zh-CN" altLang="en-US" dirty="0"/>
              <a:t>、</a:t>
            </a:r>
            <a:r>
              <a:rPr lang="en-US" altLang="zh-CN" dirty="0" err="1"/>
              <a:t>Drugbank</a:t>
            </a:r>
            <a:r>
              <a:rPr lang="zh-CN" altLang="en-US" dirty="0"/>
              <a:t>、</a:t>
            </a:r>
            <a:r>
              <a:rPr lang="en-US" altLang="zh-CN" dirty="0"/>
              <a:t>YAGO</a:t>
            </a:r>
            <a:endParaRPr lang="zh-CN" altLang="en-US" dirty="0"/>
          </a:p>
        </p:txBody>
      </p:sp>
      <p:pic>
        <p:nvPicPr>
          <p:cNvPr id="136194" name="Picture 2" descr="“linked open data”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8810" y="3766711"/>
            <a:ext cx="3929305" cy="259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43937"/>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b="1" dirty="0" smtClean="0"/>
              <a:t>整齐数据（</a:t>
            </a:r>
            <a:r>
              <a:rPr lang="en-US" altLang="zh-CN" b="1" dirty="0" smtClean="0"/>
              <a:t>Tidy </a:t>
            </a:r>
            <a:r>
              <a:rPr lang="en-US" altLang="zh-CN" b="1" dirty="0"/>
              <a:t>Data</a:t>
            </a:r>
            <a:r>
              <a:rPr lang="zh-CN" altLang="en-US" b="1" dirty="0"/>
              <a:t>）</a:t>
            </a:r>
            <a:endParaRPr lang="en-US" altLang="zh-CN" b="1" dirty="0"/>
          </a:p>
        </p:txBody>
      </p:sp>
      <p:sp>
        <p:nvSpPr>
          <p:cNvPr id="56323" name="内容占位符 2"/>
          <p:cNvSpPr>
            <a:spLocks noGrp="1"/>
          </p:cNvSpPr>
          <p:nvPr>
            <p:ph idx="1"/>
          </p:nvPr>
        </p:nvSpPr>
        <p:spPr>
          <a:xfrm>
            <a:off x="812800" y="1500175"/>
            <a:ext cx="7587456" cy="4762910"/>
          </a:xfrm>
        </p:spPr>
        <p:txBody>
          <a:bodyPr/>
          <a:lstStyle/>
          <a:p>
            <a:r>
              <a:rPr lang="en-US" altLang="zh-CN" b="1" dirty="0" smtClean="0"/>
              <a:t>Data tidying</a:t>
            </a:r>
          </a:p>
          <a:p>
            <a:pPr lvl="1"/>
            <a:r>
              <a:rPr lang="en-US" altLang="zh-CN" dirty="0" smtClean="0">
                <a:latin typeface="Times New Roman" panose="02020603050405020304" pitchFamily="18" charset="0"/>
                <a:cs typeface="Times New Roman" panose="02020603050405020304" pitchFamily="18" charset="0"/>
              </a:rPr>
              <a:t>structuring </a:t>
            </a:r>
            <a:r>
              <a:rPr lang="en-US" altLang="zh-CN" dirty="0">
                <a:latin typeface="Times New Roman" panose="02020603050405020304" pitchFamily="18" charset="0"/>
                <a:cs typeface="Times New Roman" panose="02020603050405020304" pitchFamily="18" charset="0"/>
              </a:rPr>
              <a:t>datasets to facilitate analysis.</a:t>
            </a:r>
          </a:p>
          <a:p>
            <a:r>
              <a:rPr lang="en-US" altLang="zh-CN" b="1" dirty="0" smtClean="0"/>
              <a:t>Tidy Data</a:t>
            </a:r>
            <a:r>
              <a:rPr lang="zh-CN" altLang="en-US" b="1" dirty="0" smtClean="0"/>
              <a:t>的三个基本原则</a:t>
            </a:r>
            <a:endParaRPr lang="en-US" altLang="zh-CN" b="1" dirty="0" smtClean="0"/>
          </a:p>
          <a:p>
            <a:pPr lvl="1"/>
            <a:r>
              <a:rPr lang="zh-CN" altLang="en-US" dirty="0" smtClean="0"/>
              <a:t>每个</a:t>
            </a:r>
            <a:r>
              <a:rPr lang="zh-CN" altLang="en-US" dirty="0"/>
              <a:t>变量形成一列</a:t>
            </a:r>
          </a:p>
          <a:p>
            <a:pPr lvl="1"/>
            <a:r>
              <a:rPr lang="zh-CN" altLang="en-US" dirty="0" smtClean="0"/>
              <a:t>每个</a:t>
            </a:r>
            <a:r>
              <a:rPr lang="zh-CN" altLang="en-US" dirty="0"/>
              <a:t>观测形成一个行</a:t>
            </a:r>
          </a:p>
          <a:p>
            <a:pPr lvl="1"/>
            <a:r>
              <a:rPr lang="zh-CN" altLang="en-US" dirty="0" smtClean="0"/>
              <a:t>每个</a:t>
            </a:r>
            <a:r>
              <a:rPr lang="zh-CN" altLang="en-US" dirty="0"/>
              <a:t>观测单元形成一个关系表</a:t>
            </a:r>
          </a:p>
        </p:txBody>
      </p:sp>
      <p:sp>
        <p:nvSpPr>
          <p:cNvPr id="56325"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2" name="文本占位符 1"/>
          <p:cNvSpPr>
            <a:spLocks noGrp="1"/>
          </p:cNvSpPr>
          <p:nvPr>
            <p:ph type="body" sz="quarter" idx="14"/>
          </p:nvPr>
        </p:nvSpPr>
        <p:spPr/>
        <p:txBody>
          <a:bodyPr/>
          <a:lstStyle/>
          <a:p>
            <a:r>
              <a:rPr lang="zh-CN" altLang="en-US" dirty="0" smtClean="0"/>
              <a:t>► </a:t>
            </a:r>
            <a:r>
              <a:rPr lang="en-US" altLang="zh-CN" dirty="0" smtClean="0"/>
              <a:t>5.</a:t>
            </a:r>
            <a:r>
              <a:rPr lang="zh-CN" altLang="en-US" dirty="0" smtClean="0"/>
              <a:t>数据科学的术语与本体</a:t>
            </a:r>
            <a:endParaRPr lang="zh-CN" altLang="en-US" dirty="0"/>
          </a:p>
          <a:p>
            <a:endParaRPr lang="zh-CN" altLang="en-US" dirty="0"/>
          </a:p>
        </p:txBody>
      </p:sp>
      <p:sp>
        <p:nvSpPr>
          <p:cNvPr id="3" name="文本框 2"/>
          <p:cNvSpPr txBox="1"/>
          <p:nvPr/>
        </p:nvSpPr>
        <p:spPr>
          <a:xfrm>
            <a:off x="8904312" y="260648"/>
            <a:ext cx="3287688"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t>Clean data/ dirty data</a:t>
            </a:r>
          </a:p>
          <a:p>
            <a:r>
              <a:rPr lang="en-US" altLang="zh-CN" dirty="0" err="1" smtClean="0"/>
              <a:t>tidyverse</a:t>
            </a:r>
            <a:endParaRPr lang="zh-CN" altLang="en-US" dirty="0"/>
          </a:p>
        </p:txBody>
      </p:sp>
      <p:pic>
        <p:nvPicPr>
          <p:cNvPr id="9" name="图片 8"/>
          <p:cNvPicPr/>
          <p:nvPr/>
        </p:nvPicPr>
        <p:blipFill>
          <a:blip r:embed="rId3"/>
          <a:stretch>
            <a:fillRect/>
          </a:stretch>
        </p:blipFill>
        <p:spPr>
          <a:xfrm>
            <a:off x="1330164" y="3881630"/>
            <a:ext cx="6552728" cy="2398223"/>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2892" y="2129366"/>
            <a:ext cx="3855517" cy="2616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0427978"/>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dirty="0" smtClean="0"/>
              <a:t>【</a:t>
            </a:r>
            <a:r>
              <a:rPr lang="zh-CN" altLang="en-US" dirty="0" smtClean="0"/>
              <a:t>小结</a:t>
            </a:r>
            <a:r>
              <a:rPr lang="en-US" altLang="zh-CN" dirty="0" smtClean="0"/>
              <a:t>】</a:t>
            </a:r>
            <a:r>
              <a:rPr lang="zh-CN" altLang="en-US" dirty="0" smtClean="0"/>
              <a:t>数据科学的术语与本体</a:t>
            </a:r>
          </a:p>
        </p:txBody>
      </p:sp>
      <p:sp>
        <p:nvSpPr>
          <p:cNvPr id="56325"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2" name="文本占位符 1"/>
          <p:cNvSpPr>
            <a:spLocks noGrp="1"/>
          </p:cNvSpPr>
          <p:nvPr>
            <p:ph type="body" sz="quarter" idx="14"/>
          </p:nvPr>
        </p:nvSpPr>
        <p:spPr/>
        <p:txBody>
          <a:bodyPr/>
          <a:lstStyle/>
          <a:p>
            <a:r>
              <a:rPr lang="en-US" altLang="zh-CN" dirty="0"/>
              <a:t>► </a:t>
            </a:r>
            <a:r>
              <a:rPr lang="en-US" altLang="zh-CN" dirty="0" smtClean="0"/>
              <a:t>5</a:t>
            </a:r>
            <a:r>
              <a:rPr lang="zh-CN" altLang="en-US" dirty="0" smtClean="0"/>
              <a:t>，数据科学的术语与本体</a:t>
            </a:r>
            <a:endParaRPr lang="zh-CN" altLang="en-US" dirty="0"/>
          </a:p>
          <a:p>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400" y="2755895"/>
            <a:ext cx="3138091" cy="2591255"/>
          </a:xfrm>
        </p:spPr>
      </p:pic>
      <p:graphicFrame>
        <p:nvGraphicFramePr>
          <p:cNvPr id="8" name="图示 7"/>
          <p:cNvGraphicFramePr/>
          <p:nvPr>
            <p:extLst/>
          </p:nvPr>
        </p:nvGraphicFramePr>
        <p:xfrm>
          <a:off x="4511824" y="2204864"/>
          <a:ext cx="3024336"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3" name="直接连接符 12"/>
          <p:cNvCxnSpPr/>
          <p:nvPr/>
        </p:nvCxnSpPr>
        <p:spPr>
          <a:xfrm>
            <a:off x="3071664" y="1844824"/>
            <a:ext cx="1" cy="720080"/>
          </a:xfrm>
          <a:prstGeom prst="line">
            <a:avLst/>
          </a:prstGeom>
          <a:ln w="25400" cmpd="sng">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071665" y="1844824"/>
            <a:ext cx="2520279" cy="0"/>
          </a:xfrm>
          <a:prstGeom prst="line">
            <a:avLst/>
          </a:prstGeom>
          <a:ln w="25400" cmpd="sng">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591944" y="1844824"/>
            <a:ext cx="0" cy="256778"/>
          </a:xfrm>
          <a:prstGeom prst="line">
            <a:avLst/>
          </a:prstGeom>
          <a:ln w="25400" cmpd="sng">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071663" y="5517232"/>
            <a:ext cx="1" cy="720080"/>
          </a:xfrm>
          <a:prstGeom prst="line">
            <a:avLst/>
          </a:prstGeom>
          <a:ln w="25400" cmpd="sng">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071665" y="6237312"/>
            <a:ext cx="2520279" cy="0"/>
          </a:xfrm>
          <a:prstGeom prst="line">
            <a:avLst/>
          </a:prstGeom>
          <a:ln w="25400" cmpd="sng">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5602238" y="5926410"/>
            <a:ext cx="0" cy="310902"/>
          </a:xfrm>
          <a:prstGeom prst="line">
            <a:avLst/>
          </a:prstGeom>
          <a:ln w="25400" cmpd="sng">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375921"/>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4"/>
          <p:cNvSpPr>
            <a:spLocks noGrp="1"/>
          </p:cNvSpPr>
          <p:nvPr>
            <p:ph type="body" sz="quarter" idx="14"/>
          </p:nvPr>
        </p:nvSpPr>
        <p:spPr>
          <a:xfrm>
            <a:off x="5595938" y="1"/>
            <a:ext cx="3498850" cy="214313"/>
          </a:xfrm>
          <a:ln w="9525"/>
        </p:spPr>
        <p:txBody>
          <a:bodyPr/>
          <a:lstStyle/>
          <a:p>
            <a:r>
              <a:rPr lang="zh-CN" altLang="en-US" dirty="0" smtClean="0">
                <a:latin typeface="Arial" panose="020B0604020202020204" pitchFamily="34" charset="0"/>
                <a:cs typeface="Arial" panose="020B0604020202020204" pitchFamily="34" charset="0"/>
              </a:rPr>
              <a:t>►</a:t>
            </a:r>
            <a:r>
              <a:rPr lang="zh-CN" altLang="en-US" dirty="0" smtClean="0"/>
              <a:t>结束</a:t>
            </a:r>
          </a:p>
        </p:txBody>
      </p:sp>
      <p:sp>
        <p:nvSpPr>
          <p:cNvPr id="13" name="文本占位符 4"/>
          <p:cNvSpPr>
            <a:spLocks noGrp="1"/>
          </p:cNvSpPr>
          <p:nvPr>
            <p:ph type="body" sz="quarter" idx="13"/>
          </p:nvPr>
        </p:nvSpPr>
        <p:spPr>
          <a:xfrm>
            <a:off x="0" y="0"/>
            <a:ext cx="4416491" cy="260648"/>
          </a:xfrm>
          <a:ln w="9525"/>
        </p:spPr>
        <p:txBody>
          <a:bodyPr/>
          <a:lstStyle/>
          <a:p>
            <a:r>
              <a:rPr lang="en-US" altLang="zh-CN" dirty="0"/>
              <a:t>▼</a:t>
            </a:r>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smtClean="0"/>
          </a:p>
        </p:txBody>
      </p:sp>
      <p:pic>
        <p:nvPicPr>
          <p:cNvPr id="15" name="Picture 20" descr="thankyou"/>
          <p:cNvPicPr>
            <a:picLocks noChangeAspect="1" noChangeArrowheads="1"/>
          </p:cNvPicPr>
          <p:nvPr/>
        </p:nvPicPr>
        <p:blipFill>
          <a:blip r:embed="rId2"/>
          <a:srcRect/>
          <a:stretch>
            <a:fillRect/>
          </a:stretch>
        </p:blipFill>
        <p:spPr bwMode="auto">
          <a:xfrm>
            <a:off x="3863752" y="692696"/>
            <a:ext cx="3960043" cy="2658574"/>
          </a:xfrm>
          <a:prstGeom prst="rect">
            <a:avLst/>
          </a:prstGeom>
          <a:noFill/>
          <a:ln w="9525">
            <a:noFill/>
            <a:miter lim="800000"/>
            <a:headEnd/>
            <a:tailEnd/>
          </a:ln>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901" y="3991128"/>
            <a:ext cx="1992430" cy="1992430"/>
          </a:xfrm>
          <a:prstGeom prst="rect">
            <a:avLst/>
          </a:prstGeom>
        </p:spPr>
      </p:pic>
      <p:sp>
        <p:nvSpPr>
          <p:cNvPr id="17" name="文本框 16"/>
          <p:cNvSpPr txBox="1"/>
          <p:nvPr/>
        </p:nvSpPr>
        <p:spPr>
          <a:xfrm flipH="1">
            <a:off x="4020022" y="6145409"/>
            <a:ext cx="1575916" cy="276999"/>
          </a:xfrm>
          <a:prstGeom prst="rect">
            <a:avLst/>
          </a:prstGeom>
          <a:noFill/>
        </p:spPr>
        <p:txBody>
          <a:bodyPr wrap="square" rtlCol="0">
            <a:spAutoFit/>
          </a:bodyPr>
          <a:lstStyle/>
          <a:p>
            <a:pPr algn="ctr"/>
            <a:r>
              <a:rPr lang="zh-CN" altLang="en-US" sz="1200" dirty="0" smtClean="0"/>
              <a:t>教学支撑平台</a:t>
            </a:r>
            <a:endParaRPr lang="zh-CN" altLang="en-US" sz="1200" dirty="0"/>
          </a:p>
        </p:txBody>
      </p:sp>
      <p:sp>
        <p:nvSpPr>
          <p:cNvPr id="18" name="文本框 17"/>
          <p:cNvSpPr txBox="1"/>
          <p:nvPr/>
        </p:nvSpPr>
        <p:spPr>
          <a:xfrm>
            <a:off x="6776976" y="4122127"/>
            <a:ext cx="2093637" cy="1754326"/>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smtClean="0"/>
          </a:p>
          <a:p>
            <a:pPr algn="ctr"/>
            <a:r>
              <a:rPr lang="en-US" altLang="zh-CN" dirty="0" err="1" smtClean="0"/>
              <a:t>chaolemen</a:t>
            </a:r>
            <a:endParaRPr lang="en-US" altLang="zh-CN" dirty="0" smtClean="0"/>
          </a:p>
          <a:p>
            <a:pPr algn="ctr"/>
            <a:endParaRPr lang="en-US" altLang="zh-CN" dirty="0" smtClean="0"/>
          </a:p>
          <a:p>
            <a:pPr algn="ctr"/>
            <a:r>
              <a:rPr lang="en-US" altLang="zh-CN" dirty="0" smtClean="0"/>
              <a:t>@</a:t>
            </a:r>
          </a:p>
          <a:p>
            <a:pPr algn="ctr"/>
            <a:endParaRPr lang="en-US" altLang="zh-CN" dirty="0"/>
          </a:p>
          <a:p>
            <a:pPr algn="ctr"/>
            <a:r>
              <a:rPr lang="en-US" altLang="zh-CN" dirty="0" smtClean="0"/>
              <a:t>ruc.edu.cn</a:t>
            </a:r>
          </a:p>
        </p:txBody>
      </p:sp>
      <p:sp>
        <p:nvSpPr>
          <p:cNvPr id="19" name="文本框 18"/>
          <p:cNvSpPr txBox="1"/>
          <p:nvPr/>
        </p:nvSpPr>
        <p:spPr>
          <a:xfrm flipH="1">
            <a:off x="1345218" y="6145409"/>
            <a:ext cx="1575916" cy="276999"/>
          </a:xfrm>
          <a:prstGeom prst="rect">
            <a:avLst/>
          </a:prstGeom>
          <a:noFill/>
        </p:spPr>
        <p:txBody>
          <a:bodyPr wrap="square" rtlCol="0">
            <a:spAutoFit/>
          </a:bodyPr>
          <a:lstStyle/>
          <a:p>
            <a:pPr algn="ctr"/>
            <a:r>
              <a:rPr lang="zh-CN" altLang="en-US" sz="1200" dirty="0" smtClean="0"/>
              <a:t>参考书目</a:t>
            </a:r>
            <a:endParaRPr lang="zh-CN" altLang="en-US" sz="1200" dirty="0"/>
          </a:p>
        </p:txBody>
      </p:sp>
      <p:sp>
        <p:nvSpPr>
          <p:cNvPr id="20" name="文本框 19"/>
          <p:cNvSpPr txBox="1"/>
          <p:nvPr/>
        </p:nvSpPr>
        <p:spPr>
          <a:xfrm flipH="1">
            <a:off x="7035836" y="6153836"/>
            <a:ext cx="1575916" cy="276999"/>
          </a:xfrm>
          <a:prstGeom prst="rect">
            <a:avLst/>
          </a:prstGeom>
          <a:noFill/>
        </p:spPr>
        <p:txBody>
          <a:bodyPr wrap="square" rtlCol="0">
            <a:spAutoFit/>
          </a:bodyPr>
          <a:lstStyle/>
          <a:p>
            <a:pPr algn="ctr"/>
            <a:r>
              <a:rPr lang="zh-CN" altLang="en-US" sz="1200" dirty="0" smtClean="0"/>
              <a:t>主讲人联系方式</a:t>
            </a:r>
            <a:endParaRPr lang="zh-CN" altLang="en-US" sz="1200" dirty="0"/>
          </a:p>
        </p:txBody>
      </p:sp>
      <p:graphicFrame>
        <p:nvGraphicFramePr>
          <p:cNvPr id="21" name="内容占位符 9"/>
          <p:cNvGraphicFramePr>
            <a:graphicFrameLocks noGrp="1"/>
          </p:cNvGraphicFramePr>
          <p:nvPr>
            <p:ph idx="1"/>
            <p:extLst/>
          </p:nvPr>
        </p:nvGraphicFramePr>
        <p:xfrm>
          <a:off x="787720" y="3906284"/>
          <a:ext cx="2690912" cy="2186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2" name="图片 21"/>
          <p:cNvPicPr>
            <a:picLocks noChangeAspect="1"/>
          </p:cNvPicPr>
          <p:nvPr/>
        </p:nvPicPr>
        <p:blipFill rotWithShape="1">
          <a:blip r:embed="rId9" cstate="print">
            <a:extLst>
              <a:ext uri="{28A0092B-C50C-407E-A947-70E740481C1C}">
                <a14:useLocalDpi xmlns:a14="http://schemas.microsoft.com/office/drawing/2010/main" val="0"/>
              </a:ext>
            </a:extLst>
          </a:blip>
          <a:srcRect l="21962" t="40550" r="21962" b="27951"/>
          <a:stretch/>
        </p:blipFill>
        <p:spPr>
          <a:xfrm>
            <a:off x="9480376" y="4021715"/>
            <a:ext cx="1926242" cy="1926241"/>
          </a:xfrm>
          <a:prstGeom prst="rect">
            <a:avLst/>
          </a:prstGeom>
        </p:spPr>
      </p:pic>
      <p:sp>
        <p:nvSpPr>
          <p:cNvPr id="23" name="文本框 22"/>
          <p:cNvSpPr txBox="1"/>
          <p:nvPr/>
        </p:nvSpPr>
        <p:spPr>
          <a:xfrm flipH="1">
            <a:off x="9710640" y="6108433"/>
            <a:ext cx="1575916" cy="276999"/>
          </a:xfrm>
          <a:prstGeom prst="rect">
            <a:avLst/>
          </a:prstGeom>
          <a:noFill/>
        </p:spPr>
        <p:txBody>
          <a:bodyPr wrap="square" rtlCol="0">
            <a:spAutoFit/>
          </a:bodyPr>
          <a:lstStyle/>
          <a:p>
            <a:pPr algn="ctr"/>
            <a:r>
              <a:rPr lang="zh-CN" altLang="en-US" sz="1200" dirty="0" smtClean="0"/>
              <a:t>主讲人微信</a:t>
            </a:r>
            <a:endParaRPr lang="zh-CN" altLang="en-US" sz="1200" dirty="0"/>
          </a:p>
        </p:txBody>
      </p:sp>
    </p:spTree>
    <p:extLst>
      <p:ext uri="{BB962C8B-B14F-4D97-AF65-F5344CB8AC3E}">
        <p14:creationId xmlns:p14="http://schemas.microsoft.com/office/powerpoint/2010/main" val="536805298"/>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1346285"/>
            <a:ext cx="6478052" cy="4765995"/>
          </a:xfrm>
          <a:prstGeom prst="rect">
            <a:avLst/>
          </a:prstGeom>
        </p:spPr>
      </p:pic>
      <p:sp>
        <p:nvSpPr>
          <p:cNvPr id="2" name="标题 1"/>
          <p:cNvSpPr>
            <a:spLocks noGrp="1"/>
          </p:cNvSpPr>
          <p:nvPr>
            <p:ph type="title"/>
          </p:nvPr>
        </p:nvSpPr>
        <p:spPr/>
        <p:txBody>
          <a:bodyPr/>
          <a:lstStyle/>
          <a:p>
            <a:r>
              <a:rPr lang="zh-CN" altLang="en-US" dirty="0" smtClean="0"/>
              <a:t>数据科学的本体</a:t>
            </a:r>
            <a:endParaRPr lang="zh-CN" altLang="en-US" dirty="0"/>
          </a:p>
        </p:txBody>
      </p:sp>
      <p:sp>
        <p:nvSpPr>
          <p:cNvPr id="6" name="文本占位符 5"/>
          <p:cNvSpPr>
            <a:spLocks noGrp="1"/>
          </p:cNvSpPr>
          <p:nvPr>
            <p:ph type="body" sz="quarter" idx="13"/>
          </p:nvPr>
        </p:nvSpPr>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a:p>
        </p:txBody>
      </p:sp>
      <p:sp>
        <p:nvSpPr>
          <p:cNvPr id="7" name="文本占位符 6"/>
          <p:cNvSpPr>
            <a:spLocks noGrp="1"/>
          </p:cNvSpPr>
          <p:nvPr>
            <p:ph type="body" sz="quarter" idx="14"/>
          </p:nvPr>
        </p:nvSpPr>
        <p:spPr/>
        <p:txBody>
          <a:bodyPr/>
          <a:lstStyle/>
          <a:p>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5.</a:t>
            </a:r>
            <a:r>
              <a:rPr lang="zh-CN" altLang="en-US" dirty="0" smtClean="0"/>
              <a:t>数据科学的术语与本体</a:t>
            </a:r>
            <a:endParaRPr lang="zh-CN" altLang="en-US" dirty="0"/>
          </a:p>
        </p:txBody>
      </p:sp>
      <p:sp>
        <p:nvSpPr>
          <p:cNvPr id="11" name="文本框 10"/>
          <p:cNvSpPr txBox="1"/>
          <p:nvPr/>
        </p:nvSpPr>
        <p:spPr>
          <a:xfrm>
            <a:off x="5663952" y="6322787"/>
            <a:ext cx="2159566" cy="261610"/>
          </a:xfrm>
          <a:prstGeom prst="rect">
            <a:avLst/>
          </a:prstGeom>
          <a:solidFill>
            <a:schemeClr val="accent1">
              <a:lumMod val="50000"/>
            </a:schemeClr>
          </a:solidFill>
          <a:ln>
            <a:solidFill>
              <a:schemeClr val="accent5">
                <a:lumMod val="50000"/>
              </a:schemeClr>
            </a:solidFill>
          </a:ln>
        </p:spPr>
        <p:txBody>
          <a:bodyPr wrap="none" rtlCol="0">
            <a:spAutoFit/>
          </a:bodyPr>
          <a:lstStyle/>
          <a:p>
            <a:r>
              <a:rPr lang="zh-CN" altLang="en-US" sz="1100" dirty="0"/>
              <a:t>（研发者：</a:t>
            </a:r>
            <a:r>
              <a:rPr lang="zh-CN" altLang="en-US" sz="1100" dirty="0" smtClean="0"/>
              <a:t>朝乐门、杨灿军等</a:t>
            </a:r>
            <a:r>
              <a:rPr lang="zh-CN" altLang="en-US" sz="1100" dirty="0"/>
              <a:t>）</a:t>
            </a:r>
          </a:p>
        </p:txBody>
      </p:sp>
      <p:pic>
        <p:nvPicPr>
          <p:cNvPr id="9" name="Picture 2" descr="http://qr.api.cli.im/qr?data=https%253A%252F%252Fmp.weixin.qq.com%252Fs%252FTP-bqAJLXJsFi4Inr95xFw&amp;level=H&amp;transparent=false&amp;bgcolor=%23ffffff&amp;forecolor=%23000000&amp;blockpixel=12&amp;marginblock=1&amp;logourl=&amp;size=280&amp;kid=cliim&amp;key=135a001b2b7cbf92619883113b037d6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96" y="3694645"/>
            <a:ext cx="2865716" cy="28657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8184232" y="2492896"/>
            <a:ext cx="3747084" cy="923330"/>
          </a:xfrm>
          <a:prstGeom prst="rect">
            <a:avLst/>
          </a:prstGeom>
          <a:solidFill>
            <a:srgbClr val="C00000"/>
          </a:solidFill>
        </p:spPr>
        <p:style>
          <a:lnRef idx="1">
            <a:schemeClr val="accent4"/>
          </a:lnRef>
          <a:fillRef idx="3">
            <a:schemeClr val="accent4"/>
          </a:fillRef>
          <a:effectRef idx="2">
            <a:schemeClr val="accent4"/>
          </a:effectRef>
          <a:fontRef idx="minor">
            <a:schemeClr val="lt1"/>
          </a:fontRef>
        </p:style>
        <p:txBody>
          <a:bodyPr wrap="square">
            <a:spAutoFit/>
          </a:bodyPr>
          <a:lstStyle/>
          <a:p>
            <a:r>
              <a:rPr lang="zh-CN" altLang="en-US" dirty="0"/>
              <a:t>数据科学领域本体诞生 </a:t>
            </a:r>
            <a:r>
              <a:rPr lang="en-US" altLang="zh-CN" dirty="0"/>
              <a:t>——</a:t>
            </a:r>
            <a:r>
              <a:rPr lang="zh-CN" altLang="en-US" dirty="0"/>
              <a:t>小编以</a:t>
            </a:r>
            <a:r>
              <a:rPr lang="en-US" altLang="zh-CN" dirty="0"/>
              <a:t>5W1H</a:t>
            </a:r>
            <a:r>
              <a:rPr lang="zh-CN" altLang="en-US" dirty="0"/>
              <a:t>方式采访研发团队（附送互动游戏）</a:t>
            </a:r>
          </a:p>
        </p:txBody>
      </p:sp>
    </p:spTree>
    <p:extLst>
      <p:ext uri="{BB962C8B-B14F-4D97-AF65-F5344CB8AC3E}">
        <p14:creationId xmlns:p14="http://schemas.microsoft.com/office/powerpoint/2010/main" val="2603567258"/>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397933" y="392510"/>
            <a:ext cx="8002323" cy="821913"/>
          </a:xfrm>
        </p:spPr>
        <p:txBody>
          <a:bodyPr/>
          <a:lstStyle/>
          <a:p>
            <a:r>
              <a:rPr lang="zh-CN" altLang="en-US" dirty="0"/>
              <a:t>数据</a:t>
            </a:r>
            <a:r>
              <a:rPr lang="zh-CN" altLang="en-US" dirty="0" smtClean="0"/>
              <a:t>化（</a:t>
            </a:r>
            <a:r>
              <a:rPr lang="en-US" altLang="zh-CN" dirty="0"/>
              <a:t> </a:t>
            </a:r>
            <a:r>
              <a:rPr lang="en-US" altLang="zh-CN" dirty="0" err="1"/>
              <a:t>Datafication</a:t>
            </a:r>
            <a:r>
              <a:rPr lang="en-US" altLang="zh-CN" dirty="0"/>
              <a:t> </a:t>
            </a:r>
            <a:r>
              <a:rPr lang="zh-CN" altLang="en-US" dirty="0" smtClean="0"/>
              <a:t>）</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066973366"/>
              </p:ext>
            </p:extLst>
          </p:nvPr>
        </p:nvGraphicFramePr>
        <p:xfrm>
          <a:off x="812080" y="1214423"/>
          <a:ext cx="6796088" cy="4762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181"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2" name="文本占位符 1"/>
          <p:cNvSpPr>
            <a:spLocks noGrp="1"/>
          </p:cNvSpPr>
          <p:nvPr>
            <p:ph type="body" sz="quarter" idx="14"/>
          </p:nvPr>
        </p:nvSpPr>
        <p:spPr/>
        <p:txBody>
          <a:bodyPr/>
          <a:lstStyle/>
          <a:p>
            <a:r>
              <a:rPr lang="zh-CN" altLang="en-US" dirty="0" smtClean="0"/>
              <a:t>►</a:t>
            </a:r>
            <a:r>
              <a:rPr lang="en-US" altLang="zh-CN" dirty="0" smtClean="0"/>
              <a:t>5.</a:t>
            </a:r>
            <a:r>
              <a:rPr lang="zh-CN" altLang="en-US" dirty="0" smtClean="0"/>
              <a:t>数据科学的术语与本体</a:t>
            </a:r>
            <a:endParaRPr lang="zh-CN" altLang="en-US" dirty="0"/>
          </a:p>
        </p:txBody>
      </p:sp>
      <p:sp>
        <p:nvSpPr>
          <p:cNvPr id="5" name="TextBox 4"/>
          <p:cNvSpPr txBox="1"/>
          <p:nvPr/>
        </p:nvSpPr>
        <p:spPr>
          <a:xfrm>
            <a:off x="8616280" y="439540"/>
            <a:ext cx="2978274" cy="923330"/>
          </a:xfrm>
          <a:prstGeom prst="rect">
            <a:avLst/>
          </a:prstGeom>
          <a:solidFill>
            <a:schemeClr val="tx2"/>
          </a:solidFill>
          <a:ln>
            <a:noFill/>
          </a:ln>
        </p:spPr>
        <p:style>
          <a:lnRef idx="1">
            <a:schemeClr val="accent5"/>
          </a:lnRef>
          <a:fillRef idx="3">
            <a:schemeClr val="accent5"/>
          </a:fillRef>
          <a:effectRef idx="2">
            <a:schemeClr val="accent5"/>
          </a:effectRef>
          <a:fontRef idx="minor">
            <a:schemeClr val="lt1"/>
          </a:fontRef>
        </p:style>
        <p:txBody>
          <a:bodyPr wrap="square" rtlCol="0" anchor="ctr" anchorCtr="0">
            <a:spAutoFit/>
          </a:bodyPr>
          <a:lstStyle/>
          <a:p>
            <a:pPr algn="ctr"/>
            <a:r>
              <a:rPr lang="en-US" dirty="0" err="1" smtClean="0"/>
              <a:t>Datafication</a:t>
            </a:r>
            <a:r>
              <a:rPr lang="zh-CN" altLang="en-US" dirty="0" smtClean="0"/>
              <a:t>（数据化）</a:t>
            </a:r>
            <a:endParaRPr lang="en-US" altLang="zh-CN" dirty="0" smtClean="0"/>
          </a:p>
          <a:p>
            <a:pPr algn="ctr"/>
            <a:r>
              <a:rPr lang="en-US" dirty="0" smtClean="0"/>
              <a:t> ≠ </a:t>
            </a:r>
          </a:p>
          <a:p>
            <a:pPr algn="ctr"/>
            <a:r>
              <a:rPr lang="en-US" dirty="0" smtClean="0"/>
              <a:t>Digitalization</a:t>
            </a:r>
            <a:r>
              <a:rPr lang="zh-CN" altLang="en-US" dirty="0" smtClean="0"/>
              <a:t>（数字化）</a:t>
            </a:r>
            <a:endParaRPr lang="en-US" dirty="0" smtClean="0"/>
          </a:p>
        </p:txBody>
      </p:sp>
      <p:pic>
        <p:nvPicPr>
          <p:cNvPr id="8" name="Picture 2" descr="https://upload.wikimedia.org/wikipedia/commons/1/14/Quantified_self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64352" y="1988840"/>
            <a:ext cx="1944216" cy="19442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ifeLogging”的图片搜索结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6280" y="4293096"/>
            <a:ext cx="3064026" cy="2131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332237"/>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p:txBody>
          <a:bodyPr/>
          <a:lstStyle/>
          <a:p>
            <a:r>
              <a:rPr lang="zh-CN" altLang="en-US" dirty="0" smtClean="0"/>
              <a:t>数据柔术（</a:t>
            </a:r>
            <a:r>
              <a:rPr lang="en-US" altLang="zh-CN" dirty="0" smtClean="0"/>
              <a:t>Data Jujitsu</a:t>
            </a:r>
            <a:r>
              <a:rPr lang="zh-CN" altLang="en-US" dirty="0"/>
              <a:t>）</a:t>
            </a:r>
            <a:r>
              <a:rPr lang="en-US" altLang="zh-CN" dirty="0" smtClean="0"/>
              <a:t> </a:t>
            </a:r>
            <a:endParaRPr lang="zh-CN" altLang="en-US" dirty="0" smtClean="0"/>
          </a:p>
        </p:txBody>
      </p:sp>
      <p:sp>
        <p:nvSpPr>
          <p:cNvPr id="18437"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4" name="文本占位符 3"/>
          <p:cNvSpPr>
            <a:spLocks noGrp="1"/>
          </p:cNvSpPr>
          <p:nvPr>
            <p:ph type="body" sz="quarter" idx="14"/>
          </p:nvPr>
        </p:nvSpPr>
        <p:spPr/>
        <p:txBody>
          <a:bodyPr/>
          <a:lstStyle/>
          <a:p>
            <a:r>
              <a:rPr lang="zh-CN" altLang="en-US" dirty="0" smtClean="0"/>
              <a:t>►</a:t>
            </a:r>
            <a:r>
              <a:rPr lang="en-US" altLang="zh-CN" dirty="0" smtClean="0"/>
              <a:t>5.</a:t>
            </a:r>
            <a:r>
              <a:rPr lang="zh-CN" altLang="en-US" dirty="0" smtClean="0"/>
              <a:t>数据科学的术语与本体</a:t>
            </a:r>
            <a:endParaRPr lang="zh-CN" altLang="en-US" dirty="0"/>
          </a:p>
        </p:txBody>
      </p:sp>
      <p:graphicFrame>
        <p:nvGraphicFramePr>
          <p:cNvPr id="18434" name="Object 2"/>
          <p:cNvGraphicFramePr>
            <a:graphicFrameLocks noChangeAspect="1"/>
          </p:cNvGraphicFramePr>
          <p:nvPr>
            <p:extLst/>
          </p:nvPr>
        </p:nvGraphicFramePr>
        <p:xfrm>
          <a:off x="3863752" y="2319798"/>
          <a:ext cx="3380800" cy="2428892"/>
        </p:xfrm>
        <a:graphic>
          <a:graphicData uri="http://schemas.openxmlformats.org/presentationml/2006/ole">
            <mc:AlternateContent xmlns:mc="http://schemas.openxmlformats.org/markup-compatibility/2006">
              <mc:Choice xmlns:v="urn:schemas-microsoft-com:vml" Requires="v">
                <p:oleObj spid="_x0000_s151726" name="Visio" r:id="rId4" imgW="3420693" imgH="2457540" progId="Visio.Drawing.11">
                  <p:embed/>
                </p:oleObj>
              </mc:Choice>
              <mc:Fallback>
                <p:oleObj name="Visio" r:id="rId4" imgW="3420693" imgH="2457540" progId="Visio.Drawing.11">
                  <p:embed/>
                  <p:pic>
                    <p:nvPicPr>
                      <p:cNvPr id="184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752" y="2319798"/>
                        <a:ext cx="3380800" cy="242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4206328" y="5286388"/>
            <a:ext cx="2695647"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defRPr/>
            </a:pPr>
            <a:r>
              <a:rPr lang="zh-CN" altLang="en-US" dirty="0" smtClean="0"/>
              <a:t>数据</a:t>
            </a:r>
            <a:r>
              <a:rPr lang="zh-CN" altLang="en-US" dirty="0"/>
              <a:t>柔术</a:t>
            </a:r>
            <a:r>
              <a:rPr lang="en-US" dirty="0"/>
              <a:t>(Data </a:t>
            </a:r>
            <a:r>
              <a:rPr lang="en-US" dirty="0" smtClean="0"/>
              <a:t>J</a:t>
            </a:r>
            <a:r>
              <a:rPr lang="en-US" altLang="zh-CN" dirty="0" smtClean="0"/>
              <a:t>uj</a:t>
            </a:r>
            <a:r>
              <a:rPr lang="en-US" dirty="0" smtClean="0"/>
              <a:t>itsu</a:t>
            </a:r>
            <a:r>
              <a:rPr lang="en-US" dirty="0"/>
              <a:t>)</a:t>
            </a:r>
            <a:endParaRPr lang="zh-CN" altLang="en-US" dirty="0"/>
          </a:p>
        </p:txBody>
      </p:sp>
      <p:pic>
        <p:nvPicPr>
          <p:cNvPr id="2" name="Picture 3" descr="C:\Users\simab\AppData\Roaming\Tencent\Users\3108788385\QQ\WinTemp\RichOle\E%K0B2`TWMOGPC7$CAO)RP3.png"/>
          <p:cNvPicPr>
            <a:picLocks noChangeAspect="1" noChangeArrowheads="1"/>
          </p:cNvPicPr>
          <p:nvPr/>
        </p:nvPicPr>
        <p:blipFill>
          <a:blip r:embed="rId6"/>
          <a:srcRect/>
          <a:stretch>
            <a:fillRect/>
          </a:stretch>
        </p:blipFill>
        <p:spPr bwMode="auto">
          <a:xfrm>
            <a:off x="1199456" y="2344041"/>
            <a:ext cx="2520280" cy="3312235"/>
          </a:xfrm>
          <a:prstGeom prst="rect">
            <a:avLst/>
          </a:prstGeom>
          <a:noFill/>
          <a:scene3d>
            <a:camera prst="perspectiveRight"/>
            <a:lightRig rig="threePt" dir="t"/>
          </a:scene3d>
        </p:spPr>
      </p:pic>
      <p:sp>
        <p:nvSpPr>
          <p:cNvPr id="8" name="TextBox 7"/>
          <p:cNvSpPr txBox="1"/>
          <p:nvPr/>
        </p:nvSpPr>
        <p:spPr>
          <a:xfrm>
            <a:off x="1860173" y="6009308"/>
            <a:ext cx="469231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pPr>
              <a:defRPr/>
            </a:pPr>
            <a:r>
              <a:rPr lang="en-US" altLang="zh-CN" dirty="0" smtClean="0"/>
              <a:t>【</a:t>
            </a:r>
            <a:r>
              <a:rPr lang="zh-CN" altLang="en-US" dirty="0" smtClean="0"/>
              <a:t>注意</a:t>
            </a:r>
            <a:r>
              <a:rPr lang="en-US" altLang="zh-CN" dirty="0" smtClean="0"/>
              <a:t>】3C</a:t>
            </a:r>
            <a:r>
              <a:rPr lang="zh-CN" altLang="en-US" dirty="0" smtClean="0"/>
              <a:t>原则</a:t>
            </a:r>
            <a:r>
              <a:rPr lang="en-US" altLang="zh-CN" dirty="0" smtClean="0"/>
              <a:t>=</a:t>
            </a:r>
            <a:r>
              <a:rPr lang="en-US" altLang="zh-CN" dirty="0" err="1">
                <a:solidFill>
                  <a:schemeClr val="bg1"/>
                </a:solidFill>
              </a:rPr>
              <a:t>Critical+Creative+Curious</a:t>
            </a:r>
            <a:r>
              <a:rPr lang="en-US" altLang="zh-CN" dirty="0">
                <a:solidFill>
                  <a:schemeClr val="bg1"/>
                </a:solidFill>
              </a:rPr>
              <a:t> </a:t>
            </a:r>
            <a:endParaRPr lang="zh-CN" altLang="en-US" dirty="0">
              <a:solidFill>
                <a:schemeClr val="bg1"/>
              </a:solidFill>
            </a:endParaRPr>
          </a:p>
        </p:txBody>
      </p:sp>
      <p:sp>
        <p:nvSpPr>
          <p:cNvPr id="3" name="矩形 2"/>
          <p:cNvSpPr/>
          <p:nvPr/>
        </p:nvSpPr>
        <p:spPr>
          <a:xfrm>
            <a:off x="8832304" y="620688"/>
            <a:ext cx="1569660" cy="923330"/>
          </a:xfrm>
          <a:prstGeom prst="rect">
            <a:avLst/>
          </a:prstGeom>
          <a:solidFill>
            <a:schemeClr val="accent6">
              <a:lumMod val="10000"/>
            </a:schemeClr>
          </a:solidFill>
          <a:ln>
            <a:noFill/>
          </a:ln>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zh-CN" dirty="0" smtClean="0">
                <a:cs typeface="Mongolian Baiti" panose="03000500000000000000" pitchFamily="66" charset="0"/>
              </a:rPr>
              <a:t>艺术性</a:t>
            </a:r>
            <a:endParaRPr lang="en-US" altLang="zh-CN" dirty="0" smtClean="0">
              <a:cs typeface="Mongolian Baiti" panose="03000500000000000000" pitchFamily="66" charset="0"/>
            </a:endParaRPr>
          </a:p>
          <a:p>
            <a:r>
              <a:rPr lang="zh-CN" altLang="en-US" dirty="0" smtClean="0">
                <a:cs typeface="Mongolian Baiti" panose="03000500000000000000" pitchFamily="66" charset="0"/>
              </a:rPr>
              <a:t>以用户为中心</a:t>
            </a:r>
            <a:endParaRPr lang="en-US" altLang="zh-CN" dirty="0" smtClean="0">
              <a:cs typeface="Mongolian Baiti" panose="03000500000000000000" pitchFamily="66" charset="0"/>
            </a:endParaRPr>
          </a:p>
          <a:p>
            <a:r>
              <a:rPr lang="zh-CN" altLang="en-US" dirty="0" smtClean="0">
                <a:cs typeface="Mongolian Baiti" panose="03000500000000000000" pitchFamily="66" charset="0"/>
              </a:rPr>
              <a:t>用户体验</a:t>
            </a:r>
            <a:endParaRPr lang="zh-CN" altLang="en-US" dirty="0"/>
          </a:p>
        </p:txBody>
      </p:sp>
      <p:pic>
        <p:nvPicPr>
          <p:cNvPr id="169002" name="Picture 42" descr="https://www.umbc.edu/studentlife/orgs/jujitsu/images/umbcjujitsu.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6200" y="2524980"/>
            <a:ext cx="3741319" cy="363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983966"/>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a:xfrm>
            <a:off x="397933" y="392510"/>
            <a:ext cx="9586499" cy="821913"/>
          </a:xfrm>
        </p:spPr>
        <p:txBody>
          <a:bodyPr/>
          <a:lstStyle/>
          <a:p>
            <a:r>
              <a:rPr lang="zh-CN" altLang="en-US" b="1" dirty="0"/>
              <a:t>数据产品</a:t>
            </a:r>
            <a:r>
              <a:rPr lang="zh-CN" altLang="zh-CN" b="1" dirty="0"/>
              <a:t>（</a:t>
            </a:r>
            <a:r>
              <a:rPr lang="en-US" altLang="zh-CN" b="1" dirty="0"/>
              <a:t>Data Products</a:t>
            </a:r>
            <a:r>
              <a:rPr lang="zh-CN" altLang="zh-CN" b="1" dirty="0"/>
              <a:t>）</a:t>
            </a:r>
            <a:endParaRPr lang="zh-CN" altLang="en-US" b="1" dirty="0"/>
          </a:p>
        </p:txBody>
      </p:sp>
      <p:sp>
        <p:nvSpPr>
          <p:cNvPr id="5" name="内容占位符 4"/>
          <p:cNvSpPr>
            <a:spLocks noGrp="1"/>
          </p:cNvSpPr>
          <p:nvPr>
            <p:ph idx="1"/>
          </p:nvPr>
        </p:nvSpPr>
        <p:spPr>
          <a:xfrm>
            <a:off x="812800" y="1500175"/>
            <a:ext cx="9459664" cy="4762910"/>
          </a:xfrm>
        </p:spPr>
        <p:txBody>
          <a:bodyPr/>
          <a:lstStyle/>
          <a:p>
            <a:r>
              <a:rPr lang="zh-CN" altLang="zh-CN" dirty="0"/>
              <a:t>数据产品</a:t>
            </a:r>
            <a:r>
              <a:rPr lang="zh-CN" altLang="en-US" dirty="0"/>
              <a:t>：</a:t>
            </a:r>
            <a:r>
              <a:rPr lang="zh-CN" altLang="zh-CN" dirty="0"/>
              <a:t>能够</a:t>
            </a:r>
            <a:r>
              <a:rPr lang="zh-CN" altLang="zh-CN" b="1" dirty="0">
                <a:solidFill>
                  <a:srgbClr val="FF0000"/>
                </a:solidFill>
              </a:rPr>
              <a:t>通过数据</a:t>
            </a:r>
            <a:r>
              <a:rPr lang="zh-CN" altLang="zh-CN" dirty="0"/>
              <a:t>来帮助用户实现某一个（些）目标的产品</a:t>
            </a:r>
            <a:endParaRPr lang="zh-CN" altLang="en-US" dirty="0"/>
          </a:p>
        </p:txBody>
      </p:sp>
      <p:sp>
        <p:nvSpPr>
          <p:cNvPr id="18437"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4" name="文本占位符 3"/>
          <p:cNvSpPr>
            <a:spLocks noGrp="1"/>
          </p:cNvSpPr>
          <p:nvPr>
            <p:ph type="body" sz="quarter" idx="14"/>
          </p:nvPr>
        </p:nvSpPr>
        <p:spPr/>
        <p:txBody>
          <a:bodyPr/>
          <a:lstStyle/>
          <a:p>
            <a:r>
              <a:rPr lang="zh-CN" altLang="en-US" dirty="0" smtClean="0"/>
              <a:t>►</a:t>
            </a:r>
            <a:r>
              <a:rPr lang="en-US" altLang="zh-CN" dirty="0" smtClean="0"/>
              <a:t>5.</a:t>
            </a:r>
            <a:r>
              <a:rPr lang="zh-CN" altLang="en-US" dirty="0" smtClean="0"/>
              <a:t>数据科学的术语与本体</a:t>
            </a:r>
            <a:endParaRPr lang="zh-CN" altLang="en-US" dirty="0"/>
          </a:p>
        </p:txBody>
      </p:sp>
      <p:graphicFrame>
        <p:nvGraphicFramePr>
          <p:cNvPr id="11" name="内容占位符 5"/>
          <p:cNvGraphicFramePr>
            <a:graphicFrameLocks/>
          </p:cNvGraphicFramePr>
          <p:nvPr>
            <p:extLst>
              <p:ext uri="{D42A27DB-BD31-4B8C-83A1-F6EECF244321}">
                <p14:modId xmlns:p14="http://schemas.microsoft.com/office/powerpoint/2010/main" val="3545934593"/>
              </p:ext>
            </p:extLst>
          </p:nvPr>
        </p:nvGraphicFramePr>
        <p:xfrm>
          <a:off x="983432" y="2090313"/>
          <a:ext cx="9649072"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7556710"/>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397933" y="392510"/>
            <a:ext cx="9514491" cy="821913"/>
          </a:xfrm>
        </p:spPr>
        <p:txBody>
          <a:bodyPr/>
          <a:lstStyle/>
          <a:p>
            <a:pPr lvl="0"/>
            <a:r>
              <a:rPr lang="zh-CN" altLang="zh-CN" b="1" dirty="0"/>
              <a:t>数据改写（</a:t>
            </a:r>
            <a:r>
              <a:rPr lang="en-US" altLang="zh-CN" b="1" dirty="0"/>
              <a:t>Data Munging</a:t>
            </a:r>
            <a:r>
              <a:rPr lang="zh-CN" altLang="zh-CN" b="1" dirty="0"/>
              <a:t>）</a:t>
            </a:r>
            <a:endParaRPr lang="en-US" altLang="zh-CN" b="1"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31098990"/>
              </p:ext>
            </p:extLst>
          </p:nvPr>
        </p:nvGraphicFramePr>
        <p:xfrm>
          <a:off x="911424" y="1556792"/>
          <a:ext cx="5328592" cy="3888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05"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2" name="文本占位符 1"/>
          <p:cNvSpPr>
            <a:spLocks noGrp="1"/>
          </p:cNvSpPr>
          <p:nvPr>
            <p:ph type="body" sz="quarter" idx="14"/>
          </p:nvPr>
        </p:nvSpPr>
        <p:spPr/>
        <p:txBody>
          <a:bodyPr/>
          <a:lstStyle/>
          <a:p>
            <a:r>
              <a:rPr lang="zh-CN" altLang="en-US" dirty="0" smtClean="0"/>
              <a:t>► </a:t>
            </a:r>
            <a:r>
              <a:rPr lang="en-US" altLang="zh-CN" dirty="0" smtClean="0"/>
              <a:t>5.</a:t>
            </a:r>
            <a:r>
              <a:rPr lang="zh-CN" altLang="en-US" dirty="0" smtClean="0"/>
              <a:t>数据科学的术语与本体</a:t>
            </a:r>
            <a:endParaRPr lang="zh-CN" altLang="en-US" dirty="0"/>
          </a:p>
        </p:txBody>
      </p:sp>
      <p:pic>
        <p:nvPicPr>
          <p:cNvPr id="44034" name="Picture 2" descr="“Data Munging book”的图片搜索结果"/>
          <p:cNvPicPr>
            <a:picLocks noChangeAspect="1" noChangeArrowheads="1"/>
          </p:cNvPicPr>
          <p:nvPr/>
        </p:nvPicPr>
        <p:blipFill>
          <a:blip r:embed="rId8"/>
          <a:srcRect/>
          <a:stretch>
            <a:fillRect/>
          </a:stretch>
        </p:blipFill>
        <p:spPr bwMode="auto">
          <a:xfrm>
            <a:off x="6888088" y="1556792"/>
            <a:ext cx="2736304" cy="3367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1024966" y="5689478"/>
            <a:ext cx="75913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defRPr/>
            </a:pPr>
            <a:r>
              <a:rPr lang="en-US" altLang="zh-CN" dirty="0" smtClean="0"/>
              <a:t>【</a:t>
            </a:r>
            <a:r>
              <a:rPr lang="zh-CN" altLang="en-US" dirty="0" smtClean="0"/>
              <a:t>注意</a:t>
            </a:r>
            <a:r>
              <a:rPr lang="en-US" altLang="zh-CN" dirty="0" smtClean="0"/>
              <a:t>】3C</a:t>
            </a:r>
            <a:r>
              <a:rPr lang="zh-CN" altLang="en-US" dirty="0" smtClean="0"/>
              <a:t>原则</a:t>
            </a:r>
            <a:r>
              <a:rPr lang="en-US" altLang="zh-CN" dirty="0" smtClean="0"/>
              <a:t>=</a:t>
            </a:r>
            <a:r>
              <a:rPr lang="en-US" altLang="zh-CN" dirty="0" err="1">
                <a:solidFill>
                  <a:schemeClr val="bg1"/>
                </a:solidFill>
              </a:rPr>
              <a:t>Critical+Creative+Curious</a:t>
            </a: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736354341"/>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b="1" dirty="0"/>
              <a:t>数据打磨（</a:t>
            </a:r>
            <a:r>
              <a:rPr lang="en-US" altLang="zh-CN" b="1" dirty="0"/>
              <a:t>Data Wrangling</a:t>
            </a:r>
            <a:r>
              <a:rPr lang="zh-CN" altLang="en-US" b="1" dirty="0"/>
              <a:t>）</a:t>
            </a:r>
            <a:endParaRPr lang="en-US" altLang="zh-CN" b="1" dirty="0"/>
          </a:p>
        </p:txBody>
      </p:sp>
      <p:sp>
        <p:nvSpPr>
          <p:cNvPr id="52227" name="内容占位符 2"/>
          <p:cNvSpPr>
            <a:spLocks noGrp="1"/>
          </p:cNvSpPr>
          <p:nvPr>
            <p:ph idx="1"/>
          </p:nvPr>
        </p:nvSpPr>
        <p:spPr/>
        <p:txBody>
          <a:bodyPr/>
          <a:lstStyle/>
          <a:p>
            <a:r>
              <a:rPr lang="zh-CN" altLang="en-US" b="1" dirty="0" smtClean="0"/>
              <a:t>将“原始数据”转换为“一次数据”（或“二次数据”）的过程</a:t>
            </a:r>
            <a:endParaRPr lang="zh-CN" altLang="en-US" dirty="0" smtClean="0"/>
          </a:p>
        </p:txBody>
      </p:sp>
      <p:sp>
        <p:nvSpPr>
          <p:cNvPr id="52229"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p:txBody>
      </p:sp>
      <p:sp>
        <p:nvSpPr>
          <p:cNvPr id="2" name="文本占位符 1"/>
          <p:cNvSpPr>
            <a:spLocks noGrp="1"/>
          </p:cNvSpPr>
          <p:nvPr>
            <p:ph type="body" sz="quarter" idx="14"/>
          </p:nvPr>
        </p:nvSpPr>
        <p:spPr/>
        <p:txBody>
          <a:bodyPr/>
          <a:lstStyle/>
          <a:p>
            <a:r>
              <a:rPr lang="zh-CN" altLang="en-US" dirty="0" smtClean="0"/>
              <a:t>► </a:t>
            </a:r>
            <a:r>
              <a:rPr lang="en-US" altLang="zh-CN" dirty="0" smtClean="0"/>
              <a:t>5.</a:t>
            </a:r>
            <a:r>
              <a:rPr lang="zh-CN" altLang="en-US" dirty="0" smtClean="0"/>
              <a:t>数据科学的术语与本体</a:t>
            </a:r>
            <a:endParaRPr lang="zh-CN" altLang="en-US" dirty="0"/>
          </a:p>
          <a:p>
            <a:endParaRPr lang="zh-CN" altLang="en-US" dirty="0"/>
          </a:p>
        </p:txBody>
      </p:sp>
      <p:pic>
        <p:nvPicPr>
          <p:cNvPr id="43010" name="Picture 2" descr="http://img0.tuicool.com/reEZV3J.jpg!web"/>
          <p:cNvPicPr>
            <a:picLocks noChangeAspect="1" noChangeArrowheads="1"/>
          </p:cNvPicPr>
          <p:nvPr/>
        </p:nvPicPr>
        <p:blipFill>
          <a:blip r:embed="rId4"/>
          <a:srcRect/>
          <a:stretch>
            <a:fillRect/>
          </a:stretch>
        </p:blipFill>
        <p:spPr bwMode="auto">
          <a:xfrm>
            <a:off x="1271464" y="2924944"/>
            <a:ext cx="2294744" cy="3006115"/>
          </a:xfrm>
          <a:prstGeom prst="rect">
            <a:avLst/>
          </a:prstGeom>
          <a:ln>
            <a:noFill/>
          </a:ln>
          <a:effectLst>
            <a:outerShdw blurRad="292100" dist="139700" dir="2700000" algn="tl" rotWithShape="0">
              <a:srgbClr val="333333">
                <a:alpha val="65000"/>
              </a:srgbClr>
            </a:outerShdw>
          </a:effectLst>
        </p:spPr>
      </p:pic>
      <p:graphicFrame>
        <p:nvGraphicFramePr>
          <p:cNvPr id="7" name="Object 1"/>
          <p:cNvGraphicFramePr>
            <a:graphicFrameLocks noChangeAspect="1"/>
          </p:cNvGraphicFramePr>
          <p:nvPr>
            <p:extLst/>
          </p:nvPr>
        </p:nvGraphicFramePr>
        <p:xfrm>
          <a:off x="3706252" y="3451988"/>
          <a:ext cx="3445986" cy="1853896"/>
        </p:xfrm>
        <a:graphic>
          <a:graphicData uri="http://schemas.openxmlformats.org/presentationml/2006/ole">
            <mc:AlternateContent xmlns:mc="http://schemas.openxmlformats.org/markup-compatibility/2006">
              <mc:Choice xmlns:v="urn:schemas-microsoft-com:vml" Requires="v">
                <p:oleObj spid="_x0000_s152750" name="Visio" r:id="rId5" imgW="4140328" imgH="2206980" progId="Visio.Drawing.11">
                  <p:embed/>
                </p:oleObj>
              </mc:Choice>
              <mc:Fallback>
                <p:oleObj name="Visio" r:id="rId5" imgW="4140328" imgH="2206980" progId="Visio.Drawing.11">
                  <p:embed/>
                  <p:pic>
                    <p:nvPicPr>
                      <p:cNvPr id="7"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252" y="3451988"/>
                        <a:ext cx="3445986" cy="1853896"/>
                      </a:xfrm>
                      <a:prstGeom prst="rect">
                        <a:avLst/>
                      </a:prstGeom>
                      <a:noFill/>
                    </p:spPr>
                  </p:pic>
                </p:oleObj>
              </mc:Fallback>
            </mc:AlternateContent>
          </a:graphicData>
        </a:graphic>
      </p:graphicFrame>
      <p:sp>
        <p:nvSpPr>
          <p:cNvPr id="8" name="TextBox 8"/>
          <p:cNvSpPr txBox="1"/>
          <p:nvPr/>
        </p:nvSpPr>
        <p:spPr>
          <a:xfrm>
            <a:off x="4295910" y="5558280"/>
            <a:ext cx="257345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defRPr/>
            </a:pPr>
            <a:r>
              <a:rPr lang="zh-CN" altLang="en-US" dirty="0" smtClean="0"/>
              <a:t>数据的层次</a:t>
            </a:r>
            <a:endParaRPr lang="zh-CN" altLang="en-US" dirty="0"/>
          </a:p>
        </p:txBody>
      </p:sp>
      <p:sp>
        <p:nvSpPr>
          <p:cNvPr id="9" name="TextBox 7"/>
          <p:cNvSpPr txBox="1"/>
          <p:nvPr/>
        </p:nvSpPr>
        <p:spPr>
          <a:xfrm>
            <a:off x="1187666" y="6213364"/>
            <a:ext cx="469231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pPr>
              <a:defRPr/>
            </a:pPr>
            <a:r>
              <a:rPr lang="en-US" altLang="zh-CN" dirty="0" smtClean="0"/>
              <a:t>【</a:t>
            </a:r>
            <a:r>
              <a:rPr lang="zh-CN" altLang="en-US" dirty="0" smtClean="0"/>
              <a:t>注意</a:t>
            </a:r>
            <a:r>
              <a:rPr lang="en-US" altLang="zh-CN" dirty="0" smtClean="0"/>
              <a:t>】3C</a:t>
            </a:r>
            <a:r>
              <a:rPr lang="zh-CN" altLang="en-US" dirty="0" smtClean="0"/>
              <a:t>原则</a:t>
            </a:r>
            <a:r>
              <a:rPr lang="en-US" altLang="zh-CN" dirty="0" smtClean="0"/>
              <a:t>=</a:t>
            </a:r>
            <a:r>
              <a:rPr lang="en-US" altLang="zh-CN" dirty="0" err="1">
                <a:solidFill>
                  <a:schemeClr val="bg1"/>
                </a:solidFill>
              </a:rPr>
              <a:t>Critical+Creative+Curious</a:t>
            </a:r>
            <a:r>
              <a:rPr lang="en-US" altLang="zh-CN" dirty="0">
                <a:solidFill>
                  <a:schemeClr val="bg1"/>
                </a:solidFill>
              </a:rPr>
              <a:t> </a:t>
            </a:r>
            <a:endParaRPr lang="zh-CN" altLang="en-US" dirty="0">
              <a:solidFill>
                <a:schemeClr val="bg1"/>
              </a:solidFill>
            </a:endParaRPr>
          </a:p>
        </p:txBody>
      </p:sp>
      <p:sp>
        <p:nvSpPr>
          <p:cNvPr id="3" name="矩形 2"/>
          <p:cNvSpPr/>
          <p:nvPr/>
        </p:nvSpPr>
        <p:spPr>
          <a:xfrm>
            <a:off x="7968208" y="484512"/>
            <a:ext cx="3985988"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altLang="zh-CN" dirty="0">
                <a:solidFill>
                  <a:schemeClr val="bg1"/>
                </a:solidFill>
                <a:latin typeface="Times New Roman" panose="02020603050405020304" pitchFamily="18" charset="0"/>
                <a:cs typeface="Times New Roman" panose="02020603050405020304" pitchFamily="18" charset="0"/>
              </a:rPr>
              <a:t>Data munging or data wrangling is loosely defined as the process of manually converting or mapping data from one "raw" form into another format that allows for more convenient consumption of the data with the help of semi-automated tools</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920249"/>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397933" y="392510"/>
            <a:ext cx="8218347" cy="821913"/>
          </a:xfrm>
        </p:spPr>
        <p:txBody>
          <a:bodyPr/>
          <a:lstStyle/>
          <a:p>
            <a:pPr lvl="0"/>
            <a:r>
              <a:rPr lang="zh-CN" altLang="zh-CN" b="1" dirty="0"/>
              <a:t>数据洞见（</a:t>
            </a:r>
            <a:r>
              <a:rPr lang="en-US" altLang="zh-CN" b="1" dirty="0"/>
              <a:t>Data Insights</a:t>
            </a:r>
            <a:r>
              <a:rPr lang="zh-CN" altLang="zh-CN" b="1" dirty="0"/>
              <a:t>）</a:t>
            </a:r>
            <a:endParaRPr lang="en-US" altLang="zh-CN" b="1" dirty="0"/>
          </a:p>
        </p:txBody>
      </p:sp>
      <p:sp>
        <p:nvSpPr>
          <p:cNvPr id="53253"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smtClean="0"/>
          </a:p>
        </p:txBody>
      </p:sp>
      <p:sp>
        <p:nvSpPr>
          <p:cNvPr id="2" name="文本占位符 1"/>
          <p:cNvSpPr>
            <a:spLocks noGrp="1"/>
          </p:cNvSpPr>
          <p:nvPr>
            <p:ph type="body" sz="quarter" idx="14"/>
          </p:nvPr>
        </p:nvSpPr>
        <p:spPr>
          <a:xfrm>
            <a:off x="5429245" y="0"/>
            <a:ext cx="2322939" cy="260648"/>
          </a:xfrm>
        </p:spPr>
        <p:txBody>
          <a:bodyPr/>
          <a:lstStyle/>
          <a:p>
            <a:r>
              <a:rPr lang="zh-CN" altLang="en-US" dirty="0" smtClean="0"/>
              <a:t>► </a:t>
            </a:r>
            <a:r>
              <a:rPr lang="en-US" altLang="zh-CN" dirty="0" smtClean="0"/>
              <a:t>5.</a:t>
            </a:r>
            <a:r>
              <a:rPr lang="zh-CN" altLang="en-US" dirty="0" smtClean="0"/>
              <a:t>数据科学的术语与本体</a:t>
            </a:r>
            <a:endParaRPr lang="zh-CN" altLang="en-US" dirty="0"/>
          </a:p>
        </p:txBody>
      </p:sp>
      <p:sp>
        <p:nvSpPr>
          <p:cNvPr id="3" name="矩形 2"/>
          <p:cNvSpPr/>
          <p:nvPr/>
        </p:nvSpPr>
        <p:spPr>
          <a:xfrm>
            <a:off x="8976320" y="445222"/>
            <a:ext cx="2723823" cy="369332"/>
          </a:xfrm>
          <a:prstGeom prst="rect">
            <a:avLst/>
          </a:prstGeom>
          <a:solidFill>
            <a:schemeClr val="bg1">
              <a:lumMod val="75000"/>
            </a:schemeClr>
          </a:solidFill>
        </p:spPr>
        <p:txBody>
          <a:bodyPr wrap="none">
            <a:spAutoFit/>
          </a:bodyPr>
          <a:lstStyle/>
          <a:p>
            <a:r>
              <a:rPr lang="zh-CN" altLang="en-US" dirty="0"/>
              <a:t>知识淹没在</a:t>
            </a:r>
            <a:r>
              <a:rPr lang="zh-CN" altLang="en-US" dirty="0" smtClean="0"/>
              <a:t>信息的海洋中</a:t>
            </a:r>
            <a:endParaRPr lang="zh-CN" altLang="en-US" dirty="0"/>
          </a:p>
        </p:txBody>
      </p:sp>
      <p:pic>
        <p:nvPicPr>
          <p:cNvPr id="13" name="Picture 1" descr="C:\Users\simab\AppData\Roaming\Tencent\Users\3108788385\QQ\WinTemp\RichOle\[6J5CWSY@NJ3XY(K$$2~A9M.png"/>
          <p:cNvPicPr>
            <a:picLocks noChangeAspect="1" noChangeArrowheads="1"/>
          </p:cNvPicPr>
          <p:nvPr/>
        </p:nvPicPr>
        <p:blipFill>
          <a:blip r:embed="rId3"/>
          <a:srcRect/>
          <a:stretch>
            <a:fillRect/>
          </a:stretch>
        </p:blipFill>
        <p:spPr bwMode="auto">
          <a:xfrm>
            <a:off x="3731623" y="2204864"/>
            <a:ext cx="2753655" cy="3666191"/>
          </a:xfrm>
          <a:prstGeom prst="rect">
            <a:avLst/>
          </a:prstGeom>
          <a:noFill/>
          <a:ln>
            <a:solidFill>
              <a:schemeClr val="accent4">
                <a:shade val="50000"/>
              </a:schemeClr>
            </a:solidFill>
          </a:ln>
          <a:scene3d>
            <a:camera prst="perspectiveLeft"/>
            <a:lightRig rig="threePt" dir="t"/>
          </a:scene3d>
        </p:spPr>
      </p:pic>
      <p:sp>
        <p:nvSpPr>
          <p:cNvPr id="14" name="矩形 13"/>
          <p:cNvSpPr/>
          <p:nvPr/>
        </p:nvSpPr>
        <p:spPr>
          <a:xfrm>
            <a:off x="8976320" y="445222"/>
            <a:ext cx="2723823" cy="369332"/>
          </a:xfrm>
          <a:prstGeom prst="rect">
            <a:avLst/>
          </a:prstGeom>
          <a:solidFill>
            <a:schemeClr val="bg1">
              <a:lumMod val="75000"/>
            </a:schemeClr>
          </a:solidFill>
        </p:spPr>
        <p:txBody>
          <a:bodyPr wrap="none">
            <a:spAutoFit/>
          </a:bodyPr>
          <a:lstStyle/>
          <a:p>
            <a:r>
              <a:rPr lang="zh-CN" altLang="en-US" dirty="0"/>
              <a:t>知识淹没在</a:t>
            </a:r>
            <a:r>
              <a:rPr lang="zh-CN" altLang="en-US" dirty="0" smtClean="0"/>
              <a:t>信息的海洋中</a:t>
            </a:r>
            <a:endParaRPr lang="zh-CN" altLang="en-US" dirty="0"/>
          </a:p>
        </p:txBody>
      </p:sp>
      <p:pic>
        <p:nvPicPr>
          <p:cNvPr id="15" name="Picture 2" descr="“what is data insights”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248" y="2794719"/>
            <a:ext cx="3156206" cy="3156206"/>
          </a:xfrm>
          <a:prstGeom prst="rect">
            <a:avLst/>
          </a:prstGeom>
          <a:noFill/>
          <a:extLst>
            <a:ext uri="{909E8E84-426E-40DD-AFC4-6F175D3DCCD1}">
              <a14:hiddenFill xmlns:a14="http://schemas.microsoft.com/office/drawing/2010/main">
                <a:solidFill>
                  <a:srgbClr val="FFFFFF"/>
                </a:solidFill>
              </a14:hiddenFill>
            </a:ext>
          </a:extLst>
        </p:spPr>
      </p:pic>
      <p:sp>
        <p:nvSpPr>
          <p:cNvPr id="16" name="内容占位符 3"/>
          <p:cNvSpPr>
            <a:spLocks noGrp="1"/>
          </p:cNvSpPr>
          <p:nvPr>
            <p:ph idx="1"/>
          </p:nvPr>
        </p:nvSpPr>
        <p:spPr>
          <a:xfrm>
            <a:off x="897145" y="1649201"/>
            <a:ext cx="2690912" cy="4325535"/>
          </a:xfrm>
        </p:spPr>
        <p:txBody>
          <a:bodyPr/>
          <a:lstStyle/>
          <a:p>
            <a:r>
              <a:rPr lang="zh-CN" altLang="en-US" b="1" dirty="0" smtClean="0">
                <a:solidFill>
                  <a:srgbClr val="FF0000"/>
                </a:solidFill>
              </a:rPr>
              <a:t>针对</a:t>
            </a:r>
            <a:r>
              <a:rPr lang="zh-CN" altLang="en-US" b="1" dirty="0" smtClean="0"/>
              <a:t>特定需求、挑战或现象，</a:t>
            </a:r>
            <a:endParaRPr lang="en-US" altLang="zh-CN" b="1" dirty="0" smtClean="0"/>
          </a:p>
          <a:p>
            <a:endParaRPr lang="en-US" altLang="zh-CN" b="1" dirty="0" smtClean="0"/>
          </a:p>
          <a:p>
            <a:r>
              <a:rPr lang="zh-CN" altLang="en-US" b="1" dirty="0" smtClean="0"/>
              <a:t>从数据中</a:t>
            </a:r>
            <a:r>
              <a:rPr lang="zh-CN" b="1" dirty="0" smtClean="0"/>
              <a:t>发现</a:t>
            </a:r>
            <a:r>
              <a:rPr lang="zh-CN" b="1" dirty="0" smtClean="0">
                <a:solidFill>
                  <a:srgbClr val="FF0000"/>
                </a:solidFill>
              </a:rPr>
              <a:t>未知</a:t>
            </a:r>
            <a:r>
              <a:rPr lang="zh-CN" altLang="en-US" b="1" dirty="0" smtClean="0"/>
              <a:t>的、</a:t>
            </a:r>
            <a:r>
              <a:rPr lang="zh-CN" altLang="en-US" b="1" dirty="0" smtClean="0">
                <a:solidFill>
                  <a:srgbClr val="FF0000"/>
                </a:solidFill>
              </a:rPr>
              <a:t>有价值</a:t>
            </a:r>
            <a:r>
              <a:rPr lang="zh-CN" altLang="en-US" b="1" dirty="0" smtClean="0"/>
              <a:t>的、可用于直接</a:t>
            </a:r>
            <a:r>
              <a:rPr lang="zh-CN" altLang="en-US" b="1" dirty="0" smtClean="0">
                <a:solidFill>
                  <a:srgbClr val="FF0000"/>
                </a:solidFill>
              </a:rPr>
              <a:t>驱动</a:t>
            </a:r>
            <a:r>
              <a:rPr lang="zh-CN" altLang="en-US" b="1" dirty="0"/>
              <a:t>某种</a:t>
            </a:r>
            <a:r>
              <a:rPr lang="zh-CN" altLang="en-US" b="1" dirty="0" smtClean="0">
                <a:solidFill>
                  <a:srgbClr val="FF0000"/>
                </a:solidFill>
              </a:rPr>
              <a:t>行为的</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FF0000"/>
                </a:solidFill>
              </a:rPr>
              <a:t>见解、规律、认知或新发现</a:t>
            </a:r>
            <a:endParaRPr lang="zh-CN" b="1" dirty="0">
              <a:solidFill>
                <a:srgbClr val="FF0000"/>
              </a:solidFill>
            </a:endParaRPr>
          </a:p>
        </p:txBody>
      </p:sp>
      <p:graphicFrame>
        <p:nvGraphicFramePr>
          <p:cNvPr id="17" name="图示 16"/>
          <p:cNvGraphicFramePr/>
          <p:nvPr>
            <p:extLst/>
          </p:nvPr>
        </p:nvGraphicFramePr>
        <p:xfrm>
          <a:off x="1343472" y="6078418"/>
          <a:ext cx="10207252" cy="3693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8" name="图片 17"/>
          <p:cNvPicPr>
            <a:picLocks noChangeAspect="1"/>
          </p:cNvPicPr>
          <p:nvPr/>
        </p:nvPicPr>
        <p:blipFill>
          <a:blip r:embed="rId10"/>
          <a:stretch>
            <a:fillRect/>
          </a:stretch>
        </p:blipFill>
        <p:spPr>
          <a:xfrm>
            <a:off x="9372469" y="1816903"/>
            <a:ext cx="2425337" cy="4184895"/>
          </a:xfrm>
          <a:prstGeom prst="rect">
            <a:avLst/>
          </a:prstGeom>
        </p:spPr>
      </p:pic>
    </p:spTree>
    <p:extLst>
      <p:ext uri="{BB962C8B-B14F-4D97-AF65-F5344CB8AC3E}">
        <p14:creationId xmlns:p14="http://schemas.microsoft.com/office/powerpoint/2010/main" val="1675078620"/>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97933" y="392510"/>
            <a:ext cx="10522603" cy="821913"/>
          </a:xfrm>
        </p:spPr>
        <p:txBody>
          <a:bodyPr/>
          <a:lstStyle/>
          <a:p>
            <a:r>
              <a:rPr lang="zh-CN" altLang="en-US" b="1" dirty="0"/>
              <a:t>数据分析式</a:t>
            </a:r>
            <a:r>
              <a:rPr lang="zh-CN" altLang="en-US" b="1" dirty="0" smtClean="0"/>
              <a:t>思维（</a:t>
            </a:r>
            <a:r>
              <a:rPr lang="en-US" altLang="zh-CN" b="1" dirty="0"/>
              <a:t>Data-Analytic Thinking</a:t>
            </a:r>
            <a:r>
              <a:rPr lang="zh-CN" altLang="en-US" b="1" dirty="0"/>
              <a:t>）</a:t>
            </a:r>
            <a:endParaRPr lang="en-US" altLang="zh-CN"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78559469"/>
              </p:ext>
            </p:extLst>
          </p:nvPr>
        </p:nvGraphicFramePr>
        <p:xfrm>
          <a:off x="812799" y="1700807"/>
          <a:ext cx="5283201" cy="4562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277" name="文本占位符 4"/>
          <p:cNvSpPr>
            <a:spLocks noGrp="1"/>
          </p:cNvSpPr>
          <p:nvPr>
            <p:ph type="body" sz="quarter" idx="13"/>
          </p:nvPr>
        </p:nvSpPr>
        <p:spPr>
          <a:ln w="9525"/>
        </p:spPr>
        <p:txBody>
          <a:bodyPr/>
          <a:lstStyle/>
          <a:p>
            <a:r>
              <a:rPr lang="zh-CN" altLang="en-US" dirty="0" smtClean="0"/>
              <a:t>▼专题</a:t>
            </a:r>
            <a:r>
              <a:rPr lang="en-US" altLang="zh-CN" dirty="0" smtClean="0"/>
              <a:t>【</a:t>
            </a:r>
            <a:r>
              <a:rPr lang="zh-CN" altLang="en-US" dirty="0" smtClean="0"/>
              <a:t>数据科学的基础理论</a:t>
            </a:r>
            <a:r>
              <a:rPr lang="en-US" altLang="zh-CN" dirty="0" smtClean="0"/>
              <a:t>】</a:t>
            </a:r>
            <a:endParaRPr lang="zh-CN" altLang="en-US" dirty="0"/>
          </a:p>
          <a:p>
            <a:endParaRPr lang="zh-CN" altLang="en-US" dirty="0"/>
          </a:p>
          <a:p>
            <a:endParaRPr lang="zh-CN" altLang="en-US" dirty="0" smtClean="0"/>
          </a:p>
        </p:txBody>
      </p:sp>
      <p:sp>
        <p:nvSpPr>
          <p:cNvPr id="2" name="文本占位符 1"/>
          <p:cNvSpPr>
            <a:spLocks noGrp="1"/>
          </p:cNvSpPr>
          <p:nvPr>
            <p:ph type="body" sz="quarter" idx="14"/>
          </p:nvPr>
        </p:nvSpPr>
        <p:spPr/>
        <p:txBody>
          <a:bodyPr/>
          <a:lstStyle/>
          <a:p>
            <a:r>
              <a:rPr lang="zh-CN" altLang="en-US" dirty="0" smtClean="0"/>
              <a:t>►</a:t>
            </a:r>
            <a:r>
              <a:rPr lang="en-US" altLang="zh-CN" dirty="0" smtClean="0"/>
              <a:t>5.</a:t>
            </a:r>
            <a:r>
              <a:rPr lang="zh-CN" altLang="en-US" dirty="0" smtClean="0"/>
              <a:t>数据科学的术语与本体</a:t>
            </a:r>
            <a:endParaRPr lang="zh-CN" altLang="en-US" dirty="0"/>
          </a:p>
        </p:txBody>
      </p:sp>
      <p:pic>
        <p:nvPicPr>
          <p:cNvPr id="40961" name="Picture 1" descr="C:\Users\simab\AppData\Roaming\Tencent\Users\3108788385\QQ\WinTemp\RichOle\L)F0P_AE9QCAFJEO0}N`P05.png"/>
          <p:cNvPicPr>
            <a:picLocks noChangeAspect="1" noChangeArrowheads="1"/>
          </p:cNvPicPr>
          <p:nvPr/>
        </p:nvPicPr>
        <p:blipFill>
          <a:blip r:embed="rId8"/>
          <a:srcRect/>
          <a:stretch>
            <a:fillRect/>
          </a:stretch>
        </p:blipFill>
        <p:spPr bwMode="auto">
          <a:xfrm>
            <a:off x="6518706" y="1700807"/>
            <a:ext cx="3073290" cy="43563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35457341"/>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吉祥如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13104</TotalTime>
  <Words>1236</Words>
  <Application>Microsoft Office PowerPoint</Application>
  <PresentationFormat>宽屏</PresentationFormat>
  <Paragraphs>246</Paragraphs>
  <Slides>19</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2" baseType="lpstr">
      <vt:lpstr>Helvetica Neue</vt:lpstr>
      <vt:lpstr>等线</vt:lpstr>
      <vt:lpstr>仿宋_GB2312</vt:lpstr>
      <vt:lpstr>华文中宋</vt:lpstr>
      <vt:lpstr>宋体</vt:lpstr>
      <vt:lpstr>Arial</vt:lpstr>
      <vt:lpstr>Calibri</vt:lpstr>
      <vt:lpstr>Mongolian Baiti</vt:lpstr>
      <vt:lpstr>Times New Roman</vt:lpstr>
      <vt:lpstr>Wingdings</vt:lpstr>
      <vt:lpstr>Wingdings 2</vt:lpstr>
      <vt:lpstr>吉祥如意</vt:lpstr>
      <vt:lpstr>Visio</vt:lpstr>
      <vt:lpstr>5 数据科学的术语与本体</vt:lpstr>
      <vt:lpstr>数据科学的本体</vt:lpstr>
      <vt:lpstr>数据化（ Datafication ）</vt:lpstr>
      <vt:lpstr>数据柔术（Data Jujitsu） </vt:lpstr>
      <vt:lpstr>数据产品（Data Products）</vt:lpstr>
      <vt:lpstr>数据改写（Data Munging）</vt:lpstr>
      <vt:lpstr>数据打磨（Data Wrangling）</vt:lpstr>
      <vt:lpstr>数据洞见（Data Insights）</vt:lpstr>
      <vt:lpstr>数据分析式思维（Data-Analytic Thinking）</vt:lpstr>
      <vt:lpstr>数据分析式思维（Data-Analytic Thinking）</vt:lpstr>
      <vt:lpstr>PowerPoint 演示文稿</vt:lpstr>
      <vt:lpstr>数据连续性（Data Continuity）</vt:lpstr>
      <vt:lpstr>数据驱动（Data-driven）***</vt:lpstr>
      <vt:lpstr>数据密集型（Data-Intensive）***</vt:lpstr>
      <vt:lpstr>数据空间（DataSpace）</vt:lpstr>
      <vt:lpstr>关联数据（Linked Data）</vt:lpstr>
      <vt:lpstr>整齐数据（Tidy Data）</vt:lpstr>
      <vt:lpstr>【小结】数据科学的术语与本体</vt:lpstr>
      <vt:lpstr>PowerPoint 演示文稿</vt:lpstr>
    </vt:vector>
  </TitlesOfParts>
  <Company>LENOVO (Beijing)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LIU Yan</cp:lastModifiedBy>
  <cp:revision>1455</cp:revision>
  <cp:lastPrinted>2017-07-17T10:18:39Z</cp:lastPrinted>
  <dcterms:created xsi:type="dcterms:W3CDTF">2007-03-02T11:26:21Z</dcterms:created>
  <dcterms:modified xsi:type="dcterms:W3CDTF">2017-12-04T12:10:01Z</dcterms:modified>
</cp:coreProperties>
</file>