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8"/>
  </p:notesMasterIdLst>
  <p:handoutMasterIdLst>
    <p:handoutMasterId r:id="rId9"/>
  </p:handoutMasterIdLst>
  <p:sldIdLst>
    <p:sldId id="564" r:id="rId2"/>
    <p:sldId id="567" r:id="rId3"/>
    <p:sldId id="705" r:id="rId4"/>
    <p:sldId id="708" r:id="rId5"/>
    <p:sldId id="728" r:id="rId6"/>
    <p:sldId id="798" r:id="rId7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44" d="100"/>
          <a:sy n="44" d="100"/>
        </p:scale>
        <p:origin x="48" y="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F7F6C-96E1-463F-8DDF-844D1568C9D0}" type="doc">
      <dgm:prSet loTypeId="urn:microsoft.com/office/officeart/2005/8/layout/default#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0A1A25E-DF8B-4150-9381-25B83BAD7BEB}">
      <dgm:prSet custT="1"/>
      <dgm:spPr/>
      <dgm:t>
        <a:bodyPr/>
        <a:lstStyle/>
        <a:p>
          <a:pPr rtl="0"/>
          <a:r>
            <a:rPr lang="zh-CN" altLang="en-US" sz="2400" b="1" smtClean="0"/>
            <a:t>学术期刊</a:t>
          </a:r>
          <a:endParaRPr lang="zh-CN" altLang="en-US" sz="2400" b="1" dirty="0"/>
        </a:p>
      </dgm:t>
    </dgm:pt>
    <dgm:pt modelId="{7260BBCD-222F-4868-B1DD-944371E940AF}" type="parTrans" cxnId="{C1640834-41C5-46E6-AD15-1E03F3B93362}">
      <dgm:prSet/>
      <dgm:spPr/>
      <dgm:t>
        <a:bodyPr/>
        <a:lstStyle/>
        <a:p>
          <a:endParaRPr lang="zh-CN" altLang="en-US" sz="4000" b="1"/>
        </a:p>
      </dgm:t>
    </dgm:pt>
    <dgm:pt modelId="{FD227388-57E2-4B22-B3DC-4358AD51CA9A}" type="sibTrans" cxnId="{C1640834-41C5-46E6-AD15-1E03F3B93362}">
      <dgm:prSet custT="1"/>
      <dgm:spPr/>
      <dgm:t>
        <a:bodyPr/>
        <a:lstStyle/>
        <a:p>
          <a:endParaRPr lang="zh-CN" altLang="en-US" sz="6600" b="1"/>
        </a:p>
      </dgm:t>
    </dgm:pt>
    <dgm:pt modelId="{5B482E32-BB5A-46DA-B00C-8651CEFD927B}">
      <dgm:prSet custT="1"/>
      <dgm:spPr/>
      <dgm:t>
        <a:bodyPr/>
        <a:lstStyle/>
        <a:p>
          <a:pPr rtl="0"/>
          <a:r>
            <a:rPr lang="en-US" sz="1050" b="1" smtClean="0"/>
            <a:t>The Data Science Journal</a:t>
          </a:r>
          <a:r>
            <a:rPr lang="zh-CN" altLang="en-US" sz="1050" b="1" smtClean="0"/>
            <a:t>（</a:t>
          </a:r>
          <a:r>
            <a:rPr lang="en-US" sz="1050" b="1" smtClean="0"/>
            <a:t>ISSN 1683-1470</a:t>
          </a:r>
          <a:r>
            <a:rPr lang="zh-CN" altLang="en-US" sz="1050" b="1" smtClean="0"/>
            <a:t>）</a:t>
          </a:r>
          <a:endParaRPr lang="zh-CN" sz="1050" b="1" dirty="0"/>
        </a:p>
      </dgm:t>
    </dgm:pt>
    <dgm:pt modelId="{4B527408-80A0-41F1-B12A-3FDAA4712724}" type="parTrans" cxnId="{B95E740F-C0D9-498F-BFF3-240018B6F083}">
      <dgm:prSet/>
      <dgm:spPr/>
      <dgm:t>
        <a:bodyPr/>
        <a:lstStyle/>
        <a:p>
          <a:endParaRPr lang="zh-CN" altLang="en-US" sz="4000" b="1"/>
        </a:p>
      </dgm:t>
    </dgm:pt>
    <dgm:pt modelId="{417CC521-D814-4167-BD72-593276F66372}" type="sibTrans" cxnId="{B95E740F-C0D9-498F-BFF3-240018B6F083}">
      <dgm:prSet/>
      <dgm:spPr/>
      <dgm:t>
        <a:bodyPr/>
        <a:lstStyle/>
        <a:p>
          <a:endParaRPr lang="zh-CN" altLang="en-US" sz="4000" b="1"/>
        </a:p>
      </dgm:t>
    </dgm:pt>
    <dgm:pt modelId="{B196B04E-7347-44E9-9BA2-D44FE76DC593}">
      <dgm:prSet custT="1"/>
      <dgm:spPr/>
      <dgm:t>
        <a:bodyPr/>
        <a:lstStyle/>
        <a:p>
          <a:pPr rtl="0"/>
          <a:r>
            <a:rPr lang="zh-CN" altLang="en-US" sz="2400" b="1" smtClean="0"/>
            <a:t>国际会议</a:t>
          </a:r>
          <a:endParaRPr lang="zh-CN" altLang="en-US" sz="2400" b="1" dirty="0"/>
        </a:p>
      </dgm:t>
    </dgm:pt>
    <dgm:pt modelId="{BCB2440B-0313-42DE-B330-1EF2BFE3B62D}" type="parTrans" cxnId="{C768BD17-B681-4E4F-9274-A6941FC732DA}">
      <dgm:prSet/>
      <dgm:spPr/>
      <dgm:t>
        <a:bodyPr/>
        <a:lstStyle/>
        <a:p>
          <a:endParaRPr lang="zh-CN" altLang="en-US" sz="4000" b="1"/>
        </a:p>
      </dgm:t>
    </dgm:pt>
    <dgm:pt modelId="{6C301F22-3D2F-44B0-8E0C-8876C157D331}" type="sibTrans" cxnId="{C768BD17-B681-4E4F-9274-A6941FC732DA}">
      <dgm:prSet custT="1"/>
      <dgm:spPr/>
      <dgm:t>
        <a:bodyPr/>
        <a:lstStyle/>
        <a:p>
          <a:endParaRPr lang="zh-CN" altLang="en-US" sz="6600" b="1"/>
        </a:p>
      </dgm:t>
    </dgm:pt>
    <dgm:pt modelId="{A67E1BDC-411B-4B83-8A56-15988879CB90}">
      <dgm:prSet custT="1"/>
      <dgm:spPr/>
      <dgm:t>
        <a:bodyPr/>
        <a:lstStyle/>
        <a:p>
          <a:pPr rtl="0"/>
          <a:r>
            <a:rPr lang="en-US" sz="1050" b="1" smtClean="0"/>
            <a:t>IEEE DSAA </a:t>
          </a:r>
          <a:endParaRPr lang="zh-CN" sz="1050" b="1" dirty="0"/>
        </a:p>
      </dgm:t>
    </dgm:pt>
    <dgm:pt modelId="{3076A02A-4380-41C1-9FDA-7E0702FE97AC}" type="parTrans" cxnId="{314C8783-6B7C-4E8F-8849-7F3FD837C485}">
      <dgm:prSet/>
      <dgm:spPr/>
      <dgm:t>
        <a:bodyPr/>
        <a:lstStyle/>
        <a:p>
          <a:endParaRPr lang="zh-CN" altLang="en-US" sz="4000" b="1"/>
        </a:p>
      </dgm:t>
    </dgm:pt>
    <dgm:pt modelId="{AD61FA04-0CD6-4D12-B088-F74C81E77F2A}" type="sibTrans" cxnId="{314C8783-6B7C-4E8F-8849-7F3FD837C485}">
      <dgm:prSet/>
      <dgm:spPr/>
      <dgm:t>
        <a:bodyPr/>
        <a:lstStyle/>
        <a:p>
          <a:endParaRPr lang="zh-CN" altLang="en-US" sz="4000" b="1"/>
        </a:p>
      </dgm:t>
    </dgm:pt>
    <dgm:pt modelId="{F428025F-9E93-4516-9F41-2C3635578F5E}">
      <dgm:prSet custT="1"/>
      <dgm:spPr/>
      <dgm:t>
        <a:bodyPr/>
        <a:lstStyle/>
        <a:p>
          <a:pPr rtl="0"/>
          <a:r>
            <a:rPr lang="en-US" sz="1050" b="1" smtClean="0"/>
            <a:t>ACM IKDD CODS </a:t>
          </a:r>
          <a:endParaRPr lang="zh-CN" sz="1050" b="1" dirty="0"/>
        </a:p>
      </dgm:t>
    </dgm:pt>
    <dgm:pt modelId="{3CF45885-ACA4-4378-8DD7-A40B950E4441}" type="parTrans" cxnId="{BF035255-CA0F-4077-AFC2-F5BD278AF0E1}">
      <dgm:prSet/>
      <dgm:spPr/>
      <dgm:t>
        <a:bodyPr/>
        <a:lstStyle/>
        <a:p>
          <a:endParaRPr lang="zh-CN" altLang="en-US" sz="4000" b="1"/>
        </a:p>
      </dgm:t>
    </dgm:pt>
    <dgm:pt modelId="{EE0137FF-CD0E-412D-8EBC-D844A8C0CB8E}" type="sibTrans" cxnId="{BF035255-CA0F-4077-AFC2-F5BD278AF0E1}">
      <dgm:prSet/>
      <dgm:spPr/>
      <dgm:t>
        <a:bodyPr/>
        <a:lstStyle/>
        <a:p>
          <a:endParaRPr lang="zh-CN" altLang="en-US" sz="4000" b="1"/>
        </a:p>
      </dgm:t>
    </dgm:pt>
    <dgm:pt modelId="{C899ECC9-3F22-4BD6-9104-8C845B62E722}">
      <dgm:prSet custT="1"/>
      <dgm:spPr/>
      <dgm:t>
        <a:bodyPr/>
        <a:lstStyle/>
        <a:p>
          <a:pPr rtl="0"/>
          <a:r>
            <a:rPr lang="en-US" sz="1050" b="1" smtClean="0"/>
            <a:t>ICDSE</a:t>
          </a:r>
          <a:endParaRPr lang="zh-CN" sz="1050" b="1" dirty="0"/>
        </a:p>
      </dgm:t>
    </dgm:pt>
    <dgm:pt modelId="{063AFB80-74F1-468E-8C72-E499EBC0E7B5}" type="parTrans" cxnId="{E232A431-5F4A-4C86-BB3A-E9947B04D5B8}">
      <dgm:prSet/>
      <dgm:spPr/>
      <dgm:t>
        <a:bodyPr/>
        <a:lstStyle/>
        <a:p>
          <a:endParaRPr lang="zh-CN" altLang="en-US" sz="4000" b="1"/>
        </a:p>
      </dgm:t>
    </dgm:pt>
    <dgm:pt modelId="{63580A35-4059-4960-BAD4-27ED3CD9BAF1}" type="sibTrans" cxnId="{E232A431-5F4A-4C86-BB3A-E9947B04D5B8}">
      <dgm:prSet/>
      <dgm:spPr/>
      <dgm:t>
        <a:bodyPr/>
        <a:lstStyle/>
        <a:p>
          <a:endParaRPr lang="zh-CN" altLang="en-US" sz="4000" b="1"/>
        </a:p>
      </dgm:t>
    </dgm:pt>
    <dgm:pt modelId="{560A4ECC-AD1B-4959-9B6D-31C9BBA9731A}">
      <dgm:prSet custT="1"/>
      <dgm:spPr/>
      <dgm:t>
        <a:bodyPr/>
        <a:lstStyle/>
        <a:p>
          <a:pPr rtl="0"/>
          <a:r>
            <a:rPr lang="en-US" sz="1050" b="1" smtClean="0"/>
            <a:t>ICDS</a:t>
          </a:r>
          <a:endParaRPr lang="zh-CN" sz="1050" b="1" dirty="0"/>
        </a:p>
      </dgm:t>
    </dgm:pt>
    <dgm:pt modelId="{E617AEEB-865A-45B3-BBCC-75278FFA4A9B}" type="parTrans" cxnId="{6948927F-2340-48AB-AB3F-DFDA17222CFF}">
      <dgm:prSet/>
      <dgm:spPr/>
      <dgm:t>
        <a:bodyPr/>
        <a:lstStyle/>
        <a:p>
          <a:endParaRPr lang="zh-CN" altLang="en-US" sz="4000" b="1"/>
        </a:p>
      </dgm:t>
    </dgm:pt>
    <dgm:pt modelId="{A912F49D-1BE3-4FE8-AFDA-4E364CECB38D}" type="sibTrans" cxnId="{6948927F-2340-48AB-AB3F-DFDA17222CFF}">
      <dgm:prSet/>
      <dgm:spPr/>
      <dgm:t>
        <a:bodyPr/>
        <a:lstStyle/>
        <a:p>
          <a:endParaRPr lang="zh-CN" altLang="en-US" sz="4000" b="1"/>
        </a:p>
      </dgm:t>
    </dgm:pt>
    <dgm:pt modelId="{55CC5BAE-3D6A-403D-8C58-B143FDC10216}">
      <dgm:prSet custT="1"/>
      <dgm:spPr/>
      <dgm:t>
        <a:bodyPr/>
        <a:lstStyle/>
        <a:p>
          <a:pPr rtl="0"/>
          <a:r>
            <a:rPr lang="en-US" sz="1050" b="1" smtClean="0"/>
            <a:t>Unstructured data science pop-up</a:t>
          </a:r>
          <a:r>
            <a:rPr lang="zh-CN" altLang="en-US" sz="1050" b="1" smtClean="0"/>
            <a:t>等</a:t>
          </a:r>
          <a:endParaRPr lang="zh-CN" sz="1050" b="1" dirty="0"/>
        </a:p>
      </dgm:t>
    </dgm:pt>
    <dgm:pt modelId="{31FF9D44-B314-4F75-9DD4-3281FFA6F265}" type="parTrans" cxnId="{53CFC2C4-7AB7-49B7-A427-1D5DC067C87D}">
      <dgm:prSet/>
      <dgm:spPr/>
      <dgm:t>
        <a:bodyPr/>
        <a:lstStyle/>
        <a:p>
          <a:endParaRPr lang="zh-CN" altLang="en-US" sz="4000" b="1"/>
        </a:p>
      </dgm:t>
    </dgm:pt>
    <dgm:pt modelId="{87D1B7D0-B2DE-4A8F-8491-4BBCE5AE0CB9}" type="sibTrans" cxnId="{53CFC2C4-7AB7-49B7-A427-1D5DC067C87D}">
      <dgm:prSet/>
      <dgm:spPr/>
      <dgm:t>
        <a:bodyPr/>
        <a:lstStyle/>
        <a:p>
          <a:endParaRPr lang="zh-CN" altLang="en-US" sz="4000" b="1"/>
        </a:p>
      </dgm:t>
    </dgm:pt>
    <dgm:pt modelId="{88D5D8A7-C899-48CB-A3A0-BDD2160B4AB7}">
      <dgm:prSet custT="1"/>
      <dgm:spPr/>
      <dgm:t>
        <a:bodyPr/>
        <a:lstStyle/>
        <a:p>
          <a:pPr rtl="0"/>
          <a:r>
            <a:rPr lang="zh-CN" altLang="en-US" sz="2400" b="1" dirty="0" smtClean="0"/>
            <a:t>研究机构</a:t>
          </a:r>
          <a:endParaRPr lang="zh-CN" altLang="en-US" sz="2400" b="1" dirty="0"/>
        </a:p>
      </dgm:t>
    </dgm:pt>
    <dgm:pt modelId="{0C70DCAC-C14A-4B84-8FCF-3DD213A84CE5}" type="parTrans" cxnId="{BF0CACF5-F276-4930-BEA0-3B025CF3881C}">
      <dgm:prSet/>
      <dgm:spPr/>
      <dgm:t>
        <a:bodyPr/>
        <a:lstStyle/>
        <a:p>
          <a:endParaRPr lang="zh-CN" altLang="en-US" sz="4000" b="1"/>
        </a:p>
      </dgm:t>
    </dgm:pt>
    <dgm:pt modelId="{3B35ACA7-4681-4F06-B852-CAAA004D4732}" type="sibTrans" cxnId="{BF0CACF5-F276-4930-BEA0-3B025CF3881C}">
      <dgm:prSet custT="1"/>
      <dgm:spPr/>
      <dgm:t>
        <a:bodyPr/>
        <a:lstStyle/>
        <a:p>
          <a:endParaRPr lang="zh-CN" altLang="en-US" sz="6600" b="1"/>
        </a:p>
      </dgm:t>
    </dgm:pt>
    <dgm:pt modelId="{596991C1-85A6-4088-A9FF-C2C00F3A6C1A}">
      <dgm:prSet custT="1"/>
      <dgm:spPr/>
      <dgm:t>
        <a:bodyPr/>
        <a:lstStyle/>
        <a:p>
          <a:pPr rtl="0"/>
          <a:r>
            <a:rPr lang="en-US" sz="1050" b="1" dirty="0" smtClean="0"/>
            <a:t>Imperial College London</a:t>
          </a:r>
          <a:endParaRPr lang="zh-CN" sz="1050" b="1" dirty="0"/>
        </a:p>
      </dgm:t>
    </dgm:pt>
    <dgm:pt modelId="{B0DC594B-B5B0-491F-A873-AAAC33A86274}" type="parTrans" cxnId="{FB44D166-09B2-49FF-80D3-88C5165A168E}">
      <dgm:prSet/>
      <dgm:spPr/>
      <dgm:t>
        <a:bodyPr/>
        <a:lstStyle/>
        <a:p>
          <a:endParaRPr lang="zh-CN" altLang="en-US" sz="4000" b="1"/>
        </a:p>
      </dgm:t>
    </dgm:pt>
    <dgm:pt modelId="{6CF79D34-AC56-4A0D-B9FC-3397AD6490E7}" type="sibTrans" cxnId="{FB44D166-09B2-49FF-80D3-88C5165A168E}">
      <dgm:prSet/>
      <dgm:spPr/>
      <dgm:t>
        <a:bodyPr/>
        <a:lstStyle/>
        <a:p>
          <a:endParaRPr lang="zh-CN" altLang="en-US" sz="4000" b="1"/>
        </a:p>
      </dgm:t>
    </dgm:pt>
    <dgm:pt modelId="{0DDE3C7A-A8BA-45B6-B274-7086FDDE0DB5}">
      <dgm:prSet custT="1"/>
      <dgm:spPr/>
      <dgm:t>
        <a:bodyPr/>
        <a:lstStyle/>
        <a:p>
          <a:pPr rtl="0"/>
          <a:r>
            <a:rPr lang="en-US" sz="1050" b="1" dirty="0" smtClean="0"/>
            <a:t>Data Science Institute</a:t>
          </a:r>
          <a:endParaRPr lang="zh-CN" sz="1050" b="1" dirty="0"/>
        </a:p>
      </dgm:t>
    </dgm:pt>
    <dgm:pt modelId="{F21887DB-9F78-4C50-A99F-41ACD2045E9E}" type="parTrans" cxnId="{76BADC22-A56D-495C-A65B-26F700BB0577}">
      <dgm:prSet/>
      <dgm:spPr/>
      <dgm:t>
        <a:bodyPr/>
        <a:lstStyle/>
        <a:p>
          <a:endParaRPr lang="zh-CN" altLang="en-US" sz="4000" b="1"/>
        </a:p>
      </dgm:t>
    </dgm:pt>
    <dgm:pt modelId="{0603777E-F447-448D-9FC7-CABC6E8C6E5A}" type="sibTrans" cxnId="{76BADC22-A56D-495C-A65B-26F700BB0577}">
      <dgm:prSet/>
      <dgm:spPr/>
      <dgm:t>
        <a:bodyPr/>
        <a:lstStyle/>
        <a:p>
          <a:endParaRPr lang="zh-CN" altLang="en-US" sz="4000" b="1"/>
        </a:p>
      </dgm:t>
    </dgm:pt>
    <dgm:pt modelId="{59787479-D468-49C6-89A6-3BE2E992E742}">
      <dgm:prSet custT="1"/>
      <dgm:spPr/>
      <dgm:t>
        <a:bodyPr/>
        <a:lstStyle/>
        <a:p>
          <a:pPr rtl="0"/>
          <a:r>
            <a:rPr lang="en-US" sz="1050" b="1" smtClean="0"/>
            <a:t>NYU Center for Data Science</a:t>
          </a:r>
          <a:endParaRPr lang="zh-CN" sz="1050" b="1"/>
        </a:p>
      </dgm:t>
    </dgm:pt>
    <dgm:pt modelId="{34904C01-8373-4775-8087-CEDD77265C07}" type="parTrans" cxnId="{F10AF1F6-E41C-4A17-BE81-B2F024DFED5B}">
      <dgm:prSet/>
      <dgm:spPr/>
      <dgm:t>
        <a:bodyPr/>
        <a:lstStyle/>
        <a:p>
          <a:endParaRPr lang="zh-CN" altLang="en-US" sz="4000" b="1"/>
        </a:p>
      </dgm:t>
    </dgm:pt>
    <dgm:pt modelId="{A8A49A23-25EC-4261-B770-0C5736A18C8E}" type="sibTrans" cxnId="{F10AF1F6-E41C-4A17-BE81-B2F024DFED5B}">
      <dgm:prSet/>
      <dgm:spPr/>
      <dgm:t>
        <a:bodyPr/>
        <a:lstStyle/>
        <a:p>
          <a:endParaRPr lang="zh-CN" altLang="en-US" sz="4000" b="1"/>
        </a:p>
      </dgm:t>
    </dgm:pt>
    <dgm:pt modelId="{E993CE59-3F07-4F21-8226-3469A7A9B0F8}">
      <dgm:prSet custT="1"/>
      <dgm:spPr/>
      <dgm:t>
        <a:bodyPr/>
        <a:lstStyle/>
        <a:p>
          <a:pPr rtl="0"/>
          <a:r>
            <a:rPr lang="en-US" sz="1050" b="1" smtClean="0"/>
            <a:t>Data Science at UC Berkeley</a:t>
          </a:r>
          <a:endParaRPr lang="zh-CN" sz="1050" b="1"/>
        </a:p>
      </dgm:t>
    </dgm:pt>
    <dgm:pt modelId="{78094B15-0134-4E58-9704-92032AA742EC}" type="parTrans" cxnId="{6E336839-7FEB-4432-A2EB-794B1CD5058E}">
      <dgm:prSet/>
      <dgm:spPr/>
      <dgm:t>
        <a:bodyPr/>
        <a:lstStyle/>
        <a:p>
          <a:endParaRPr lang="zh-CN" altLang="en-US" sz="4000" b="1"/>
        </a:p>
      </dgm:t>
    </dgm:pt>
    <dgm:pt modelId="{0F0F3C4C-4298-49BD-B3FC-1BBA91D6F1BB}" type="sibTrans" cxnId="{6E336839-7FEB-4432-A2EB-794B1CD5058E}">
      <dgm:prSet/>
      <dgm:spPr/>
      <dgm:t>
        <a:bodyPr/>
        <a:lstStyle/>
        <a:p>
          <a:endParaRPr lang="zh-CN" altLang="en-US" sz="4000" b="1"/>
        </a:p>
      </dgm:t>
    </dgm:pt>
    <dgm:pt modelId="{28AC6284-6CBE-43BE-8FFD-AA034A99367D}">
      <dgm:prSet custT="1"/>
      <dgm:spPr/>
      <dgm:t>
        <a:bodyPr/>
        <a:lstStyle/>
        <a:p>
          <a:pPr rtl="0"/>
          <a:r>
            <a:rPr lang="en-US" sz="1050" b="1" dirty="0" smtClean="0"/>
            <a:t>Data Science Global</a:t>
          </a:r>
          <a:endParaRPr lang="zh-CN" sz="1050" b="1" dirty="0"/>
        </a:p>
      </dgm:t>
    </dgm:pt>
    <dgm:pt modelId="{53F3EE6A-CF77-448C-87B9-7EA69E74DD0A}" type="parTrans" cxnId="{F8D4E7CA-F095-4E5E-95E9-47B29D7C83B4}">
      <dgm:prSet/>
      <dgm:spPr/>
      <dgm:t>
        <a:bodyPr/>
        <a:lstStyle/>
        <a:p>
          <a:endParaRPr lang="zh-CN" altLang="en-US" sz="4000" b="1"/>
        </a:p>
      </dgm:t>
    </dgm:pt>
    <dgm:pt modelId="{F0250E68-FAEE-4B84-860D-6A95B393E628}" type="sibTrans" cxnId="{F8D4E7CA-F095-4E5E-95E9-47B29D7C83B4}">
      <dgm:prSet/>
      <dgm:spPr/>
      <dgm:t>
        <a:bodyPr/>
        <a:lstStyle/>
        <a:p>
          <a:endParaRPr lang="zh-CN" altLang="en-US" sz="4000" b="1"/>
        </a:p>
      </dgm:t>
    </dgm:pt>
    <dgm:pt modelId="{75473B9C-F37E-4DA3-ABFC-31E42C0EBDC6}">
      <dgm:prSet custT="1"/>
      <dgm:spPr/>
      <dgm:t>
        <a:bodyPr/>
        <a:lstStyle/>
        <a:p>
          <a:pPr rtl="0"/>
          <a:r>
            <a:rPr lang="en-US" altLang="zh-CN" sz="1050" b="1" dirty="0" smtClean="0"/>
            <a:t>DEKE</a:t>
          </a:r>
          <a:r>
            <a:rPr lang="zh-CN" altLang="en-US" sz="1050" b="1" dirty="0" smtClean="0"/>
            <a:t>等 </a:t>
          </a:r>
          <a:endParaRPr lang="zh-CN" sz="1050" b="1" dirty="0"/>
        </a:p>
      </dgm:t>
    </dgm:pt>
    <dgm:pt modelId="{E530D5EE-659A-4111-9608-0FD5D01A6042}" type="parTrans" cxnId="{A60DA496-2E41-4D0D-830C-BCC1E532727B}">
      <dgm:prSet/>
      <dgm:spPr/>
      <dgm:t>
        <a:bodyPr/>
        <a:lstStyle/>
        <a:p>
          <a:endParaRPr lang="zh-CN" altLang="en-US" sz="4000" b="1"/>
        </a:p>
      </dgm:t>
    </dgm:pt>
    <dgm:pt modelId="{D6FF883D-8BDD-4C7F-BE7B-2183F31DD32A}" type="sibTrans" cxnId="{A60DA496-2E41-4D0D-830C-BCC1E532727B}">
      <dgm:prSet/>
      <dgm:spPr/>
      <dgm:t>
        <a:bodyPr/>
        <a:lstStyle/>
        <a:p>
          <a:endParaRPr lang="zh-CN" altLang="en-US" sz="4000" b="1"/>
        </a:p>
      </dgm:t>
    </dgm:pt>
    <dgm:pt modelId="{6C9150FD-72A9-41B5-BD8C-EC3B6D888297}">
      <dgm:prSet custT="1"/>
      <dgm:spPr/>
      <dgm:t>
        <a:bodyPr/>
        <a:lstStyle/>
        <a:p>
          <a:pPr rtl="0"/>
          <a:r>
            <a:rPr lang="zh-CN" altLang="en-US" sz="2400" b="1" dirty="0" smtClean="0"/>
            <a:t>课程资源</a:t>
          </a:r>
          <a:endParaRPr lang="zh-CN" altLang="en-US" sz="2400" b="1" dirty="0"/>
        </a:p>
      </dgm:t>
    </dgm:pt>
    <dgm:pt modelId="{DFF570A5-C283-4353-ADDA-D6D49E47FA50}" type="parTrans" cxnId="{C32E1384-5233-4543-972F-A0D40BD781F3}">
      <dgm:prSet/>
      <dgm:spPr/>
      <dgm:t>
        <a:bodyPr/>
        <a:lstStyle/>
        <a:p>
          <a:endParaRPr lang="zh-CN" altLang="en-US" sz="4000" b="1"/>
        </a:p>
      </dgm:t>
    </dgm:pt>
    <dgm:pt modelId="{E376A52C-17F6-4013-B984-6BF30CE0F05A}" type="sibTrans" cxnId="{C32E1384-5233-4543-972F-A0D40BD781F3}">
      <dgm:prSet custT="1"/>
      <dgm:spPr/>
      <dgm:t>
        <a:bodyPr/>
        <a:lstStyle/>
        <a:p>
          <a:endParaRPr lang="zh-CN" altLang="en-US" sz="6600" b="1"/>
        </a:p>
      </dgm:t>
    </dgm:pt>
    <dgm:pt modelId="{569B9461-7B73-40FF-9262-2957E2C5437C}">
      <dgm:prSet custT="1"/>
      <dgm:spPr/>
      <dgm:t>
        <a:bodyPr/>
        <a:lstStyle/>
        <a:p>
          <a:pPr rtl="0"/>
          <a:r>
            <a:rPr lang="zh-CN" altLang="en-US" sz="1050" b="1" dirty="0" smtClean="0"/>
            <a:t>中国人民大学朝乐门提供的数据科学课程资源（即将公开）</a:t>
          </a:r>
          <a:endParaRPr lang="zh-CN" altLang="en-US" sz="1050" b="1" dirty="0"/>
        </a:p>
      </dgm:t>
    </dgm:pt>
    <dgm:pt modelId="{1659BAAB-2B5F-4E52-81E4-F300AF105110}" type="parTrans" cxnId="{3A111ECF-4C96-4153-83D8-B146D646E3F2}">
      <dgm:prSet/>
      <dgm:spPr/>
      <dgm:t>
        <a:bodyPr/>
        <a:lstStyle/>
        <a:p>
          <a:endParaRPr lang="zh-CN" altLang="en-US" sz="4000" b="1"/>
        </a:p>
      </dgm:t>
    </dgm:pt>
    <dgm:pt modelId="{A7B2CBE3-8F31-4407-9D40-AC7B3D351E8F}" type="sibTrans" cxnId="{3A111ECF-4C96-4153-83D8-B146D646E3F2}">
      <dgm:prSet/>
      <dgm:spPr/>
      <dgm:t>
        <a:bodyPr/>
        <a:lstStyle/>
        <a:p>
          <a:endParaRPr lang="zh-CN" altLang="en-US" sz="4000" b="1"/>
        </a:p>
      </dgm:t>
    </dgm:pt>
    <dgm:pt modelId="{5A0D3AC1-03AB-46EF-B0CE-0F744CBAD57E}">
      <dgm:prSet custT="1"/>
      <dgm:spPr/>
      <dgm:t>
        <a:bodyPr/>
        <a:lstStyle/>
        <a:p>
          <a:pPr rtl="0"/>
          <a:r>
            <a:rPr lang="zh-CN" sz="1050" b="1" dirty="0" smtClean="0"/>
            <a:t>哈佛、</a:t>
          </a:r>
          <a:r>
            <a:rPr lang="en-US" sz="1050" b="1" dirty="0" smtClean="0"/>
            <a:t>MIT</a:t>
          </a:r>
          <a:r>
            <a:rPr lang="zh-CN" sz="1050" b="1" dirty="0" smtClean="0"/>
            <a:t>、斯坦福大学、纽约大学、哥伦比亚大学的数据科学及相关课程；</a:t>
          </a:r>
          <a:endParaRPr lang="zh-CN" sz="1050" b="1" dirty="0"/>
        </a:p>
      </dgm:t>
    </dgm:pt>
    <dgm:pt modelId="{B411D2C3-8ED5-41B1-950F-CE50F99A1744}" type="parTrans" cxnId="{47230FD3-B4BE-44FB-886D-5426EB541BCF}">
      <dgm:prSet/>
      <dgm:spPr/>
      <dgm:t>
        <a:bodyPr/>
        <a:lstStyle/>
        <a:p>
          <a:endParaRPr lang="zh-CN" altLang="en-US" sz="4000" b="1"/>
        </a:p>
      </dgm:t>
    </dgm:pt>
    <dgm:pt modelId="{0686FFEE-03DE-424E-BC8B-CF405C7E5CDE}" type="sibTrans" cxnId="{47230FD3-B4BE-44FB-886D-5426EB541BCF}">
      <dgm:prSet/>
      <dgm:spPr/>
      <dgm:t>
        <a:bodyPr/>
        <a:lstStyle/>
        <a:p>
          <a:endParaRPr lang="zh-CN" altLang="en-US" sz="4000" b="1"/>
        </a:p>
      </dgm:t>
    </dgm:pt>
    <dgm:pt modelId="{D9B7F2E7-CCA9-4E79-9377-7935EBF163ED}">
      <dgm:prSet custT="1"/>
      <dgm:spPr/>
      <dgm:t>
        <a:bodyPr/>
        <a:lstStyle/>
        <a:p>
          <a:pPr rtl="0"/>
          <a:r>
            <a:rPr lang="zh-CN" altLang="en-US" sz="2400" b="1" dirty="0" smtClean="0"/>
            <a:t>学位项目</a:t>
          </a:r>
          <a:endParaRPr lang="zh-CN" altLang="en-US" sz="2400" b="1" dirty="0"/>
        </a:p>
      </dgm:t>
    </dgm:pt>
    <dgm:pt modelId="{77AB1040-6896-4FC5-A40E-DD8241A91BE8}" type="parTrans" cxnId="{345DBCAC-30D2-43A0-A4F5-274ACD689683}">
      <dgm:prSet/>
      <dgm:spPr/>
      <dgm:t>
        <a:bodyPr/>
        <a:lstStyle/>
        <a:p>
          <a:endParaRPr lang="zh-CN" altLang="en-US" sz="4000" b="1"/>
        </a:p>
      </dgm:t>
    </dgm:pt>
    <dgm:pt modelId="{CD105415-4FCA-48D5-A560-2D083DD7F060}" type="sibTrans" cxnId="{345DBCAC-30D2-43A0-A4F5-274ACD689683}">
      <dgm:prSet custT="1"/>
      <dgm:spPr/>
      <dgm:t>
        <a:bodyPr/>
        <a:lstStyle/>
        <a:p>
          <a:endParaRPr lang="zh-CN" altLang="en-US" sz="6600" b="1"/>
        </a:p>
      </dgm:t>
    </dgm:pt>
    <dgm:pt modelId="{3FCDBDD1-5B17-4A5F-90B4-E6A5EC27C7AD}">
      <dgm:prSet custT="1"/>
      <dgm:spPr/>
      <dgm:t>
        <a:bodyPr/>
        <a:lstStyle/>
        <a:p>
          <a:pPr rtl="0"/>
          <a:r>
            <a:rPr lang="zh-CN" sz="1050" b="1" dirty="0" smtClean="0"/>
            <a:t>卡内基</a:t>
          </a:r>
          <a:r>
            <a:rPr lang="en-US" sz="1050" b="1" dirty="0" smtClean="0"/>
            <a:t>-</a:t>
          </a:r>
          <a:r>
            <a:rPr lang="zh-CN" sz="1050" b="1" dirty="0" smtClean="0"/>
            <a:t>梅隆大学、斯坦福大学、纽约大学、加州大学伯克利分校</a:t>
          </a:r>
          <a:r>
            <a:rPr lang="zh-CN" altLang="en-US" sz="1050" b="1" dirty="0" smtClean="0"/>
            <a:t>等</a:t>
          </a:r>
          <a:endParaRPr lang="zh-CN" sz="1050" b="1" dirty="0"/>
        </a:p>
      </dgm:t>
    </dgm:pt>
    <dgm:pt modelId="{8DC3D7B0-4D6D-4ABB-8C36-36861483A72D}" type="parTrans" cxnId="{07B4571E-A746-4D80-AE13-F1834BE2DF54}">
      <dgm:prSet/>
      <dgm:spPr/>
      <dgm:t>
        <a:bodyPr/>
        <a:lstStyle/>
        <a:p>
          <a:endParaRPr lang="zh-CN" altLang="en-US" sz="4000" b="1"/>
        </a:p>
      </dgm:t>
    </dgm:pt>
    <dgm:pt modelId="{10607E24-C326-4E9A-BCFA-3A526B50913B}" type="sibTrans" cxnId="{07B4571E-A746-4D80-AE13-F1834BE2DF54}">
      <dgm:prSet/>
      <dgm:spPr/>
      <dgm:t>
        <a:bodyPr/>
        <a:lstStyle/>
        <a:p>
          <a:endParaRPr lang="zh-CN" altLang="en-US" sz="4000" b="1"/>
        </a:p>
      </dgm:t>
    </dgm:pt>
    <dgm:pt modelId="{2DB2E03E-1847-45E6-8480-B5179B16C8FC}">
      <dgm:prSet custT="1"/>
      <dgm:spPr/>
      <dgm:t>
        <a:bodyPr/>
        <a:lstStyle/>
        <a:p>
          <a:pPr rtl="0"/>
          <a:r>
            <a:rPr lang="zh-CN" altLang="en-US" sz="2400" b="1" dirty="0" smtClean="0"/>
            <a:t>专家学者</a:t>
          </a:r>
          <a:endParaRPr lang="zh-CN" altLang="en-US" sz="2400" b="1" dirty="0"/>
        </a:p>
      </dgm:t>
    </dgm:pt>
    <dgm:pt modelId="{8925DC36-4610-4A43-86DA-4204FE34944B}" type="parTrans" cxnId="{A670E41D-9E90-43E3-9721-D71381BA472A}">
      <dgm:prSet/>
      <dgm:spPr/>
      <dgm:t>
        <a:bodyPr/>
        <a:lstStyle/>
        <a:p>
          <a:endParaRPr lang="zh-CN" altLang="en-US" sz="4000" b="1"/>
        </a:p>
      </dgm:t>
    </dgm:pt>
    <dgm:pt modelId="{C9212F15-A9B0-4F3A-84BF-697F9170BC5F}" type="sibTrans" cxnId="{A670E41D-9E90-43E3-9721-D71381BA472A}">
      <dgm:prSet custT="1"/>
      <dgm:spPr/>
      <dgm:t>
        <a:bodyPr/>
        <a:lstStyle/>
        <a:p>
          <a:endParaRPr lang="zh-CN" altLang="en-US" sz="6600" b="1"/>
        </a:p>
      </dgm:t>
    </dgm:pt>
    <dgm:pt modelId="{5C9164F6-082C-453A-A43B-60AB4FEF2C05}">
      <dgm:prSet custT="1"/>
      <dgm:spPr/>
      <dgm:t>
        <a:bodyPr/>
        <a:lstStyle/>
        <a:p>
          <a:pPr rtl="0"/>
          <a:r>
            <a:rPr lang="en-US" sz="1050" b="1" dirty="0" smtClean="0"/>
            <a:t>Alex </a:t>
          </a:r>
          <a:r>
            <a:rPr lang="zh-CN" sz="1050" b="1" dirty="0" smtClean="0"/>
            <a:t>（</a:t>
          </a:r>
          <a:r>
            <a:rPr lang="en-US" sz="1050" b="1" dirty="0" smtClean="0"/>
            <a:t>Sandy</a:t>
          </a:r>
          <a:r>
            <a:rPr lang="zh-CN" sz="1050" b="1" dirty="0" smtClean="0"/>
            <a:t>）</a:t>
          </a:r>
          <a:r>
            <a:rPr lang="en-US" sz="1050" b="1" dirty="0" smtClean="0"/>
            <a:t> Pentland</a:t>
          </a:r>
          <a:endParaRPr lang="zh-CN" sz="1050" b="1" dirty="0"/>
        </a:p>
      </dgm:t>
    </dgm:pt>
    <dgm:pt modelId="{0D2178C0-ED52-4D23-9BC3-DDE8C20E1B8F}" type="parTrans" cxnId="{F037705D-03DB-4E94-A177-1DD18FE565D7}">
      <dgm:prSet/>
      <dgm:spPr/>
      <dgm:t>
        <a:bodyPr/>
        <a:lstStyle/>
        <a:p>
          <a:endParaRPr lang="zh-CN" altLang="en-US" sz="4000" b="1"/>
        </a:p>
      </dgm:t>
    </dgm:pt>
    <dgm:pt modelId="{8D138629-58E2-45ED-BB0F-F799F9300EFF}" type="sibTrans" cxnId="{F037705D-03DB-4E94-A177-1DD18FE565D7}">
      <dgm:prSet/>
      <dgm:spPr/>
      <dgm:t>
        <a:bodyPr/>
        <a:lstStyle/>
        <a:p>
          <a:endParaRPr lang="zh-CN" altLang="en-US" sz="4000" b="1"/>
        </a:p>
      </dgm:t>
    </dgm:pt>
    <dgm:pt modelId="{82D6186F-DE93-4318-9B50-4B049198348C}">
      <dgm:prSet custT="1"/>
      <dgm:spPr/>
      <dgm:t>
        <a:bodyPr/>
        <a:lstStyle/>
        <a:p>
          <a:pPr rtl="0"/>
          <a:r>
            <a:rPr lang="en-US" sz="1050" b="1" dirty="0" smtClean="0"/>
            <a:t>DJ Patil</a:t>
          </a:r>
          <a:endParaRPr lang="zh-CN" sz="1050" b="1" dirty="0"/>
        </a:p>
      </dgm:t>
    </dgm:pt>
    <dgm:pt modelId="{9EF83A01-49AB-4FE8-9380-EC930AD9E539}" type="parTrans" cxnId="{469A0E78-413B-4BD5-BCCB-F402DCC93B81}">
      <dgm:prSet/>
      <dgm:spPr/>
      <dgm:t>
        <a:bodyPr/>
        <a:lstStyle/>
        <a:p>
          <a:endParaRPr lang="zh-CN" altLang="en-US" sz="4000" b="1"/>
        </a:p>
      </dgm:t>
    </dgm:pt>
    <dgm:pt modelId="{DB27D613-4263-43C0-A382-E439DA6806BE}" type="sibTrans" cxnId="{469A0E78-413B-4BD5-BCCB-F402DCC93B81}">
      <dgm:prSet/>
      <dgm:spPr/>
      <dgm:t>
        <a:bodyPr/>
        <a:lstStyle/>
        <a:p>
          <a:endParaRPr lang="zh-CN" altLang="en-US" sz="4000" b="1"/>
        </a:p>
      </dgm:t>
    </dgm:pt>
    <dgm:pt modelId="{9EEF760D-B6F5-4361-B869-1C79D510D069}">
      <dgm:prSet custT="1"/>
      <dgm:spPr/>
      <dgm:t>
        <a:bodyPr/>
        <a:lstStyle/>
        <a:p>
          <a:pPr rtl="0"/>
          <a:r>
            <a:rPr lang="en-US" sz="1050" b="1" dirty="0" smtClean="0"/>
            <a:t>Carlos Somohano</a:t>
          </a:r>
          <a:endParaRPr lang="zh-CN" sz="1050" b="1" dirty="0"/>
        </a:p>
      </dgm:t>
    </dgm:pt>
    <dgm:pt modelId="{3F637102-FF22-450F-8412-3CD0B899386F}" type="parTrans" cxnId="{A9750C68-D1D4-4859-8F8C-B6069BF08A03}">
      <dgm:prSet/>
      <dgm:spPr/>
      <dgm:t>
        <a:bodyPr/>
        <a:lstStyle/>
        <a:p>
          <a:endParaRPr lang="zh-CN" altLang="en-US" sz="4000" b="1"/>
        </a:p>
      </dgm:t>
    </dgm:pt>
    <dgm:pt modelId="{049D55CC-D93A-469E-AF12-D0EE6192A922}" type="sibTrans" cxnId="{A9750C68-D1D4-4859-8F8C-B6069BF08A03}">
      <dgm:prSet/>
      <dgm:spPr/>
      <dgm:t>
        <a:bodyPr/>
        <a:lstStyle/>
        <a:p>
          <a:endParaRPr lang="zh-CN" altLang="en-US" sz="4000" b="1"/>
        </a:p>
      </dgm:t>
    </dgm:pt>
    <dgm:pt modelId="{C988477C-549B-4350-AE7D-E7A7FEE7CE0D}">
      <dgm:prSet custT="1"/>
      <dgm:spPr/>
      <dgm:t>
        <a:bodyPr/>
        <a:lstStyle/>
        <a:p>
          <a:pPr rtl="0"/>
          <a:r>
            <a:rPr lang="en-US" sz="1050" b="1" dirty="0" smtClean="0"/>
            <a:t>Monica Rogati</a:t>
          </a:r>
          <a:endParaRPr lang="zh-CN" sz="1050" b="1" dirty="0"/>
        </a:p>
      </dgm:t>
    </dgm:pt>
    <dgm:pt modelId="{996F8E02-BE2E-4F26-B4B4-1F0BD0B2C1F7}" type="parTrans" cxnId="{A870811B-7410-40E8-B562-0CB05645369B}">
      <dgm:prSet/>
      <dgm:spPr/>
      <dgm:t>
        <a:bodyPr/>
        <a:lstStyle/>
        <a:p>
          <a:endParaRPr lang="zh-CN" altLang="en-US" sz="4000" b="1"/>
        </a:p>
      </dgm:t>
    </dgm:pt>
    <dgm:pt modelId="{4318BCF0-BBBE-4F2F-AC20-64279F0157BD}" type="sibTrans" cxnId="{A870811B-7410-40E8-B562-0CB05645369B}">
      <dgm:prSet/>
      <dgm:spPr/>
      <dgm:t>
        <a:bodyPr/>
        <a:lstStyle/>
        <a:p>
          <a:endParaRPr lang="zh-CN" altLang="en-US" sz="4000" b="1"/>
        </a:p>
      </dgm:t>
    </dgm:pt>
    <dgm:pt modelId="{D7F08933-A3C8-4ADA-BA56-CE26873161A1}">
      <dgm:prSet custT="1"/>
      <dgm:spPr/>
      <dgm:t>
        <a:bodyPr/>
        <a:lstStyle/>
        <a:p>
          <a:pPr rtl="0"/>
          <a:r>
            <a:rPr lang="en-US" sz="1050" b="1" dirty="0" smtClean="0"/>
            <a:t>Sergey Yurgenson</a:t>
          </a:r>
          <a:r>
            <a:rPr lang="zh-CN" altLang="en-US" sz="1050" b="1" dirty="0" smtClean="0"/>
            <a:t>等</a:t>
          </a:r>
          <a:endParaRPr lang="zh-CN" sz="1050" b="1" dirty="0"/>
        </a:p>
      </dgm:t>
    </dgm:pt>
    <dgm:pt modelId="{1F49D130-0468-4C58-8D38-A100B9B3D56E}" type="parTrans" cxnId="{F0EED610-D0AC-4617-800C-9DA7F9DFA138}">
      <dgm:prSet/>
      <dgm:spPr/>
      <dgm:t>
        <a:bodyPr/>
        <a:lstStyle/>
        <a:p>
          <a:endParaRPr lang="zh-CN" altLang="en-US" sz="4000" b="1"/>
        </a:p>
      </dgm:t>
    </dgm:pt>
    <dgm:pt modelId="{F1A298FA-99F3-4DE7-84B8-7AF6976EA804}" type="sibTrans" cxnId="{F0EED610-D0AC-4617-800C-9DA7F9DFA138}">
      <dgm:prSet/>
      <dgm:spPr/>
      <dgm:t>
        <a:bodyPr/>
        <a:lstStyle/>
        <a:p>
          <a:endParaRPr lang="zh-CN" altLang="en-US" sz="4000" b="1"/>
        </a:p>
      </dgm:t>
    </dgm:pt>
    <dgm:pt modelId="{782E9BF1-990A-4C2A-9139-3CBB427EAEE2}">
      <dgm:prSet custT="1"/>
      <dgm:spPr/>
      <dgm:t>
        <a:bodyPr/>
        <a:lstStyle/>
        <a:p>
          <a:pPr rtl="0"/>
          <a:r>
            <a:rPr lang="en-US" sz="1050" b="1" smtClean="0"/>
            <a:t>International Journal of Data Science</a:t>
          </a:r>
          <a:endParaRPr lang="zh-CN" sz="1050" b="1" dirty="0"/>
        </a:p>
      </dgm:t>
    </dgm:pt>
    <dgm:pt modelId="{D17E57BE-A2E6-40A3-8EDB-4D0C1298C8ED}" type="sibTrans" cxnId="{C5304D39-3B1A-4A9B-A50B-BABF8D5D67F2}">
      <dgm:prSet/>
      <dgm:spPr/>
      <dgm:t>
        <a:bodyPr/>
        <a:lstStyle/>
        <a:p>
          <a:endParaRPr lang="zh-CN" altLang="en-US" sz="4000" b="1"/>
        </a:p>
      </dgm:t>
    </dgm:pt>
    <dgm:pt modelId="{BF98AF9C-D8F3-4C96-BFAA-020A4A9C3E7D}" type="parTrans" cxnId="{C5304D39-3B1A-4A9B-A50B-BABF8D5D67F2}">
      <dgm:prSet/>
      <dgm:spPr/>
      <dgm:t>
        <a:bodyPr/>
        <a:lstStyle/>
        <a:p>
          <a:endParaRPr lang="zh-CN" altLang="en-US" sz="4000" b="1"/>
        </a:p>
      </dgm:t>
    </dgm:pt>
    <dgm:pt modelId="{9BFA9492-8189-4E9E-B950-E24F191C2AA2}">
      <dgm:prSet custT="1"/>
      <dgm:spPr/>
      <dgm:t>
        <a:bodyPr/>
        <a:lstStyle/>
        <a:p>
          <a:pPr rtl="0"/>
          <a:r>
            <a:rPr lang="en-US" sz="1050" b="1" smtClean="0"/>
            <a:t>International Journal of Data Science and Analytics</a:t>
          </a:r>
          <a:endParaRPr lang="zh-CN" sz="1050" b="1" dirty="0"/>
        </a:p>
      </dgm:t>
    </dgm:pt>
    <dgm:pt modelId="{F57922F9-A878-4A31-B035-EF2681FBE0AD}" type="sibTrans" cxnId="{6B7E312A-9083-40F0-A727-6CCDC0CD4319}">
      <dgm:prSet/>
      <dgm:spPr/>
      <dgm:t>
        <a:bodyPr/>
        <a:lstStyle/>
        <a:p>
          <a:endParaRPr lang="zh-CN" altLang="en-US" sz="4000" b="1"/>
        </a:p>
      </dgm:t>
    </dgm:pt>
    <dgm:pt modelId="{7CE7B6B6-1940-49C7-9149-4C3D930BE748}" type="parTrans" cxnId="{6B7E312A-9083-40F0-A727-6CCDC0CD4319}">
      <dgm:prSet/>
      <dgm:spPr/>
      <dgm:t>
        <a:bodyPr/>
        <a:lstStyle/>
        <a:p>
          <a:endParaRPr lang="zh-CN" altLang="en-US" sz="4000" b="1"/>
        </a:p>
      </dgm:t>
    </dgm:pt>
    <dgm:pt modelId="{ADBA7748-C997-46E2-AA5B-C0A8E80E9E6C}">
      <dgm:prSet custT="1"/>
      <dgm:spPr/>
      <dgm:t>
        <a:bodyPr/>
        <a:lstStyle/>
        <a:p>
          <a:pPr rtl="0"/>
          <a:r>
            <a:rPr lang="en-US" sz="1050" b="1" smtClean="0"/>
            <a:t>Data Science and Engineering</a:t>
          </a:r>
          <a:endParaRPr lang="zh-CN" sz="1050" b="1" dirty="0"/>
        </a:p>
      </dgm:t>
    </dgm:pt>
    <dgm:pt modelId="{04F80FD3-C26E-4962-AEAF-6B728B3E78B7}" type="sibTrans" cxnId="{B8EFCF5C-8D35-4955-A18B-E0CA2615C699}">
      <dgm:prSet/>
      <dgm:spPr/>
      <dgm:t>
        <a:bodyPr/>
        <a:lstStyle/>
        <a:p>
          <a:endParaRPr lang="zh-CN" altLang="en-US" sz="4000" b="1"/>
        </a:p>
      </dgm:t>
    </dgm:pt>
    <dgm:pt modelId="{6835A4D5-781E-4E35-B394-D41BFA716D11}" type="parTrans" cxnId="{B8EFCF5C-8D35-4955-A18B-E0CA2615C699}">
      <dgm:prSet/>
      <dgm:spPr/>
      <dgm:t>
        <a:bodyPr/>
        <a:lstStyle/>
        <a:p>
          <a:endParaRPr lang="zh-CN" altLang="en-US" sz="4000" b="1"/>
        </a:p>
      </dgm:t>
    </dgm:pt>
    <dgm:pt modelId="{3A7AFC17-422D-4849-89FC-CF303BE86FB6}">
      <dgm:prSet custT="1"/>
      <dgm:spPr/>
      <dgm:t>
        <a:bodyPr/>
        <a:lstStyle/>
        <a:p>
          <a:pPr rtl="0"/>
          <a:r>
            <a:rPr lang="zh-CN" altLang="en-US" sz="1050" b="1" i="0" dirty="0" smtClean="0"/>
            <a:t>北京大学、中国人民大学、对外经贸大学、中南大学</a:t>
          </a:r>
          <a:r>
            <a:rPr lang="zh-CN" altLang="en-US" sz="1050" b="1" dirty="0" smtClean="0"/>
            <a:t>等</a:t>
          </a:r>
          <a:endParaRPr lang="zh-CN" sz="1050" b="1" dirty="0"/>
        </a:p>
      </dgm:t>
    </dgm:pt>
    <dgm:pt modelId="{AAC8ECF9-E3DE-4BE9-9C03-95A0D396B1BE}" type="parTrans" cxnId="{979F3451-12F9-4D39-B6A7-3498630FA58A}">
      <dgm:prSet/>
      <dgm:spPr/>
      <dgm:t>
        <a:bodyPr/>
        <a:lstStyle/>
        <a:p>
          <a:endParaRPr lang="zh-CN" altLang="en-US" b="1"/>
        </a:p>
      </dgm:t>
    </dgm:pt>
    <dgm:pt modelId="{9BF92BE9-A5AD-4609-86DC-7FAED17A02A8}" type="sibTrans" cxnId="{979F3451-12F9-4D39-B6A7-3498630FA58A}">
      <dgm:prSet/>
      <dgm:spPr/>
      <dgm:t>
        <a:bodyPr/>
        <a:lstStyle/>
        <a:p>
          <a:endParaRPr lang="zh-CN" altLang="en-US" b="1"/>
        </a:p>
      </dgm:t>
    </dgm:pt>
    <dgm:pt modelId="{5379F0E0-B76D-41E2-A057-D1314B971598}">
      <dgm:prSet custT="1"/>
      <dgm:spPr/>
      <dgm:t>
        <a:bodyPr/>
        <a:lstStyle/>
        <a:p>
          <a:pPr rtl="0"/>
          <a:r>
            <a:rPr lang="en-US" sz="1050" b="1" smtClean="0"/>
            <a:t>The Data Science Journal</a:t>
          </a:r>
          <a:r>
            <a:rPr lang="zh-CN" altLang="en-US" sz="1050" b="1" smtClean="0"/>
            <a:t>（</a:t>
          </a:r>
          <a:r>
            <a:rPr lang="en-US" altLang="zh-CN" sz="1050" b="0" i="0" smtClean="0">
              <a:effectLst/>
              <a:latin typeface="+mn-lt"/>
              <a:ea typeface="+mn-ea"/>
              <a:cs typeface="+mn-cs"/>
            </a:rPr>
            <a:t>ISSN 1680-743X</a:t>
          </a:r>
          <a:r>
            <a:rPr lang="zh-CN" altLang="en-US" sz="1050" b="1" smtClean="0"/>
            <a:t>）</a:t>
          </a:r>
          <a:endParaRPr lang="zh-CN" sz="1050" b="1" dirty="0"/>
        </a:p>
      </dgm:t>
    </dgm:pt>
    <dgm:pt modelId="{46335D6D-B56A-4F96-8ADD-BE04E59506DA}" type="parTrans" cxnId="{FB20620F-7303-4C3B-988A-5686A446F6CB}">
      <dgm:prSet/>
      <dgm:spPr/>
      <dgm:t>
        <a:bodyPr/>
        <a:lstStyle/>
        <a:p>
          <a:endParaRPr lang="zh-CN" altLang="en-US"/>
        </a:p>
      </dgm:t>
    </dgm:pt>
    <dgm:pt modelId="{EF9D1431-5C05-46A7-8058-AACDE45785B9}" type="sibTrans" cxnId="{FB20620F-7303-4C3B-988A-5686A446F6CB}">
      <dgm:prSet/>
      <dgm:spPr/>
      <dgm:t>
        <a:bodyPr/>
        <a:lstStyle/>
        <a:p>
          <a:endParaRPr lang="zh-CN" altLang="en-US"/>
        </a:p>
      </dgm:t>
    </dgm:pt>
    <dgm:pt modelId="{39C57F0C-EB27-42D1-9519-B530075AC993}" type="pres">
      <dgm:prSet presAssocID="{022F7F6C-96E1-463F-8DDF-844D1568C9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B00E99-C71B-4568-93E5-48E045262B29}" type="pres">
      <dgm:prSet presAssocID="{90A1A25E-DF8B-4150-9381-25B83BAD7BE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8EE8F-5428-4705-96CD-E9EC1C303469}" type="pres">
      <dgm:prSet presAssocID="{FD227388-57E2-4B22-B3DC-4358AD51CA9A}" presName="sibTrans" presStyleCnt="0"/>
      <dgm:spPr/>
      <dgm:t>
        <a:bodyPr/>
        <a:lstStyle/>
        <a:p>
          <a:endParaRPr lang="zh-CN" altLang="en-US"/>
        </a:p>
      </dgm:t>
    </dgm:pt>
    <dgm:pt modelId="{3C295714-15CD-421C-82CB-7A5D7308A629}" type="pres">
      <dgm:prSet presAssocID="{B196B04E-7347-44E9-9BA2-D44FE76DC59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61751A-E826-4514-887A-170FCC771E4B}" type="pres">
      <dgm:prSet presAssocID="{6C301F22-3D2F-44B0-8E0C-8876C157D331}" presName="sibTrans" presStyleCnt="0"/>
      <dgm:spPr/>
      <dgm:t>
        <a:bodyPr/>
        <a:lstStyle/>
        <a:p>
          <a:endParaRPr lang="zh-CN" altLang="en-US"/>
        </a:p>
      </dgm:t>
    </dgm:pt>
    <dgm:pt modelId="{8882B781-A6BD-4DF1-8B7C-0B177BCA9235}" type="pres">
      <dgm:prSet presAssocID="{88D5D8A7-C899-48CB-A3A0-BDD2160B4AB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9B6E9C-AA2D-40E6-A057-2AD30ACFE34D}" type="pres">
      <dgm:prSet presAssocID="{3B35ACA7-4681-4F06-B852-CAAA004D4732}" presName="sibTrans" presStyleCnt="0"/>
      <dgm:spPr/>
      <dgm:t>
        <a:bodyPr/>
        <a:lstStyle/>
        <a:p>
          <a:endParaRPr lang="zh-CN" altLang="en-US"/>
        </a:p>
      </dgm:t>
    </dgm:pt>
    <dgm:pt modelId="{3AEF7234-270F-4641-BDD2-6E70ABB8078E}" type="pres">
      <dgm:prSet presAssocID="{6C9150FD-72A9-41B5-BD8C-EC3B6D88829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9A56CB-17BC-412C-9B41-EC3334E1A225}" type="pres">
      <dgm:prSet presAssocID="{E376A52C-17F6-4013-B984-6BF30CE0F05A}" presName="sibTrans" presStyleCnt="0"/>
      <dgm:spPr/>
      <dgm:t>
        <a:bodyPr/>
        <a:lstStyle/>
        <a:p>
          <a:endParaRPr lang="zh-CN" altLang="en-US"/>
        </a:p>
      </dgm:t>
    </dgm:pt>
    <dgm:pt modelId="{792B4F5A-7B3D-4D9B-87F5-D6917096693D}" type="pres">
      <dgm:prSet presAssocID="{D9B7F2E7-CCA9-4E79-9377-7935EBF163E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0F9A7E-4816-4653-B76F-FC2FFBAB0293}" type="pres">
      <dgm:prSet presAssocID="{CD105415-4FCA-48D5-A560-2D083DD7F060}" presName="sibTrans" presStyleCnt="0"/>
      <dgm:spPr/>
      <dgm:t>
        <a:bodyPr/>
        <a:lstStyle/>
        <a:p>
          <a:endParaRPr lang="zh-CN" altLang="en-US"/>
        </a:p>
      </dgm:t>
    </dgm:pt>
    <dgm:pt modelId="{CE34856C-BA96-4583-B7A4-A4F66A222831}" type="pres">
      <dgm:prSet presAssocID="{2DB2E03E-1847-45E6-8480-B5179B16C8F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FD495B-7015-4FBF-A883-6090A1A4D0EE}" type="presOf" srcId="{569B9461-7B73-40FF-9262-2957E2C5437C}" destId="{3AEF7234-270F-4641-BDD2-6E70ABB8078E}" srcOrd="0" destOrd="1" presId="urn:microsoft.com/office/officeart/2005/8/layout/default#1"/>
    <dgm:cxn modelId="{27F68959-4A6D-4EAF-8F0F-B47D0AE1857E}" type="presOf" srcId="{55CC5BAE-3D6A-403D-8C58-B143FDC10216}" destId="{3C295714-15CD-421C-82CB-7A5D7308A629}" srcOrd="0" destOrd="5" presId="urn:microsoft.com/office/officeart/2005/8/layout/default#1"/>
    <dgm:cxn modelId="{C5304D39-3B1A-4A9B-A50B-BABF8D5D67F2}" srcId="{90A1A25E-DF8B-4150-9381-25B83BAD7BEB}" destId="{782E9BF1-990A-4C2A-9139-3CBB427EAEE2}" srcOrd="3" destOrd="0" parTransId="{BF98AF9C-D8F3-4C96-BFAA-020A4A9C3E7D}" sibTransId="{D17E57BE-A2E6-40A3-8EDB-4D0C1298C8ED}"/>
    <dgm:cxn modelId="{85FC946A-7BEE-4BD8-B86C-85E5604C73DE}" type="presOf" srcId="{A67E1BDC-411B-4B83-8A56-15988879CB90}" destId="{3C295714-15CD-421C-82CB-7A5D7308A629}" srcOrd="0" destOrd="1" presId="urn:microsoft.com/office/officeart/2005/8/layout/default#1"/>
    <dgm:cxn modelId="{C1640834-41C5-46E6-AD15-1E03F3B93362}" srcId="{022F7F6C-96E1-463F-8DDF-844D1568C9D0}" destId="{90A1A25E-DF8B-4150-9381-25B83BAD7BEB}" srcOrd="0" destOrd="0" parTransId="{7260BBCD-222F-4868-B1DD-944371E940AF}" sibTransId="{FD227388-57E2-4B22-B3DC-4358AD51CA9A}"/>
    <dgm:cxn modelId="{A870811B-7410-40E8-B562-0CB05645369B}" srcId="{2DB2E03E-1847-45E6-8480-B5179B16C8FC}" destId="{C988477C-549B-4350-AE7D-E7A7FEE7CE0D}" srcOrd="3" destOrd="0" parTransId="{996F8E02-BE2E-4F26-B4B4-1F0BD0B2C1F7}" sibTransId="{4318BCF0-BBBE-4F2F-AC20-64279F0157BD}"/>
    <dgm:cxn modelId="{F7121537-640D-44B4-9886-683479A17A8A}" type="presOf" srcId="{D9B7F2E7-CCA9-4E79-9377-7935EBF163ED}" destId="{792B4F5A-7B3D-4D9B-87F5-D6917096693D}" srcOrd="0" destOrd="0" presId="urn:microsoft.com/office/officeart/2005/8/layout/default#1"/>
    <dgm:cxn modelId="{A60DA496-2E41-4D0D-830C-BCC1E532727B}" srcId="{88D5D8A7-C899-48CB-A3A0-BDD2160B4AB7}" destId="{75473B9C-F37E-4DA3-ABFC-31E42C0EBDC6}" srcOrd="5" destOrd="0" parTransId="{E530D5EE-659A-4111-9608-0FD5D01A6042}" sibTransId="{D6FF883D-8BDD-4C7F-BE7B-2183F31DD32A}"/>
    <dgm:cxn modelId="{B95E740F-C0D9-498F-BFF3-240018B6F083}" srcId="{90A1A25E-DF8B-4150-9381-25B83BAD7BEB}" destId="{5B482E32-BB5A-46DA-B00C-8651CEFD927B}" srcOrd="0" destOrd="0" parTransId="{4B527408-80A0-41F1-B12A-3FDAA4712724}" sibTransId="{417CC521-D814-4167-BD72-593276F66372}"/>
    <dgm:cxn modelId="{92033DF0-0565-48C0-A187-FFCB6C7E92F9}" type="presOf" srcId="{E993CE59-3F07-4F21-8226-3469A7A9B0F8}" destId="{8882B781-A6BD-4DF1-8B7C-0B177BCA9235}" srcOrd="0" destOrd="4" presId="urn:microsoft.com/office/officeart/2005/8/layout/default#1"/>
    <dgm:cxn modelId="{7941F4F8-9FF6-439E-9C8F-AD7C232B8F31}" type="presOf" srcId="{3A7AFC17-422D-4849-89FC-CF303BE86FB6}" destId="{792B4F5A-7B3D-4D9B-87F5-D6917096693D}" srcOrd="0" destOrd="2" presId="urn:microsoft.com/office/officeart/2005/8/layout/default#1"/>
    <dgm:cxn modelId="{7AE74462-08A1-4750-9288-CCEB7C2A78A3}" type="presOf" srcId="{5379F0E0-B76D-41E2-A057-D1314B971598}" destId="{39B00E99-C71B-4568-93E5-48E045262B29}" srcOrd="0" destOrd="5" presId="urn:microsoft.com/office/officeart/2005/8/layout/default#1"/>
    <dgm:cxn modelId="{E232A431-5F4A-4C86-BB3A-E9947B04D5B8}" srcId="{B196B04E-7347-44E9-9BA2-D44FE76DC593}" destId="{C899ECC9-3F22-4BD6-9104-8C845B62E722}" srcOrd="2" destOrd="0" parTransId="{063AFB80-74F1-468E-8C72-E499EBC0E7B5}" sibTransId="{63580A35-4059-4960-BAD4-27ED3CD9BAF1}"/>
    <dgm:cxn modelId="{47230FD3-B4BE-44FB-886D-5426EB541BCF}" srcId="{6C9150FD-72A9-41B5-BD8C-EC3B6D888297}" destId="{5A0D3AC1-03AB-46EF-B0CE-0F744CBAD57E}" srcOrd="1" destOrd="0" parTransId="{B411D2C3-8ED5-41B1-950F-CE50F99A1744}" sibTransId="{0686FFEE-03DE-424E-BC8B-CF405C7E5CDE}"/>
    <dgm:cxn modelId="{B4A3DD34-AA4C-4548-BE0B-D830AD171B7E}" type="presOf" srcId="{ADBA7748-C997-46E2-AA5B-C0A8E80E9E6C}" destId="{39B00E99-C71B-4568-93E5-48E045262B29}" srcOrd="0" destOrd="2" presId="urn:microsoft.com/office/officeart/2005/8/layout/default#1"/>
    <dgm:cxn modelId="{1862BB3D-F066-4E67-94D6-68F9C59053C2}" type="presOf" srcId="{90A1A25E-DF8B-4150-9381-25B83BAD7BEB}" destId="{39B00E99-C71B-4568-93E5-48E045262B29}" srcOrd="0" destOrd="0" presId="urn:microsoft.com/office/officeart/2005/8/layout/default#1"/>
    <dgm:cxn modelId="{EC30466F-9ECA-4D15-975E-9E40271176C9}" type="presOf" srcId="{28AC6284-6CBE-43BE-8FFD-AA034A99367D}" destId="{8882B781-A6BD-4DF1-8B7C-0B177BCA9235}" srcOrd="0" destOrd="5" presId="urn:microsoft.com/office/officeart/2005/8/layout/default#1"/>
    <dgm:cxn modelId="{F8D4E7CA-F095-4E5E-95E9-47B29D7C83B4}" srcId="{88D5D8A7-C899-48CB-A3A0-BDD2160B4AB7}" destId="{28AC6284-6CBE-43BE-8FFD-AA034A99367D}" srcOrd="4" destOrd="0" parTransId="{53F3EE6A-CF77-448C-87B9-7EA69E74DD0A}" sibTransId="{F0250E68-FAEE-4B84-860D-6A95B393E628}"/>
    <dgm:cxn modelId="{314C8783-6B7C-4E8F-8849-7F3FD837C485}" srcId="{B196B04E-7347-44E9-9BA2-D44FE76DC593}" destId="{A67E1BDC-411B-4B83-8A56-15988879CB90}" srcOrd="0" destOrd="0" parTransId="{3076A02A-4380-41C1-9FDA-7E0702FE97AC}" sibTransId="{AD61FA04-0CD6-4D12-B088-F74C81E77F2A}"/>
    <dgm:cxn modelId="{5FE46FC8-E52A-49B6-AA36-63376D098CDD}" type="presOf" srcId="{6C9150FD-72A9-41B5-BD8C-EC3B6D888297}" destId="{3AEF7234-270F-4641-BDD2-6E70ABB8078E}" srcOrd="0" destOrd="0" presId="urn:microsoft.com/office/officeart/2005/8/layout/default#1"/>
    <dgm:cxn modelId="{6B7E312A-9083-40F0-A727-6CCDC0CD4319}" srcId="{90A1A25E-DF8B-4150-9381-25B83BAD7BEB}" destId="{9BFA9492-8189-4E9E-B950-E24F191C2AA2}" srcOrd="2" destOrd="0" parTransId="{7CE7B6B6-1940-49C7-9149-4C3D930BE748}" sibTransId="{F57922F9-A878-4A31-B035-EF2681FBE0AD}"/>
    <dgm:cxn modelId="{09FC41AC-4EA7-45CD-B7CD-00EDF19B0E68}" type="presOf" srcId="{2DB2E03E-1847-45E6-8480-B5179B16C8FC}" destId="{CE34856C-BA96-4583-B7A4-A4F66A222831}" srcOrd="0" destOrd="0" presId="urn:microsoft.com/office/officeart/2005/8/layout/default#1"/>
    <dgm:cxn modelId="{64DC7ADB-E6FD-4ECF-90C5-1E17E3798FCC}" type="presOf" srcId="{D7F08933-A3C8-4ADA-BA56-CE26873161A1}" destId="{CE34856C-BA96-4583-B7A4-A4F66A222831}" srcOrd="0" destOrd="5" presId="urn:microsoft.com/office/officeart/2005/8/layout/default#1"/>
    <dgm:cxn modelId="{05E51A64-7AB4-4FA8-982E-0D5CB88BF258}" type="presOf" srcId="{0DDE3C7A-A8BA-45B6-B274-7086FDDE0DB5}" destId="{8882B781-A6BD-4DF1-8B7C-0B177BCA9235}" srcOrd="0" destOrd="2" presId="urn:microsoft.com/office/officeart/2005/8/layout/default#1"/>
    <dgm:cxn modelId="{C768BD17-B681-4E4F-9274-A6941FC732DA}" srcId="{022F7F6C-96E1-463F-8DDF-844D1568C9D0}" destId="{B196B04E-7347-44E9-9BA2-D44FE76DC593}" srcOrd="1" destOrd="0" parTransId="{BCB2440B-0313-42DE-B330-1EF2BFE3B62D}" sibTransId="{6C301F22-3D2F-44B0-8E0C-8876C157D331}"/>
    <dgm:cxn modelId="{FB44D166-09B2-49FF-80D3-88C5165A168E}" srcId="{88D5D8A7-C899-48CB-A3A0-BDD2160B4AB7}" destId="{596991C1-85A6-4088-A9FF-C2C00F3A6C1A}" srcOrd="0" destOrd="0" parTransId="{B0DC594B-B5B0-491F-A873-AAAC33A86274}" sibTransId="{6CF79D34-AC56-4A0D-B9FC-3397AD6490E7}"/>
    <dgm:cxn modelId="{343915EF-F95A-4E63-B9DE-3E4FFAB6D48D}" type="presOf" srcId="{3FCDBDD1-5B17-4A5F-90B4-E6A5EC27C7AD}" destId="{792B4F5A-7B3D-4D9B-87F5-D6917096693D}" srcOrd="0" destOrd="1" presId="urn:microsoft.com/office/officeart/2005/8/layout/default#1"/>
    <dgm:cxn modelId="{E7334D0F-61B7-4896-A1BA-8D3D103B8BED}" type="presOf" srcId="{B196B04E-7347-44E9-9BA2-D44FE76DC593}" destId="{3C295714-15CD-421C-82CB-7A5D7308A629}" srcOrd="0" destOrd="0" presId="urn:microsoft.com/office/officeart/2005/8/layout/default#1"/>
    <dgm:cxn modelId="{5CB64E66-832A-4D8F-9C12-8EC190319699}" type="presOf" srcId="{59787479-D468-49C6-89A6-3BE2E992E742}" destId="{8882B781-A6BD-4DF1-8B7C-0B177BCA9235}" srcOrd="0" destOrd="3" presId="urn:microsoft.com/office/officeart/2005/8/layout/default#1"/>
    <dgm:cxn modelId="{FB20620F-7303-4C3B-988A-5686A446F6CB}" srcId="{90A1A25E-DF8B-4150-9381-25B83BAD7BEB}" destId="{5379F0E0-B76D-41E2-A057-D1314B971598}" srcOrd="4" destOrd="0" parTransId="{46335D6D-B56A-4F96-8ADD-BE04E59506DA}" sibTransId="{EF9D1431-5C05-46A7-8058-AACDE45785B9}"/>
    <dgm:cxn modelId="{F1B148B1-3793-4E0D-B865-C5EF1FAED367}" type="presOf" srcId="{9BFA9492-8189-4E9E-B950-E24F191C2AA2}" destId="{39B00E99-C71B-4568-93E5-48E045262B29}" srcOrd="0" destOrd="3" presId="urn:microsoft.com/office/officeart/2005/8/layout/default#1"/>
    <dgm:cxn modelId="{6E336839-7FEB-4432-A2EB-794B1CD5058E}" srcId="{88D5D8A7-C899-48CB-A3A0-BDD2160B4AB7}" destId="{E993CE59-3F07-4F21-8226-3469A7A9B0F8}" srcOrd="3" destOrd="0" parTransId="{78094B15-0134-4E58-9704-92032AA742EC}" sibTransId="{0F0F3C4C-4298-49BD-B3FC-1BBA91D6F1BB}"/>
    <dgm:cxn modelId="{A9750C68-D1D4-4859-8F8C-B6069BF08A03}" srcId="{2DB2E03E-1847-45E6-8480-B5179B16C8FC}" destId="{9EEF760D-B6F5-4361-B869-1C79D510D069}" srcOrd="2" destOrd="0" parTransId="{3F637102-FF22-450F-8412-3CD0B899386F}" sibTransId="{049D55CC-D93A-469E-AF12-D0EE6192A922}"/>
    <dgm:cxn modelId="{C32E1384-5233-4543-972F-A0D40BD781F3}" srcId="{022F7F6C-96E1-463F-8DDF-844D1568C9D0}" destId="{6C9150FD-72A9-41B5-BD8C-EC3B6D888297}" srcOrd="3" destOrd="0" parTransId="{DFF570A5-C283-4353-ADDA-D6D49E47FA50}" sibTransId="{E376A52C-17F6-4013-B984-6BF30CE0F05A}"/>
    <dgm:cxn modelId="{3B707FA0-1DDF-4C93-A57C-1323DA04755E}" type="presOf" srcId="{F428025F-9E93-4516-9F41-2C3635578F5E}" destId="{3C295714-15CD-421C-82CB-7A5D7308A629}" srcOrd="0" destOrd="2" presId="urn:microsoft.com/office/officeart/2005/8/layout/default#1"/>
    <dgm:cxn modelId="{78BFE252-DE37-4FC6-8E82-D3C3827CCC9C}" type="presOf" srcId="{596991C1-85A6-4088-A9FF-C2C00F3A6C1A}" destId="{8882B781-A6BD-4DF1-8B7C-0B177BCA9235}" srcOrd="0" destOrd="1" presId="urn:microsoft.com/office/officeart/2005/8/layout/default#1"/>
    <dgm:cxn modelId="{979F3451-12F9-4D39-B6A7-3498630FA58A}" srcId="{D9B7F2E7-CCA9-4E79-9377-7935EBF163ED}" destId="{3A7AFC17-422D-4849-89FC-CF303BE86FB6}" srcOrd="1" destOrd="0" parTransId="{AAC8ECF9-E3DE-4BE9-9C03-95A0D396B1BE}" sibTransId="{9BF92BE9-A5AD-4609-86DC-7FAED17A02A8}"/>
    <dgm:cxn modelId="{A670E41D-9E90-43E3-9721-D71381BA472A}" srcId="{022F7F6C-96E1-463F-8DDF-844D1568C9D0}" destId="{2DB2E03E-1847-45E6-8480-B5179B16C8FC}" srcOrd="5" destOrd="0" parTransId="{8925DC36-4610-4A43-86DA-4204FE34944B}" sibTransId="{C9212F15-A9B0-4F3A-84BF-697F9170BC5F}"/>
    <dgm:cxn modelId="{07B4571E-A746-4D80-AE13-F1834BE2DF54}" srcId="{D9B7F2E7-CCA9-4E79-9377-7935EBF163ED}" destId="{3FCDBDD1-5B17-4A5F-90B4-E6A5EC27C7AD}" srcOrd="0" destOrd="0" parTransId="{8DC3D7B0-4D6D-4ABB-8C36-36861483A72D}" sibTransId="{10607E24-C326-4E9A-BCFA-3A526B50913B}"/>
    <dgm:cxn modelId="{BF0CACF5-F276-4930-BEA0-3B025CF3881C}" srcId="{022F7F6C-96E1-463F-8DDF-844D1568C9D0}" destId="{88D5D8A7-C899-48CB-A3A0-BDD2160B4AB7}" srcOrd="2" destOrd="0" parTransId="{0C70DCAC-C14A-4B84-8FCF-3DD213A84CE5}" sibTransId="{3B35ACA7-4681-4F06-B852-CAAA004D4732}"/>
    <dgm:cxn modelId="{BF035255-CA0F-4077-AFC2-F5BD278AF0E1}" srcId="{B196B04E-7347-44E9-9BA2-D44FE76DC593}" destId="{F428025F-9E93-4516-9F41-2C3635578F5E}" srcOrd="1" destOrd="0" parTransId="{3CF45885-ACA4-4378-8DD7-A40B950E4441}" sibTransId="{EE0137FF-CD0E-412D-8EBC-D844A8C0CB8E}"/>
    <dgm:cxn modelId="{3A111ECF-4C96-4153-83D8-B146D646E3F2}" srcId="{6C9150FD-72A9-41B5-BD8C-EC3B6D888297}" destId="{569B9461-7B73-40FF-9262-2957E2C5437C}" srcOrd="0" destOrd="0" parTransId="{1659BAAB-2B5F-4E52-81E4-F300AF105110}" sibTransId="{A7B2CBE3-8F31-4407-9D40-AC7B3D351E8F}"/>
    <dgm:cxn modelId="{0476FF26-3977-49F1-91FA-2F009B7BF393}" type="presOf" srcId="{C988477C-549B-4350-AE7D-E7A7FEE7CE0D}" destId="{CE34856C-BA96-4583-B7A4-A4F66A222831}" srcOrd="0" destOrd="4" presId="urn:microsoft.com/office/officeart/2005/8/layout/default#1"/>
    <dgm:cxn modelId="{F0EED610-D0AC-4617-800C-9DA7F9DFA138}" srcId="{2DB2E03E-1847-45E6-8480-B5179B16C8FC}" destId="{D7F08933-A3C8-4ADA-BA56-CE26873161A1}" srcOrd="4" destOrd="0" parTransId="{1F49D130-0468-4C58-8D38-A100B9B3D56E}" sibTransId="{F1A298FA-99F3-4DE7-84B8-7AF6976EA804}"/>
    <dgm:cxn modelId="{697DCD14-A747-4A47-8998-4DAB23AA337B}" type="presOf" srcId="{782E9BF1-990A-4C2A-9139-3CBB427EAEE2}" destId="{39B00E99-C71B-4568-93E5-48E045262B29}" srcOrd="0" destOrd="4" presId="urn:microsoft.com/office/officeart/2005/8/layout/default#1"/>
    <dgm:cxn modelId="{6CD5CE8F-51F2-4EE9-ACD7-BE4F4496B28A}" type="presOf" srcId="{5A0D3AC1-03AB-46EF-B0CE-0F744CBAD57E}" destId="{3AEF7234-270F-4641-BDD2-6E70ABB8078E}" srcOrd="0" destOrd="2" presId="urn:microsoft.com/office/officeart/2005/8/layout/default#1"/>
    <dgm:cxn modelId="{1A27C766-9487-41FA-B7F4-C3492641F47C}" type="presOf" srcId="{9EEF760D-B6F5-4361-B869-1C79D510D069}" destId="{CE34856C-BA96-4583-B7A4-A4F66A222831}" srcOrd="0" destOrd="3" presId="urn:microsoft.com/office/officeart/2005/8/layout/default#1"/>
    <dgm:cxn modelId="{F037705D-03DB-4E94-A177-1DD18FE565D7}" srcId="{2DB2E03E-1847-45E6-8480-B5179B16C8FC}" destId="{5C9164F6-082C-453A-A43B-60AB4FEF2C05}" srcOrd="0" destOrd="0" parTransId="{0D2178C0-ED52-4D23-9BC3-DDE8C20E1B8F}" sibTransId="{8D138629-58E2-45ED-BB0F-F799F9300EFF}"/>
    <dgm:cxn modelId="{53CFC2C4-7AB7-49B7-A427-1D5DC067C87D}" srcId="{B196B04E-7347-44E9-9BA2-D44FE76DC593}" destId="{55CC5BAE-3D6A-403D-8C58-B143FDC10216}" srcOrd="4" destOrd="0" parTransId="{31FF9D44-B314-4F75-9DD4-3281FFA6F265}" sibTransId="{87D1B7D0-B2DE-4A8F-8491-4BBCE5AE0CB9}"/>
    <dgm:cxn modelId="{78080A5E-C757-42FA-9467-8CA5473E23A3}" type="presOf" srcId="{5C9164F6-082C-453A-A43B-60AB4FEF2C05}" destId="{CE34856C-BA96-4583-B7A4-A4F66A222831}" srcOrd="0" destOrd="1" presId="urn:microsoft.com/office/officeart/2005/8/layout/default#1"/>
    <dgm:cxn modelId="{73BB7EEB-7FCF-482B-A3F7-EE6C1C1D177C}" type="presOf" srcId="{75473B9C-F37E-4DA3-ABFC-31E42C0EBDC6}" destId="{8882B781-A6BD-4DF1-8B7C-0B177BCA9235}" srcOrd="0" destOrd="6" presId="urn:microsoft.com/office/officeart/2005/8/layout/default#1"/>
    <dgm:cxn modelId="{76BADC22-A56D-495C-A65B-26F700BB0577}" srcId="{88D5D8A7-C899-48CB-A3A0-BDD2160B4AB7}" destId="{0DDE3C7A-A8BA-45B6-B274-7086FDDE0DB5}" srcOrd="1" destOrd="0" parTransId="{F21887DB-9F78-4C50-A99F-41ACD2045E9E}" sibTransId="{0603777E-F447-448D-9FC7-CABC6E8C6E5A}"/>
    <dgm:cxn modelId="{6948927F-2340-48AB-AB3F-DFDA17222CFF}" srcId="{B196B04E-7347-44E9-9BA2-D44FE76DC593}" destId="{560A4ECC-AD1B-4959-9B6D-31C9BBA9731A}" srcOrd="3" destOrd="0" parTransId="{E617AEEB-865A-45B3-BBCC-75278FFA4A9B}" sibTransId="{A912F49D-1BE3-4FE8-AFDA-4E364CECB38D}"/>
    <dgm:cxn modelId="{E83EB4B6-EC99-4F8B-86F4-F1887173CA45}" type="presOf" srcId="{C899ECC9-3F22-4BD6-9104-8C845B62E722}" destId="{3C295714-15CD-421C-82CB-7A5D7308A629}" srcOrd="0" destOrd="3" presId="urn:microsoft.com/office/officeart/2005/8/layout/default#1"/>
    <dgm:cxn modelId="{C83AD0EB-0B51-47A0-8D64-29EF9C00BA93}" type="presOf" srcId="{5B482E32-BB5A-46DA-B00C-8651CEFD927B}" destId="{39B00E99-C71B-4568-93E5-48E045262B29}" srcOrd="0" destOrd="1" presId="urn:microsoft.com/office/officeart/2005/8/layout/default#1"/>
    <dgm:cxn modelId="{F5032B53-F2A5-4C35-AFAD-30036BCA785C}" type="presOf" srcId="{560A4ECC-AD1B-4959-9B6D-31C9BBA9731A}" destId="{3C295714-15CD-421C-82CB-7A5D7308A629}" srcOrd="0" destOrd="4" presId="urn:microsoft.com/office/officeart/2005/8/layout/default#1"/>
    <dgm:cxn modelId="{F10AF1F6-E41C-4A17-BE81-B2F024DFED5B}" srcId="{88D5D8A7-C899-48CB-A3A0-BDD2160B4AB7}" destId="{59787479-D468-49C6-89A6-3BE2E992E742}" srcOrd="2" destOrd="0" parTransId="{34904C01-8373-4775-8087-CEDD77265C07}" sibTransId="{A8A49A23-25EC-4261-B770-0C5736A18C8E}"/>
    <dgm:cxn modelId="{B8EFCF5C-8D35-4955-A18B-E0CA2615C699}" srcId="{90A1A25E-DF8B-4150-9381-25B83BAD7BEB}" destId="{ADBA7748-C997-46E2-AA5B-C0A8E80E9E6C}" srcOrd="1" destOrd="0" parTransId="{6835A4D5-781E-4E35-B394-D41BFA716D11}" sibTransId="{04F80FD3-C26E-4962-AEAF-6B728B3E78B7}"/>
    <dgm:cxn modelId="{345DBCAC-30D2-43A0-A4F5-274ACD689683}" srcId="{022F7F6C-96E1-463F-8DDF-844D1568C9D0}" destId="{D9B7F2E7-CCA9-4E79-9377-7935EBF163ED}" srcOrd="4" destOrd="0" parTransId="{77AB1040-6896-4FC5-A40E-DD8241A91BE8}" sibTransId="{CD105415-4FCA-48D5-A560-2D083DD7F060}"/>
    <dgm:cxn modelId="{B85CBEF1-202F-4A54-B643-B60CE5FA3D79}" type="presOf" srcId="{022F7F6C-96E1-463F-8DDF-844D1568C9D0}" destId="{39C57F0C-EB27-42D1-9519-B530075AC993}" srcOrd="0" destOrd="0" presId="urn:microsoft.com/office/officeart/2005/8/layout/default#1"/>
    <dgm:cxn modelId="{F9505BE8-574E-4A44-B1E5-B9EB70985D2F}" type="presOf" srcId="{88D5D8A7-C899-48CB-A3A0-BDD2160B4AB7}" destId="{8882B781-A6BD-4DF1-8B7C-0B177BCA9235}" srcOrd="0" destOrd="0" presId="urn:microsoft.com/office/officeart/2005/8/layout/default#1"/>
    <dgm:cxn modelId="{3C4EE388-C0C9-42CF-A008-15C501112367}" type="presOf" srcId="{82D6186F-DE93-4318-9B50-4B049198348C}" destId="{CE34856C-BA96-4583-B7A4-A4F66A222831}" srcOrd="0" destOrd="2" presId="urn:microsoft.com/office/officeart/2005/8/layout/default#1"/>
    <dgm:cxn modelId="{469A0E78-413B-4BD5-BCCB-F402DCC93B81}" srcId="{2DB2E03E-1847-45E6-8480-B5179B16C8FC}" destId="{82D6186F-DE93-4318-9B50-4B049198348C}" srcOrd="1" destOrd="0" parTransId="{9EF83A01-49AB-4FE8-9380-EC930AD9E539}" sibTransId="{DB27D613-4263-43C0-A382-E439DA6806BE}"/>
    <dgm:cxn modelId="{3F312B79-A58F-4EBA-B548-D63F9870FE0C}" type="presParOf" srcId="{39C57F0C-EB27-42D1-9519-B530075AC993}" destId="{39B00E99-C71B-4568-93E5-48E045262B29}" srcOrd="0" destOrd="0" presId="urn:microsoft.com/office/officeart/2005/8/layout/default#1"/>
    <dgm:cxn modelId="{37553729-2234-46E0-B729-548AEECD2834}" type="presParOf" srcId="{39C57F0C-EB27-42D1-9519-B530075AC993}" destId="{9528EE8F-5428-4705-96CD-E9EC1C303469}" srcOrd="1" destOrd="0" presId="urn:microsoft.com/office/officeart/2005/8/layout/default#1"/>
    <dgm:cxn modelId="{AC9A1723-C974-4844-B477-634C8FF678CF}" type="presParOf" srcId="{39C57F0C-EB27-42D1-9519-B530075AC993}" destId="{3C295714-15CD-421C-82CB-7A5D7308A629}" srcOrd="2" destOrd="0" presId="urn:microsoft.com/office/officeart/2005/8/layout/default#1"/>
    <dgm:cxn modelId="{8B189571-5BFE-41EB-9AED-5DC884119307}" type="presParOf" srcId="{39C57F0C-EB27-42D1-9519-B530075AC993}" destId="{B261751A-E826-4514-887A-170FCC771E4B}" srcOrd="3" destOrd="0" presId="urn:microsoft.com/office/officeart/2005/8/layout/default#1"/>
    <dgm:cxn modelId="{F35891DA-9AF6-4759-9A58-2FF9DEE1541D}" type="presParOf" srcId="{39C57F0C-EB27-42D1-9519-B530075AC993}" destId="{8882B781-A6BD-4DF1-8B7C-0B177BCA9235}" srcOrd="4" destOrd="0" presId="urn:microsoft.com/office/officeart/2005/8/layout/default#1"/>
    <dgm:cxn modelId="{AB78BAE9-7D00-4321-8D75-4A8F18219146}" type="presParOf" srcId="{39C57F0C-EB27-42D1-9519-B530075AC993}" destId="{8C9B6E9C-AA2D-40E6-A057-2AD30ACFE34D}" srcOrd="5" destOrd="0" presId="urn:microsoft.com/office/officeart/2005/8/layout/default#1"/>
    <dgm:cxn modelId="{2A3F167F-B699-462A-A908-62FB55A4D309}" type="presParOf" srcId="{39C57F0C-EB27-42D1-9519-B530075AC993}" destId="{3AEF7234-270F-4641-BDD2-6E70ABB8078E}" srcOrd="6" destOrd="0" presId="urn:microsoft.com/office/officeart/2005/8/layout/default#1"/>
    <dgm:cxn modelId="{EE98C774-FD3E-439A-9856-A4D0EA570A1D}" type="presParOf" srcId="{39C57F0C-EB27-42D1-9519-B530075AC993}" destId="{9E9A56CB-17BC-412C-9B41-EC3334E1A225}" srcOrd="7" destOrd="0" presId="urn:microsoft.com/office/officeart/2005/8/layout/default#1"/>
    <dgm:cxn modelId="{7DBA708F-67CC-4184-A4BA-B547342BE5F3}" type="presParOf" srcId="{39C57F0C-EB27-42D1-9519-B530075AC993}" destId="{792B4F5A-7B3D-4D9B-87F5-D6917096693D}" srcOrd="8" destOrd="0" presId="urn:microsoft.com/office/officeart/2005/8/layout/default#1"/>
    <dgm:cxn modelId="{C3814F24-4A77-4C09-B962-90118E6005CB}" type="presParOf" srcId="{39C57F0C-EB27-42D1-9519-B530075AC993}" destId="{E00F9A7E-4816-4653-B76F-FC2FFBAB0293}" srcOrd="9" destOrd="0" presId="urn:microsoft.com/office/officeart/2005/8/layout/default#1"/>
    <dgm:cxn modelId="{A6600908-4256-447A-AFBB-6248751009F3}" type="presParOf" srcId="{39C57F0C-EB27-42D1-9519-B530075AC993}" destId="{CE34856C-BA96-4583-B7A4-A4F66A222831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smtClean="0"/>
            <a:t>数据科学理论与实践</a:t>
          </a:r>
          <a:endParaRPr lang="zh-CN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smtClean="0"/>
            <a:t>数据科学理论与实践</a:t>
          </a:r>
          <a:endParaRPr lang="zh-C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1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1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0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8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3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2017)             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29" r:id="rId59"/>
    <p:sldLayoutId id="2147484530" r:id="rId60"/>
    <p:sldLayoutId id="2147484531" r:id="rId61"/>
    <p:sldLayoutId id="2147484532" r:id="rId62"/>
    <p:sldLayoutId id="2147484534" r:id="rId63"/>
    <p:sldLayoutId id="2147484535" r:id="rId64"/>
    <p:sldLayoutId id="2147484537" r:id="rId65"/>
    <p:sldLayoutId id="2147484538" r:id="rId66"/>
    <p:sldLayoutId id="2147484539" r:id="rId67"/>
    <p:sldLayoutId id="2147484540" r:id="rId68"/>
    <p:sldLayoutId id="2147484542" r:id="rId69"/>
    <p:sldLayoutId id="2147484543" r:id="rId70"/>
    <p:sldLayoutId id="2147484544" r:id="rId71"/>
    <p:sldLayoutId id="2147484545" r:id="rId72"/>
    <p:sldLayoutId id="2147484546" r:id="rId73"/>
    <p:sldLayoutId id="2147484547" r:id="rId74"/>
    <p:sldLayoutId id="2147484548" r:id="rId75"/>
    <p:sldLayoutId id="2147484549" r:id="rId76"/>
    <p:sldLayoutId id="2147484550" r:id="rId77"/>
    <p:sldLayoutId id="2147484551" r:id="rId78"/>
    <p:sldLayoutId id="2147484552" r:id="rId79"/>
    <p:sldLayoutId id="2147484553" r:id="rId80"/>
    <p:sldLayoutId id="2147484554" r:id="rId81"/>
    <p:sldLayoutId id="2147484555" r:id="rId82"/>
    <p:sldLayoutId id="2147484556" r:id="rId83"/>
    <p:sldLayoutId id="2147484557" r:id="rId84"/>
    <p:sldLayoutId id="2147484558" r:id="rId85"/>
    <p:sldLayoutId id="2147484559" r:id="rId86"/>
    <p:sldLayoutId id="2147484560" r:id="rId87"/>
    <p:sldLayoutId id="2147484561" r:id="rId88"/>
    <p:sldLayoutId id="2147484563" r:id="rId89"/>
    <p:sldLayoutId id="2147484564" r:id="rId90"/>
    <p:sldLayoutId id="2147484565" r:id="rId91"/>
    <p:sldLayoutId id="2147484566" r:id="rId92"/>
    <p:sldLayoutId id="2147484567" r:id="rId93"/>
    <p:sldLayoutId id="2147484568" r:id="rId94"/>
    <p:sldLayoutId id="2147484569" r:id="rId95"/>
    <p:sldLayoutId id="2147484570" r:id="rId96"/>
    <p:sldLayoutId id="2147484573" r:id="rId97"/>
    <p:sldLayoutId id="2147484574" r:id="rId98"/>
    <p:sldLayoutId id="2147484575" r:id="rId99"/>
    <p:sldLayoutId id="2147484576" r:id="rId100"/>
    <p:sldLayoutId id="2147484578" r:id="rId101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7557864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9 </a:t>
            </a:r>
            <a:r>
              <a:rPr lang="zh-CN" altLang="en-US" dirty="0" smtClean="0">
                <a:solidFill>
                  <a:srgbClr val="C00000"/>
                </a:solidFill>
              </a:rPr>
              <a:t>如何跟踪数据科学领域</a:t>
            </a:r>
            <a:r>
              <a:rPr lang="en-US" altLang="zh-CN" dirty="0" smtClean="0">
                <a:solidFill>
                  <a:srgbClr val="C00000"/>
                </a:solidFill>
              </a:rPr>
              <a:t/>
            </a:r>
            <a:br>
              <a:rPr lang="en-US" altLang="zh-CN" dirty="0" smtClean="0">
                <a:solidFill>
                  <a:srgbClr val="C00000"/>
                </a:solidFill>
              </a:rPr>
            </a:br>
            <a:r>
              <a:rPr lang="zh-CN" altLang="en-US" dirty="0" smtClean="0">
                <a:solidFill>
                  <a:srgbClr val="C00000"/>
                </a:solidFill>
              </a:rPr>
              <a:t>的最新动态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副标题 6"/>
          <p:cNvSpPr>
            <a:spLocks noGrp="1"/>
          </p:cNvSpPr>
          <p:nvPr>
            <p:ph type="subTitle" idx="1"/>
          </p:nvPr>
        </p:nvSpPr>
        <p:spPr>
          <a:xfrm>
            <a:off x="3215680" y="3933056"/>
            <a:ext cx="5040560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▲8.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科学家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科学的应用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354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127" y="469461"/>
            <a:ext cx="7210235" cy="821913"/>
          </a:xfrm>
        </p:spPr>
        <p:txBody>
          <a:bodyPr/>
          <a:lstStyle/>
          <a:p>
            <a:r>
              <a:rPr lang="zh-CN" altLang="zh-CN" dirty="0" smtClean="0"/>
              <a:t>如何</a:t>
            </a:r>
            <a:r>
              <a:rPr lang="zh-CN" altLang="zh-CN" dirty="0"/>
              <a:t>跟踪数据科学的最新</a:t>
            </a:r>
            <a:r>
              <a:rPr lang="zh-CN" altLang="zh-CN" dirty="0" smtClean="0"/>
              <a:t>动态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60648"/>
          </a:xfrm>
        </p:spPr>
        <p:txBody>
          <a:bodyPr/>
          <a:lstStyle/>
          <a:p>
            <a:pPr marL="0" indent="0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9 </a:t>
            </a:r>
            <a:r>
              <a:rPr lang="zh-CN" altLang="zh-CN" dirty="0"/>
              <a:t>如何跟踪数据科学的最新</a:t>
            </a:r>
            <a:r>
              <a:rPr lang="zh-CN" altLang="zh-CN" dirty="0" smtClean="0"/>
              <a:t>动态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654208"/>
              </p:ext>
            </p:extLst>
          </p:nvPr>
        </p:nvGraphicFramePr>
        <p:xfrm>
          <a:off x="812800" y="1500188"/>
          <a:ext cx="9675688" cy="5357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8678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127" y="469461"/>
            <a:ext cx="7210235" cy="821913"/>
          </a:xfrm>
        </p:spPr>
        <p:txBody>
          <a:bodyPr/>
          <a:lstStyle/>
          <a:p>
            <a:r>
              <a:rPr lang="zh-CN" altLang="en-US" dirty="0" smtClean="0"/>
              <a:t>国内外数据科学领域的竞赛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60648"/>
          </a:xfrm>
        </p:spPr>
        <p:txBody>
          <a:bodyPr/>
          <a:lstStyle/>
          <a:p>
            <a:pPr marL="0" indent="0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9 </a:t>
            </a:r>
            <a:r>
              <a:rPr lang="zh-CN" altLang="zh-CN" dirty="0"/>
              <a:t>如何跟踪数据科学的最新</a:t>
            </a:r>
            <a:r>
              <a:rPr lang="zh-CN" altLang="zh-CN" dirty="0" smtClean="0"/>
              <a:t>动态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17" y="1628800"/>
            <a:ext cx="6229350" cy="44291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80176" y="218157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国内外数据科学领域的重要竞赛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160" y="2901653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923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4127" y="469461"/>
            <a:ext cx="7210235" cy="821913"/>
          </a:xfrm>
        </p:spPr>
        <p:txBody>
          <a:bodyPr/>
          <a:lstStyle/>
          <a:p>
            <a:r>
              <a:rPr lang="en-US" altLang="zh-CN" dirty="0" smtClean="0"/>
              <a:t>Big Data Landscape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60648"/>
          </a:xfrm>
        </p:spPr>
        <p:txBody>
          <a:bodyPr/>
          <a:lstStyle/>
          <a:p>
            <a:pPr marL="0" indent="0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9 </a:t>
            </a:r>
            <a:r>
              <a:rPr lang="zh-CN" altLang="zh-CN" dirty="0"/>
              <a:t>如何跟踪数据科学的最新</a:t>
            </a:r>
            <a:r>
              <a:rPr lang="zh-CN" altLang="zh-CN" dirty="0" smtClean="0"/>
              <a:t>动态</a:t>
            </a:r>
            <a:endParaRPr lang="zh-CN" altLang="en-US" dirty="0"/>
          </a:p>
        </p:txBody>
      </p:sp>
      <p:pic>
        <p:nvPicPr>
          <p:cNvPr id="10" name="图片 9" descr="big-data-landscape-v-30-matt-turck-firstmark-1-10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22" y="1296889"/>
            <a:ext cx="8809845" cy="52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933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583" y="682011"/>
            <a:ext cx="6202123" cy="821913"/>
          </a:xfrm>
        </p:spPr>
        <p:txBody>
          <a:bodyPr/>
          <a:lstStyle/>
          <a:p>
            <a:r>
              <a:rPr lang="en-US" altLang="zh-CN" dirty="0" smtClean="0"/>
              <a:t>2016-2017</a:t>
            </a:r>
            <a:br>
              <a:rPr lang="en-US" altLang="zh-CN" dirty="0" smtClean="0"/>
            </a:br>
            <a:r>
              <a:rPr lang="zh-CN" altLang="en-US" dirty="0" smtClean="0"/>
              <a:t>数据</a:t>
            </a:r>
            <a:r>
              <a:rPr lang="zh-CN" altLang="en-US" dirty="0"/>
              <a:t>科学</a:t>
            </a:r>
            <a:r>
              <a:rPr lang="zh-CN" altLang="en-US" dirty="0" smtClean="0"/>
              <a:t>领域精选文章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9 </a:t>
            </a:r>
            <a:r>
              <a:rPr lang="zh-CN" altLang="zh-CN" dirty="0"/>
              <a:t>如何跟踪数据科学的最新</a:t>
            </a:r>
            <a:r>
              <a:rPr lang="zh-CN" altLang="zh-CN" dirty="0" smtClean="0"/>
              <a:t>动态</a:t>
            </a:r>
            <a:endParaRPr lang="zh-CN" altLang="en-US" dirty="0"/>
          </a:p>
        </p:txBody>
      </p:sp>
      <p:pic>
        <p:nvPicPr>
          <p:cNvPr id="162818" name="Picture 2" descr="http://qr.api.cli.im/qr?data=https%253A%252F%252Fmp.weixin.qq.com%252Fs%252FIQnTE-HTMeewySmJZyyGzw&amp;level=H&amp;transparent=false&amp;bgcolor=%23ffffff&amp;forecolor=%23000000&amp;blockpixel=12&amp;marginblock=1&amp;logourl=&amp;size=280&amp;kid=cliim&amp;key=a2ea113a959d72bc4f22feea72f9ab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103425"/>
            <a:ext cx="2979484" cy="297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5159896" y="851740"/>
            <a:ext cx="7210235" cy="82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数据科学课程设置</a:t>
            </a:r>
            <a:endParaRPr lang="zh-CN" altLang="en-US" kern="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813696" y="1988839"/>
            <a:ext cx="5643240" cy="4078833"/>
          </a:xfrm>
        </p:spPr>
        <p:txBody>
          <a:bodyPr/>
          <a:lstStyle/>
          <a:p>
            <a:r>
              <a:rPr lang="zh-CN" altLang="en-US" sz="2800" b="1" dirty="0">
                <a:latin typeface="迷你简启体" panose="03000509000000000000" pitchFamily="65" charset="-122"/>
                <a:ea typeface="迷你简启体" panose="03000509000000000000" pitchFamily="65" charset="-122"/>
              </a:rPr>
              <a:t>未来的数据科学家们都在玩什么？世界一流大学的数据科学专业开设哪些“好玩”的课程？</a:t>
            </a:r>
          </a:p>
          <a:p>
            <a:endParaRPr lang="zh-CN" altLang="en-US" dirty="0"/>
          </a:p>
        </p:txBody>
      </p:sp>
      <p:pic>
        <p:nvPicPr>
          <p:cNvPr id="8" name="Picture 2" descr="https://qr.api.cli.im/qr?data=https%253A%252F%252Fmp.weixin.qq.com%252Fs%253F__biz%253DMzIxMzQ5NzcyMg%253D%253D%2526mid%253D2247484249%2526idx%253D1%2526sn%253D48468481273b289b71a9bfd567b02391%2526chksm%253D97b4a14ca0c3285a1eb9d1166ec422cd518a6b82a508d9c1a202225022fb514c56b1785648e3%2523rd&amp;level=H&amp;transparent=false&amp;bgcolor=%23ffffff&amp;forecolor=%23000000&amp;blockpixel=12&amp;marginblock=1&amp;logourl=&amp;size=280&amp;kid=cliim&amp;key=59dbbc9ef07acc5f5058517af7ff6d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3401844"/>
            <a:ext cx="2619444" cy="261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6153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84143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13104</TotalTime>
  <Words>335</Words>
  <Application>Microsoft Office PowerPoint</Application>
  <PresentationFormat>宽屏</PresentationFormat>
  <Paragraphs>74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Helvetica Neue</vt:lpstr>
      <vt:lpstr>华文中宋</vt:lpstr>
      <vt:lpstr>迷你简启体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9 如何跟踪数据科学领域 的最新动态</vt:lpstr>
      <vt:lpstr>如何跟踪数据科学的最新动态</vt:lpstr>
      <vt:lpstr>国内外数据科学领域的竞赛</vt:lpstr>
      <vt:lpstr>Big Data Landscape</vt:lpstr>
      <vt:lpstr>2016-2017 数据科学领域精选文章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1455</cp:revision>
  <cp:lastPrinted>2017-07-17T10:18:39Z</cp:lastPrinted>
  <dcterms:created xsi:type="dcterms:W3CDTF">2007-03-02T11:26:21Z</dcterms:created>
  <dcterms:modified xsi:type="dcterms:W3CDTF">2017-12-04T12:12:45Z</dcterms:modified>
</cp:coreProperties>
</file>