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471" r:id="rId2"/>
    <p:sldId id="459" r:id="rId3"/>
    <p:sldId id="472" r:id="rId4"/>
    <p:sldId id="345" r:id="rId5"/>
    <p:sldId id="474" r:id="rId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B0000"/>
    <a:srgbClr val="CC0000"/>
    <a:srgbClr val="8A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73105" autoAdjust="0"/>
  </p:normalViewPr>
  <p:slideViewPr>
    <p:cSldViewPr>
      <p:cViewPr varScale="1">
        <p:scale>
          <a:sx n="50" d="100"/>
          <a:sy n="50" d="100"/>
        </p:scale>
        <p:origin x="139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44611-7ADF-42EB-A146-4E64C256C53A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A94BAE5E-6FBA-4305-8BB6-ADCBFE620EC8}">
      <dgm:prSet/>
      <dgm:spPr/>
      <dgm:t>
        <a:bodyPr/>
        <a:lstStyle/>
        <a:p>
          <a:pPr rtl="0"/>
          <a:r>
            <a:rPr lang="zh-CN" b="1" smtClean="0"/>
            <a:t>学习目的</a:t>
          </a:r>
          <a:endParaRPr lang="zh-CN"/>
        </a:p>
      </dgm:t>
    </dgm:pt>
    <dgm:pt modelId="{D1B426AD-184D-4553-AD5E-6D15F033CC33}" type="parTrans" cxnId="{5CF034F9-2FEC-4C52-8AEA-80C3A8A33842}">
      <dgm:prSet/>
      <dgm:spPr/>
      <dgm:t>
        <a:bodyPr/>
        <a:lstStyle/>
        <a:p>
          <a:endParaRPr lang="zh-CN" altLang="en-US"/>
        </a:p>
      </dgm:t>
    </dgm:pt>
    <dgm:pt modelId="{B9691005-4619-4A59-855C-2247248623CF}" type="sibTrans" cxnId="{5CF034F9-2FEC-4C52-8AEA-80C3A8A33842}">
      <dgm:prSet/>
      <dgm:spPr/>
      <dgm:t>
        <a:bodyPr/>
        <a:lstStyle/>
        <a:p>
          <a:endParaRPr lang="zh-CN" altLang="en-US"/>
        </a:p>
      </dgm:t>
    </dgm:pt>
    <dgm:pt modelId="{88659EEE-4EC9-42D3-93D7-7BA2E421B442}">
      <dgm:prSet/>
      <dgm:spPr/>
      <dgm:t>
        <a:bodyPr/>
        <a:lstStyle/>
        <a:p>
          <a:pPr rtl="0"/>
          <a:r>
            <a:rPr lang="zh-CN" smtClean="0"/>
            <a:t>【掌握】数据科学的学科地位；</a:t>
          </a:r>
          <a:endParaRPr lang="zh-CN"/>
        </a:p>
      </dgm:t>
    </dgm:pt>
    <dgm:pt modelId="{ADE11BDC-75BB-4CAC-B9EA-35C87E716749}" type="parTrans" cxnId="{6612838A-3EFE-4B45-BA47-4EDEAFFC8A79}">
      <dgm:prSet/>
      <dgm:spPr/>
      <dgm:t>
        <a:bodyPr/>
        <a:lstStyle/>
        <a:p>
          <a:endParaRPr lang="zh-CN" altLang="en-US"/>
        </a:p>
      </dgm:t>
    </dgm:pt>
    <dgm:pt modelId="{C3942DD3-B390-4CCD-8C30-B9FF846F7F8B}" type="sibTrans" cxnId="{6612838A-3EFE-4B45-BA47-4EDEAFFC8A79}">
      <dgm:prSet/>
      <dgm:spPr/>
      <dgm:t>
        <a:bodyPr/>
        <a:lstStyle/>
        <a:p>
          <a:endParaRPr lang="zh-CN" altLang="en-US"/>
        </a:p>
      </dgm:t>
    </dgm:pt>
    <dgm:pt modelId="{2601D5B4-8B15-4949-8EBD-F1A886CAE9E6}">
      <dgm:prSet/>
      <dgm:spPr/>
      <dgm:t>
        <a:bodyPr/>
        <a:lstStyle/>
        <a:p>
          <a:pPr rtl="0"/>
          <a:r>
            <a:rPr lang="zh-CN" smtClean="0"/>
            <a:t>【理解】机器学习、统计学、可视化理论对数据科学的主要影响；</a:t>
          </a:r>
          <a:endParaRPr lang="zh-CN"/>
        </a:p>
      </dgm:t>
    </dgm:pt>
    <dgm:pt modelId="{CB77B853-719F-49FA-9F63-037B49B6DA59}" type="parTrans" cxnId="{BAAF6605-C4CA-4D20-B2D0-D2A1C5DA6F21}">
      <dgm:prSet/>
      <dgm:spPr/>
      <dgm:t>
        <a:bodyPr/>
        <a:lstStyle/>
        <a:p>
          <a:endParaRPr lang="zh-CN" altLang="en-US"/>
        </a:p>
      </dgm:t>
    </dgm:pt>
    <dgm:pt modelId="{60DFD962-D998-4BB2-B4A2-104C8C70B2D7}" type="sibTrans" cxnId="{BAAF6605-C4CA-4D20-B2D0-D2A1C5DA6F21}">
      <dgm:prSet/>
      <dgm:spPr/>
      <dgm:t>
        <a:bodyPr/>
        <a:lstStyle/>
        <a:p>
          <a:endParaRPr lang="zh-CN" altLang="en-US"/>
        </a:p>
      </dgm:t>
    </dgm:pt>
    <dgm:pt modelId="{1339FECB-AC3B-4BD7-9B0D-BA3B2F45A9DD}">
      <dgm:prSet/>
      <dgm:spPr/>
      <dgm:t>
        <a:bodyPr/>
        <a:lstStyle/>
        <a:p>
          <a:pPr rtl="0"/>
          <a:r>
            <a:rPr lang="zh-CN" smtClean="0"/>
            <a:t>【了解】数据科学的理论基础——机器学习、统计学、可视化理论——的知识体系及代表性方法。</a:t>
          </a:r>
          <a:endParaRPr lang="zh-CN"/>
        </a:p>
      </dgm:t>
    </dgm:pt>
    <dgm:pt modelId="{E1740DE9-9524-4530-B73C-A867A2C2CDFB}" type="parTrans" cxnId="{2817DB68-AC11-4C5F-BB2C-987CED26E0FE}">
      <dgm:prSet/>
      <dgm:spPr/>
      <dgm:t>
        <a:bodyPr/>
        <a:lstStyle/>
        <a:p>
          <a:endParaRPr lang="zh-CN" altLang="en-US"/>
        </a:p>
      </dgm:t>
    </dgm:pt>
    <dgm:pt modelId="{29495E3E-D18F-4714-92AC-71C5FCADA8A3}" type="sibTrans" cxnId="{2817DB68-AC11-4C5F-BB2C-987CED26E0FE}">
      <dgm:prSet/>
      <dgm:spPr/>
      <dgm:t>
        <a:bodyPr/>
        <a:lstStyle/>
        <a:p>
          <a:endParaRPr lang="zh-CN" altLang="en-US"/>
        </a:p>
      </dgm:t>
    </dgm:pt>
    <dgm:pt modelId="{2782996C-72EC-4133-A506-BE7BA6F672E2}">
      <dgm:prSet/>
      <dgm:spPr/>
      <dgm:t>
        <a:bodyPr/>
        <a:lstStyle/>
        <a:p>
          <a:pPr rtl="0"/>
          <a:r>
            <a:rPr lang="zh-CN" b="1" smtClean="0"/>
            <a:t>学习重点</a:t>
          </a:r>
          <a:endParaRPr lang="zh-CN"/>
        </a:p>
      </dgm:t>
    </dgm:pt>
    <dgm:pt modelId="{2DCBE1FD-545D-4CC8-A284-755C4AEEB215}" type="parTrans" cxnId="{D52CABFD-020A-4C11-85ED-7178554FA3B4}">
      <dgm:prSet/>
      <dgm:spPr/>
      <dgm:t>
        <a:bodyPr/>
        <a:lstStyle/>
        <a:p>
          <a:endParaRPr lang="zh-CN" altLang="en-US"/>
        </a:p>
      </dgm:t>
    </dgm:pt>
    <dgm:pt modelId="{5DD25184-C63E-4AEE-81A3-7A27AA02F569}" type="sibTrans" cxnId="{D52CABFD-020A-4C11-85ED-7178554FA3B4}">
      <dgm:prSet/>
      <dgm:spPr/>
      <dgm:t>
        <a:bodyPr/>
        <a:lstStyle/>
        <a:p>
          <a:endParaRPr lang="zh-CN" altLang="en-US"/>
        </a:p>
      </dgm:t>
    </dgm:pt>
    <dgm:pt modelId="{697EB14B-1BF1-4C99-8070-2A1FC2550290}">
      <dgm:prSet/>
      <dgm:spPr/>
      <dgm:t>
        <a:bodyPr/>
        <a:lstStyle/>
        <a:p>
          <a:pPr rtl="0"/>
          <a:r>
            <a:rPr lang="zh-CN" smtClean="0"/>
            <a:t>数据科学的学科地位</a:t>
          </a:r>
          <a:endParaRPr lang="zh-CN"/>
        </a:p>
      </dgm:t>
    </dgm:pt>
    <dgm:pt modelId="{96E3560C-5349-4AB7-B873-1318162044D6}" type="parTrans" cxnId="{025F3B30-654A-4B48-A9C3-93FE13F0BBAD}">
      <dgm:prSet/>
      <dgm:spPr/>
      <dgm:t>
        <a:bodyPr/>
        <a:lstStyle/>
        <a:p>
          <a:endParaRPr lang="zh-CN" altLang="en-US"/>
        </a:p>
      </dgm:t>
    </dgm:pt>
    <dgm:pt modelId="{B2122574-55D0-4104-8C59-B806816FD10D}" type="sibTrans" cxnId="{025F3B30-654A-4B48-A9C3-93FE13F0BBAD}">
      <dgm:prSet/>
      <dgm:spPr/>
      <dgm:t>
        <a:bodyPr/>
        <a:lstStyle/>
        <a:p>
          <a:endParaRPr lang="zh-CN" altLang="en-US"/>
        </a:p>
      </dgm:t>
    </dgm:pt>
    <dgm:pt modelId="{CF76D8C6-6C11-4771-9CEF-5B5488E991EB}">
      <dgm:prSet/>
      <dgm:spPr/>
      <dgm:t>
        <a:bodyPr/>
        <a:lstStyle/>
        <a:p>
          <a:pPr rtl="0"/>
          <a:r>
            <a:rPr lang="zh-CN" smtClean="0"/>
            <a:t>数据科学视角下的机器学习知识体系</a:t>
          </a:r>
          <a:endParaRPr lang="zh-CN"/>
        </a:p>
      </dgm:t>
    </dgm:pt>
    <dgm:pt modelId="{D191EB64-610C-48F2-8D8C-097395B2AE2A}" type="parTrans" cxnId="{578C3090-0093-4F9E-B51B-360A5EA0A18E}">
      <dgm:prSet/>
      <dgm:spPr/>
      <dgm:t>
        <a:bodyPr/>
        <a:lstStyle/>
        <a:p>
          <a:endParaRPr lang="zh-CN" altLang="en-US"/>
        </a:p>
      </dgm:t>
    </dgm:pt>
    <dgm:pt modelId="{173E77FF-BBB3-4AE6-A4B6-7D958EFEE968}" type="sibTrans" cxnId="{578C3090-0093-4F9E-B51B-360A5EA0A18E}">
      <dgm:prSet/>
      <dgm:spPr/>
      <dgm:t>
        <a:bodyPr/>
        <a:lstStyle/>
        <a:p>
          <a:endParaRPr lang="zh-CN" altLang="en-US"/>
        </a:p>
      </dgm:t>
    </dgm:pt>
    <dgm:pt modelId="{DDF17934-D302-4404-BE60-415F0C0D43F8}">
      <dgm:prSet/>
      <dgm:spPr/>
      <dgm:t>
        <a:bodyPr/>
        <a:lstStyle/>
        <a:p>
          <a:pPr rtl="0"/>
          <a:r>
            <a:rPr lang="zh-CN" smtClean="0"/>
            <a:t>数据科学视角下的统计学知识体系</a:t>
          </a:r>
          <a:endParaRPr lang="zh-CN"/>
        </a:p>
      </dgm:t>
    </dgm:pt>
    <dgm:pt modelId="{4A39B05E-9865-4649-A33D-187DEA695D71}" type="parTrans" cxnId="{27B31E1B-E1EF-435E-AB12-9381E81DACAA}">
      <dgm:prSet/>
      <dgm:spPr/>
      <dgm:t>
        <a:bodyPr/>
        <a:lstStyle/>
        <a:p>
          <a:endParaRPr lang="zh-CN" altLang="en-US"/>
        </a:p>
      </dgm:t>
    </dgm:pt>
    <dgm:pt modelId="{9921D5A5-7CCA-4396-9D5B-296E6198C315}" type="sibTrans" cxnId="{27B31E1B-E1EF-435E-AB12-9381E81DACAA}">
      <dgm:prSet/>
      <dgm:spPr/>
      <dgm:t>
        <a:bodyPr/>
        <a:lstStyle/>
        <a:p>
          <a:endParaRPr lang="zh-CN" altLang="en-US"/>
        </a:p>
      </dgm:t>
    </dgm:pt>
    <dgm:pt modelId="{73DAF49E-3F55-454B-B3DC-87A76AC563F2}">
      <dgm:prSet/>
      <dgm:spPr/>
      <dgm:t>
        <a:bodyPr/>
        <a:lstStyle/>
        <a:p>
          <a:pPr rtl="0"/>
          <a:r>
            <a:rPr lang="zh-CN" smtClean="0"/>
            <a:t>数据科学视角下的可视化理论知识体系</a:t>
          </a:r>
          <a:endParaRPr lang="zh-CN"/>
        </a:p>
      </dgm:t>
    </dgm:pt>
    <dgm:pt modelId="{2793BD15-77B3-4F2E-B641-A3EA7FC51353}" type="parTrans" cxnId="{26F3A022-9A23-4A49-BF93-13636B80DC7D}">
      <dgm:prSet/>
      <dgm:spPr/>
      <dgm:t>
        <a:bodyPr/>
        <a:lstStyle/>
        <a:p>
          <a:endParaRPr lang="zh-CN" altLang="en-US"/>
        </a:p>
      </dgm:t>
    </dgm:pt>
    <dgm:pt modelId="{8A64A051-3F94-4E93-B44F-09BFB6F425A2}" type="sibTrans" cxnId="{26F3A022-9A23-4A49-BF93-13636B80DC7D}">
      <dgm:prSet/>
      <dgm:spPr/>
      <dgm:t>
        <a:bodyPr/>
        <a:lstStyle/>
        <a:p>
          <a:endParaRPr lang="zh-CN" altLang="en-US"/>
        </a:p>
      </dgm:t>
    </dgm:pt>
    <dgm:pt modelId="{530D692B-3ECC-4060-8365-36EBB9BCF5A6}">
      <dgm:prSet/>
      <dgm:spPr/>
      <dgm:t>
        <a:bodyPr/>
        <a:lstStyle/>
        <a:p>
          <a:pPr rtl="0"/>
          <a:r>
            <a:rPr lang="zh-CN" b="1" dirty="0" smtClean="0">
              <a:solidFill>
                <a:schemeClr val="tx1"/>
              </a:solidFill>
            </a:rPr>
            <a:t>学习难点</a:t>
          </a:r>
          <a:endParaRPr lang="zh-CN" dirty="0">
            <a:solidFill>
              <a:schemeClr val="tx1"/>
            </a:solidFill>
          </a:endParaRPr>
        </a:p>
      </dgm:t>
    </dgm:pt>
    <dgm:pt modelId="{8753AF4F-6616-479B-8A0F-C56DF1927468}" type="parTrans" cxnId="{ED959843-BA0C-4041-85EB-41CCDF60B2F9}">
      <dgm:prSet/>
      <dgm:spPr/>
      <dgm:t>
        <a:bodyPr/>
        <a:lstStyle/>
        <a:p>
          <a:endParaRPr lang="zh-CN" altLang="en-US"/>
        </a:p>
      </dgm:t>
    </dgm:pt>
    <dgm:pt modelId="{4826E803-E6E6-40C2-B320-00E8BAF96AC8}" type="sibTrans" cxnId="{ED959843-BA0C-4041-85EB-41CCDF60B2F9}">
      <dgm:prSet/>
      <dgm:spPr/>
      <dgm:t>
        <a:bodyPr/>
        <a:lstStyle/>
        <a:p>
          <a:endParaRPr lang="zh-CN" altLang="en-US"/>
        </a:p>
      </dgm:t>
    </dgm:pt>
    <dgm:pt modelId="{E6EAB2BA-3AFB-46D3-9468-9F18638CD71B}">
      <dgm:prSet/>
      <dgm:spPr/>
      <dgm:t>
        <a:bodyPr/>
        <a:lstStyle/>
        <a:p>
          <a:pPr rtl="0"/>
          <a:r>
            <a:rPr lang="zh-CN" smtClean="0"/>
            <a:t>机器学习、统计学、数据可视化之间的区别及它们在数据科学中的不可替代作用；</a:t>
          </a:r>
          <a:endParaRPr lang="zh-CN"/>
        </a:p>
      </dgm:t>
    </dgm:pt>
    <dgm:pt modelId="{32749DA6-B00A-4670-9C1B-329CA2F7A520}" type="parTrans" cxnId="{A2F0305B-4878-4B09-8A39-ABFB28D6E284}">
      <dgm:prSet/>
      <dgm:spPr/>
      <dgm:t>
        <a:bodyPr/>
        <a:lstStyle/>
        <a:p>
          <a:endParaRPr lang="zh-CN" altLang="en-US"/>
        </a:p>
      </dgm:t>
    </dgm:pt>
    <dgm:pt modelId="{59C52B05-E569-49CD-9ABD-A1ED7FBEF9BF}" type="sibTrans" cxnId="{A2F0305B-4878-4B09-8A39-ABFB28D6E284}">
      <dgm:prSet/>
      <dgm:spPr/>
      <dgm:t>
        <a:bodyPr/>
        <a:lstStyle/>
        <a:p>
          <a:endParaRPr lang="zh-CN" altLang="en-US"/>
        </a:p>
      </dgm:t>
    </dgm:pt>
    <dgm:pt modelId="{BF138879-5E32-4F52-9852-F1B952A6AF34}">
      <dgm:prSet/>
      <dgm:spPr/>
      <dgm:t>
        <a:bodyPr/>
        <a:lstStyle/>
        <a:p>
          <a:pPr rtl="0"/>
          <a:r>
            <a:rPr lang="zh-CN" smtClean="0"/>
            <a:t>统计学、机器学习和数据可视化之间的融合。</a:t>
          </a:r>
          <a:endParaRPr lang="zh-CN"/>
        </a:p>
      </dgm:t>
    </dgm:pt>
    <dgm:pt modelId="{107B4067-8429-4847-AEB6-16E3F3010CAB}" type="parTrans" cxnId="{251A3AEB-DBBD-4B0E-9CF9-37EB94AC98E8}">
      <dgm:prSet/>
      <dgm:spPr/>
      <dgm:t>
        <a:bodyPr/>
        <a:lstStyle/>
        <a:p>
          <a:endParaRPr lang="zh-CN" altLang="en-US"/>
        </a:p>
      </dgm:t>
    </dgm:pt>
    <dgm:pt modelId="{2D1817C3-2349-42F9-B113-06D51CECD04C}" type="sibTrans" cxnId="{251A3AEB-DBBD-4B0E-9CF9-37EB94AC98E8}">
      <dgm:prSet/>
      <dgm:spPr/>
      <dgm:t>
        <a:bodyPr/>
        <a:lstStyle/>
        <a:p>
          <a:endParaRPr lang="zh-CN" altLang="en-US"/>
        </a:p>
      </dgm:t>
    </dgm:pt>
    <dgm:pt modelId="{F7D839CD-4B15-4539-B9D6-F6F60CB1A5A0}" type="pres">
      <dgm:prSet presAssocID="{5E544611-7ADF-42EB-A146-4E64C256C5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02757A-1DC6-4054-BCE5-1B25BD591475}" type="pres">
      <dgm:prSet presAssocID="{A94BAE5E-6FBA-4305-8BB6-ADCBFE620EC8}" presName="composite" presStyleCnt="0"/>
      <dgm:spPr/>
    </dgm:pt>
    <dgm:pt modelId="{717CA70F-CA9C-49E3-B5BE-1F80935A4830}" type="pres">
      <dgm:prSet presAssocID="{A94BAE5E-6FBA-4305-8BB6-ADCBFE620EC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DF728-F02F-4BF8-94DA-FCC7733A2BB9}" type="pres">
      <dgm:prSet presAssocID="{A94BAE5E-6FBA-4305-8BB6-ADCBFE620EC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3B02A-03C1-43D1-8830-7672B12CA76A}" type="pres">
      <dgm:prSet presAssocID="{B9691005-4619-4A59-855C-2247248623CF}" presName="space" presStyleCnt="0"/>
      <dgm:spPr/>
    </dgm:pt>
    <dgm:pt modelId="{266F4477-F397-4B80-AD3A-408683D43712}" type="pres">
      <dgm:prSet presAssocID="{2782996C-72EC-4133-A506-BE7BA6F672E2}" presName="composite" presStyleCnt="0"/>
      <dgm:spPr/>
    </dgm:pt>
    <dgm:pt modelId="{B9A5FACB-2FE4-4316-ADDA-79F51344565F}" type="pres">
      <dgm:prSet presAssocID="{2782996C-72EC-4133-A506-BE7BA6F672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E5224-9478-46B2-A0C6-D4317F6F57B8}" type="pres">
      <dgm:prSet presAssocID="{2782996C-72EC-4133-A506-BE7BA6F672E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899C8-BD2C-4E13-9338-8A323679060A}" type="pres">
      <dgm:prSet presAssocID="{5DD25184-C63E-4AEE-81A3-7A27AA02F569}" presName="space" presStyleCnt="0"/>
      <dgm:spPr/>
    </dgm:pt>
    <dgm:pt modelId="{74E003AA-CA26-43CC-8A44-5518E3601CAE}" type="pres">
      <dgm:prSet presAssocID="{530D692B-3ECC-4060-8365-36EBB9BCF5A6}" presName="composite" presStyleCnt="0"/>
      <dgm:spPr/>
    </dgm:pt>
    <dgm:pt modelId="{E1C4FAA4-771E-4E15-9F7C-A0E30F9518AE}" type="pres">
      <dgm:prSet presAssocID="{530D692B-3ECC-4060-8365-36EBB9BCF5A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8E1AB0-7688-47AD-BAC7-50613B0FF9A1}" type="pres">
      <dgm:prSet presAssocID="{530D692B-3ECC-4060-8365-36EBB9BCF5A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75E215-E53D-4C43-B3C2-A05D4518A133}" type="presOf" srcId="{1339FECB-AC3B-4BD7-9B0D-BA3B2F45A9DD}" destId="{36ADF728-F02F-4BF8-94DA-FCC7733A2BB9}" srcOrd="0" destOrd="2" presId="urn:microsoft.com/office/officeart/2005/8/layout/hList1"/>
    <dgm:cxn modelId="{BAAF6605-C4CA-4D20-B2D0-D2A1C5DA6F21}" srcId="{A94BAE5E-6FBA-4305-8BB6-ADCBFE620EC8}" destId="{2601D5B4-8B15-4949-8EBD-F1A886CAE9E6}" srcOrd="1" destOrd="0" parTransId="{CB77B853-719F-49FA-9F63-037B49B6DA59}" sibTransId="{60DFD962-D998-4BB2-B4A2-104C8C70B2D7}"/>
    <dgm:cxn modelId="{00D029C7-0AAC-43E7-88D1-F27173C313F6}" type="presOf" srcId="{DDF17934-D302-4404-BE60-415F0C0D43F8}" destId="{4A7E5224-9478-46B2-A0C6-D4317F6F57B8}" srcOrd="0" destOrd="2" presId="urn:microsoft.com/office/officeart/2005/8/layout/hList1"/>
    <dgm:cxn modelId="{EB09A169-7B56-4063-8941-45E1BD3B1197}" type="presOf" srcId="{2782996C-72EC-4133-A506-BE7BA6F672E2}" destId="{B9A5FACB-2FE4-4316-ADDA-79F51344565F}" srcOrd="0" destOrd="0" presId="urn:microsoft.com/office/officeart/2005/8/layout/hList1"/>
    <dgm:cxn modelId="{A2F0305B-4878-4B09-8A39-ABFB28D6E284}" srcId="{530D692B-3ECC-4060-8365-36EBB9BCF5A6}" destId="{E6EAB2BA-3AFB-46D3-9468-9F18638CD71B}" srcOrd="0" destOrd="0" parTransId="{32749DA6-B00A-4670-9C1B-329CA2F7A520}" sibTransId="{59C52B05-E569-49CD-9ABD-A1ED7FBEF9BF}"/>
    <dgm:cxn modelId="{5E4BCA2F-8B05-4DEA-9490-DC683F04D84E}" type="presOf" srcId="{E6EAB2BA-3AFB-46D3-9468-9F18638CD71B}" destId="{CB8E1AB0-7688-47AD-BAC7-50613B0FF9A1}" srcOrd="0" destOrd="0" presId="urn:microsoft.com/office/officeart/2005/8/layout/hList1"/>
    <dgm:cxn modelId="{ED959843-BA0C-4041-85EB-41CCDF60B2F9}" srcId="{5E544611-7ADF-42EB-A146-4E64C256C53A}" destId="{530D692B-3ECC-4060-8365-36EBB9BCF5A6}" srcOrd="2" destOrd="0" parTransId="{8753AF4F-6616-479B-8A0F-C56DF1927468}" sibTransId="{4826E803-E6E6-40C2-B320-00E8BAF96AC8}"/>
    <dgm:cxn modelId="{ACC530B3-D9ED-430A-9B62-E9F391BAF920}" type="presOf" srcId="{73DAF49E-3F55-454B-B3DC-87A76AC563F2}" destId="{4A7E5224-9478-46B2-A0C6-D4317F6F57B8}" srcOrd="0" destOrd="3" presId="urn:microsoft.com/office/officeart/2005/8/layout/hList1"/>
    <dgm:cxn modelId="{251A3AEB-DBBD-4B0E-9CF9-37EB94AC98E8}" srcId="{530D692B-3ECC-4060-8365-36EBB9BCF5A6}" destId="{BF138879-5E32-4F52-9852-F1B952A6AF34}" srcOrd="1" destOrd="0" parTransId="{107B4067-8429-4847-AEB6-16E3F3010CAB}" sibTransId="{2D1817C3-2349-42F9-B113-06D51CECD04C}"/>
    <dgm:cxn modelId="{D52CABFD-020A-4C11-85ED-7178554FA3B4}" srcId="{5E544611-7ADF-42EB-A146-4E64C256C53A}" destId="{2782996C-72EC-4133-A506-BE7BA6F672E2}" srcOrd="1" destOrd="0" parTransId="{2DCBE1FD-545D-4CC8-A284-755C4AEEB215}" sibTransId="{5DD25184-C63E-4AEE-81A3-7A27AA02F569}"/>
    <dgm:cxn modelId="{F6F9EB7E-1364-48BC-AF7C-618E8A35C0EA}" type="presOf" srcId="{88659EEE-4EC9-42D3-93D7-7BA2E421B442}" destId="{36ADF728-F02F-4BF8-94DA-FCC7733A2BB9}" srcOrd="0" destOrd="0" presId="urn:microsoft.com/office/officeart/2005/8/layout/hList1"/>
    <dgm:cxn modelId="{48FAA25A-D317-4D54-9249-9E0E9C227F91}" type="presOf" srcId="{697EB14B-1BF1-4C99-8070-2A1FC2550290}" destId="{4A7E5224-9478-46B2-A0C6-D4317F6F57B8}" srcOrd="0" destOrd="0" presId="urn:microsoft.com/office/officeart/2005/8/layout/hList1"/>
    <dgm:cxn modelId="{DB539FFC-2D11-4167-889D-91082659CBF1}" type="presOf" srcId="{CF76D8C6-6C11-4771-9CEF-5B5488E991EB}" destId="{4A7E5224-9478-46B2-A0C6-D4317F6F57B8}" srcOrd="0" destOrd="1" presId="urn:microsoft.com/office/officeart/2005/8/layout/hList1"/>
    <dgm:cxn modelId="{E6152A37-BE1E-4D2C-8BBD-F3CF875D2CC3}" type="presOf" srcId="{A94BAE5E-6FBA-4305-8BB6-ADCBFE620EC8}" destId="{717CA70F-CA9C-49E3-B5BE-1F80935A4830}" srcOrd="0" destOrd="0" presId="urn:microsoft.com/office/officeart/2005/8/layout/hList1"/>
    <dgm:cxn modelId="{F23CB714-B8FE-4562-B9E0-5E1AB832D866}" type="presOf" srcId="{BF138879-5E32-4F52-9852-F1B952A6AF34}" destId="{CB8E1AB0-7688-47AD-BAC7-50613B0FF9A1}" srcOrd="0" destOrd="1" presId="urn:microsoft.com/office/officeart/2005/8/layout/hList1"/>
    <dgm:cxn modelId="{5CF034F9-2FEC-4C52-8AEA-80C3A8A33842}" srcId="{5E544611-7ADF-42EB-A146-4E64C256C53A}" destId="{A94BAE5E-6FBA-4305-8BB6-ADCBFE620EC8}" srcOrd="0" destOrd="0" parTransId="{D1B426AD-184D-4553-AD5E-6D15F033CC33}" sibTransId="{B9691005-4619-4A59-855C-2247248623CF}"/>
    <dgm:cxn modelId="{27B31E1B-E1EF-435E-AB12-9381E81DACAA}" srcId="{2782996C-72EC-4133-A506-BE7BA6F672E2}" destId="{DDF17934-D302-4404-BE60-415F0C0D43F8}" srcOrd="2" destOrd="0" parTransId="{4A39B05E-9865-4649-A33D-187DEA695D71}" sibTransId="{9921D5A5-7CCA-4396-9D5B-296E6198C315}"/>
    <dgm:cxn modelId="{7F8A06F5-B34F-45C3-8DA4-9D2ECB77A14A}" type="presOf" srcId="{2601D5B4-8B15-4949-8EBD-F1A886CAE9E6}" destId="{36ADF728-F02F-4BF8-94DA-FCC7733A2BB9}" srcOrd="0" destOrd="1" presId="urn:microsoft.com/office/officeart/2005/8/layout/hList1"/>
    <dgm:cxn modelId="{F904E790-C391-4FA2-A5B3-D4D83C9B12ED}" type="presOf" srcId="{530D692B-3ECC-4060-8365-36EBB9BCF5A6}" destId="{E1C4FAA4-771E-4E15-9F7C-A0E30F9518AE}" srcOrd="0" destOrd="0" presId="urn:microsoft.com/office/officeart/2005/8/layout/hList1"/>
    <dgm:cxn modelId="{6612838A-3EFE-4B45-BA47-4EDEAFFC8A79}" srcId="{A94BAE5E-6FBA-4305-8BB6-ADCBFE620EC8}" destId="{88659EEE-4EC9-42D3-93D7-7BA2E421B442}" srcOrd="0" destOrd="0" parTransId="{ADE11BDC-75BB-4CAC-B9EA-35C87E716749}" sibTransId="{C3942DD3-B390-4CCD-8C30-B9FF846F7F8B}"/>
    <dgm:cxn modelId="{025F3B30-654A-4B48-A9C3-93FE13F0BBAD}" srcId="{2782996C-72EC-4133-A506-BE7BA6F672E2}" destId="{697EB14B-1BF1-4C99-8070-2A1FC2550290}" srcOrd="0" destOrd="0" parTransId="{96E3560C-5349-4AB7-B873-1318162044D6}" sibTransId="{B2122574-55D0-4104-8C59-B806816FD10D}"/>
    <dgm:cxn modelId="{BE14A251-14DC-4B4E-8825-DE2D592A955C}" type="presOf" srcId="{5E544611-7ADF-42EB-A146-4E64C256C53A}" destId="{F7D839CD-4B15-4539-B9D6-F6F60CB1A5A0}" srcOrd="0" destOrd="0" presId="urn:microsoft.com/office/officeart/2005/8/layout/hList1"/>
    <dgm:cxn modelId="{26F3A022-9A23-4A49-BF93-13636B80DC7D}" srcId="{2782996C-72EC-4133-A506-BE7BA6F672E2}" destId="{73DAF49E-3F55-454B-B3DC-87A76AC563F2}" srcOrd="3" destOrd="0" parTransId="{2793BD15-77B3-4F2E-B641-A3EA7FC51353}" sibTransId="{8A64A051-3F94-4E93-B44F-09BFB6F425A2}"/>
    <dgm:cxn modelId="{2817DB68-AC11-4C5F-BB2C-987CED26E0FE}" srcId="{A94BAE5E-6FBA-4305-8BB6-ADCBFE620EC8}" destId="{1339FECB-AC3B-4BD7-9B0D-BA3B2F45A9DD}" srcOrd="2" destOrd="0" parTransId="{E1740DE9-9524-4530-B73C-A867A2C2CDFB}" sibTransId="{29495E3E-D18F-4714-92AC-71C5FCADA8A3}"/>
    <dgm:cxn modelId="{578C3090-0093-4F9E-B51B-360A5EA0A18E}" srcId="{2782996C-72EC-4133-A506-BE7BA6F672E2}" destId="{CF76D8C6-6C11-4771-9CEF-5B5488E991EB}" srcOrd="1" destOrd="0" parTransId="{D191EB64-610C-48F2-8D8C-097395B2AE2A}" sibTransId="{173E77FF-BBB3-4AE6-A4B6-7D958EFEE968}"/>
    <dgm:cxn modelId="{BEB86D89-3FD2-422E-9124-8A71FA8659E3}" type="presParOf" srcId="{F7D839CD-4B15-4539-B9D6-F6F60CB1A5A0}" destId="{A502757A-1DC6-4054-BCE5-1B25BD591475}" srcOrd="0" destOrd="0" presId="urn:microsoft.com/office/officeart/2005/8/layout/hList1"/>
    <dgm:cxn modelId="{86C1B298-029E-41C2-B991-789E692CC949}" type="presParOf" srcId="{A502757A-1DC6-4054-BCE5-1B25BD591475}" destId="{717CA70F-CA9C-49E3-B5BE-1F80935A4830}" srcOrd="0" destOrd="0" presId="urn:microsoft.com/office/officeart/2005/8/layout/hList1"/>
    <dgm:cxn modelId="{AC583794-D848-4A28-9258-96F65148CB7E}" type="presParOf" srcId="{A502757A-1DC6-4054-BCE5-1B25BD591475}" destId="{36ADF728-F02F-4BF8-94DA-FCC7733A2BB9}" srcOrd="1" destOrd="0" presId="urn:microsoft.com/office/officeart/2005/8/layout/hList1"/>
    <dgm:cxn modelId="{DB0107C1-72F8-4B1E-8B0B-DEB134F88AF6}" type="presParOf" srcId="{F7D839CD-4B15-4539-B9D6-F6F60CB1A5A0}" destId="{5393B02A-03C1-43D1-8830-7672B12CA76A}" srcOrd="1" destOrd="0" presId="urn:microsoft.com/office/officeart/2005/8/layout/hList1"/>
    <dgm:cxn modelId="{52631FFA-A7F3-4444-AA2F-90D355D0D1BC}" type="presParOf" srcId="{F7D839CD-4B15-4539-B9D6-F6F60CB1A5A0}" destId="{266F4477-F397-4B80-AD3A-408683D43712}" srcOrd="2" destOrd="0" presId="urn:microsoft.com/office/officeart/2005/8/layout/hList1"/>
    <dgm:cxn modelId="{F3322A04-BAEC-4FBB-97CC-B6412F8C32CE}" type="presParOf" srcId="{266F4477-F397-4B80-AD3A-408683D43712}" destId="{B9A5FACB-2FE4-4316-ADDA-79F51344565F}" srcOrd="0" destOrd="0" presId="urn:microsoft.com/office/officeart/2005/8/layout/hList1"/>
    <dgm:cxn modelId="{8234FD41-762D-47F9-B739-348A9076914A}" type="presParOf" srcId="{266F4477-F397-4B80-AD3A-408683D43712}" destId="{4A7E5224-9478-46B2-A0C6-D4317F6F57B8}" srcOrd="1" destOrd="0" presId="urn:microsoft.com/office/officeart/2005/8/layout/hList1"/>
    <dgm:cxn modelId="{7BD3C5AF-6EB0-4E6F-AE09-B193227E2707}" type="presParOf" srcId="{F7D839CD-4B15-4539-B9D6-F6F60CB1A5A0}" destId="{1ED899C8-BD2C-4E13-9338-8A323679060A}" srcOrd="3" destOrd="0" presId="urn:microsoft.com/office/officeart/2005/8/layout/hList1"/>
    <dgm:cxn modelId="{D24AAB5E-767F-404C-9368-B5B16503784B}" type="presParOf" srcId="{F7D839CD-4B15-4539-B9D6-F6F60CB1A5A0}" destId="{74E003AA-CA26-43CC-8A44-5518E3601CAE}" srcOrd="4" destOrd="0" presId="urn:microsoft.com/office/officeart/2005/8/layout/hList1"/>
    <dgm:cxn modelId="{5C3CE291-0A39-49C1-B766-250736244EEC}" type="presParOf" srcId="{74E003AA-CA26-43CC-8A44-5518E3601CAE}" destId="{E1C4FAA4-771E-4E15-9F7C-A0E30F9518AE}" srcOrd="0" destOrd="0" presId="urn:microsoft.com/office/officeart/2005/8/layout/hList1"/>
    <dgm:cxn modelId="{4D32E521-6E89-4163-88C1-08422E6404B5}" type="presParOf" srcId="{74E003AA-CA26-43CC-8A44-5518E3601CAE}" destId="{CB8E1AB0-7688-47AD-BAC7-50613B0FF9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C3866A-2E0A-40EB-B98A-FC8F604D0C63}" type="doc">
      <dgm:prSet loTypeId="urn:microsoft.com/office/officeart/2005/8/layout/bProcess3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32D8F370-ABFC-48B4-978B-D03DAF11C94A}">
      <dgm:prSet/>
      <dgm:spPr/>
      <dgm:t>
        <a:bodyPr/>
        <a:lstStyle/>
        <a:p>
          <a:pPr rtl="0"/>
          <a:r>
            <a:rPr lang="en-US" b="1" smtClean="0"/>
            <a:t>1.</a:t>
          </a:r>
          <a:r>
            <a:rPr lang="zh-CN" b="1" smtClean="0"/>
            <a:t>如何开始学习</a:t>
          </a:r>
          <a:endParaRPr lang="zh-CN"/>
        </a:p>
      </dgm:t>
    </dgm:pt>
    <dgm:pt modelId="{DF506517-97D1-4DE6-A83E-1D963CC7FF94}" type="parTrans" cxnId="{739B2EF5-2DAC-4076-8584-05CFED0061EF}">
      <dgm:prSet/>
      <dgm:spPr/>
      <dgm:t>
        <a:bodyPr/>
        <a:lstStyle/>
        <a:p>
          <a:endParaRPr lang="zh-CN" altLang="en-US"/>
        </a:p>
      </dgm:t>
    </dgm:pt>
    <dgm:pt modelId="{452D47FD-05FB-4533-84A0-9F6253FBFAB1}" type="sibTrans" cxnId="{739B2EF5-2DAC-4076-8584-05CFED0061EF}">
      <dgm:prSet/>
      <dgm:spPr/>
      <dgm:t>
        <a:bodyPr/>
        <a:lstStyle/>
        <a:p>
          <a:endParaRPr lang="zh-CN" altLang="en-US"/>
        </a:p>
      </dgm:t>
    </dgm:pt>
    <dgm:pt modelId="{80477BFD-832B-414C-BE3E-548389CC343F}">
      <dgm:prSet/>
      <dgm:spPr/>
      <dgm:t>
        <a:bodyPr/>
        <a:lstStyle/>
        <a:p>
          <a:pPr rtl="0"/>
          <a:r>
            <a:rPr lang="en-US" b="1" smtClean="0"/>
            <a:t>2.</a:t>
          </a:r>
          <a:r>
            <a:rPr lang="zh-CN" b="1" smtClean="0"/>
            <a:t>数据科学的理论基础</a:t>
          </a:r>
          <a:endParaRPr lang="zh-CN"/>
        </a:p>
      </dgm:t>
    </dgm:pt>
    <dgm:pt modelId="{4625DF00-D5E7-4BC8-AFA1-EACC0EA5A05C}" type="parTrans" cxnId="{37DD091B-B18E-4D92-BFBB-01DEA5FABA12}">
      <dgm:prSet/>
      <dgm:spPr/>
      <dgm:t>
        <a:bodyPr/>
        <a:lstStyle/>
        <a:p>
          <a:endParaRPr lang="zh-CN" altLang="en-US"/>
        </a:p>
      </dgm:t>
    </dgm:pt>
    <dgm:pt modelId="{C187A6F9-BD25-4AB6-A992-BB5A1422B95F}" type="sibTrans" cxnId="{37DD091B-B18E-4D92-BFBB-01DEA5FABA12}">
      <dgm:prSet/>
      <dgm:spPr/>
      <dgm:t>
        <a:bodyPr/>
        <a:lstStyle/>
        <a:p>
          <a:endParaRPr lang="zh-CN" altLang="en-US"/>
        </a:p>
      </dgm:t>
    </dgm:pt>
    <dgm:pt modelId="{D152D547-8183-4CB1-A806-755D759DF200}">
      <dgm:prSet/>
      <dgm:spPr/>
      <dgm:t>
        <a:bodyPr/>
        <a:lstStyle/>
        <a:p>
          <a:pPr rtl="0"/>
          <a:r>
            <a:rPr lang="en-US" b="1" smtClean="0"/>
            <a:t>3.</a:t>
          </a:r>
          <a:r>
            <a:rPr lang="zh-CN" b="1" smtClean="0"/>
            <a:t>统计学与数据科学</a:t>
          </a:r>
          <a:endParaRPr lang="zh-CN"/>
        </a:p>
      </dgm:t>
    </dgm:pt>
    <dgm:pt modelId="{F2762DD7-B166-4025-A335-4121BF5348F6}" type="parTrans" cxnId="{E9CD2F8D-1B3C-427F-A02F-4E2B4E6ED535}">
      <dgm:prSet/>
      <dgm:spPr/>
      <dgm:t>
        <a:bodyPr/>
        <a:lstStyle/>
        <a:p>
          <a:endParaRPr lang="zh-CN" altLang="en-US"/>
        </a:p>
      </dgm:t>
    </dgm:pt>
    <dgm:pt modelId="{EAC96B95-2C27-49DD-88B4-C9DD8FE48649}" type="sibTrans" cxnId="{E9CD2F8D-1B3C-427F-A02F-4E2B4E6ED535}">
      <dgm:prSet/>
      <dgm:spPr/>
      <dgm:t>
        <a:bodyPr/>
        <a:lstStyle/>
        <a:p>
          <a:endParaRPr lang="zh-CN" altLang="en-US"/>
        </a:p>
      </dgm:t>
    </dgm:pt>
    <dgm:pt modelId="{3A734DC5-B0FB-4080-8A7F-6762E2B06803}">
      <dgm:prSet/>
      <dgm:spPr/>
      <dgm:t>
        <a:bodyPr/>
        <a:lstStyle/>
        <a:p>
          <a:pPr rtl="0"/>
          <a:r>
            <a:rPr lang="en-US" b="1" smtClean="0"/>
            <a:t>4.</a:t>
          </a:r>
          <a:r>
            <a:rPr lang="zh-CN" b="1" smtClean="0"/>
            <a:t>机器学习与数据科学</a:t>
          </a:r>
          <a:endParaRPr lang="zh-CN"/>
        </a:p>
      </dgm:t>
    </dgm:pt>
    <dgm:pt modelId="{CE1C1BF5-E843-482B-9CAC-DAF221B14BEC}" type="parTrans" cxnId="{D0B95B9E-3FF5-4CAD-9AD6-026BE18B67EF}">
      <dgm:prSet/>
      <dgm:spPr/>
      <dgm:t>
        <a:bodyPr/>
        <a:lstStyle/>
        <a:p>
          <a:endParaRPr lang="zh-CN" altLang="en-US"/>
        </a:p>
      </dgm:t>
    </dgm:pt>
    <dgm:pt modelId="{9508D7A5-1816-4062-8133-17B723236E73}" type="sibTrans" cxnId="{D0B95B9E-3FF5-4CAD-9AD6-026BE18B67EF}">
      <dgm:prSet/>
      <dgm:spPr/>
      <dgm:t>
        <a:bodyPr/>
        <a:lstStyle/>
        <a:p>
          <a:endParaRPr lang="zh-CN" altLang="en-US"/>
        </a:p>
      </dgm:t>
    </dgm:pt>
    <dgm:pt modelId="{AEAC3E1D-A444-44A7-A3F9-243B0F75F02D}">
      <dgm:prSet/>
      <dgm:spPr/>
      <dgm:t>
        <a:bodyPr/>
        <a:lstStyle/>
        <a:p>
          <a:pPr rtl="0"/>
          <a:r>
            <a:rPr lang="en-US" b="1" smtClean="0"/>
            <a:t>5.</a:t>
          </a:r>
          <a:r>
            <a:rPr lang="zh-CN" b="1" smtClean="0"/>
            <a:t>如何进一步学习本专题内容</a:t>
          </a:r>
          <a:endParaRPr lang="zh-CN"/>
        </a:p>
      </dgm:t>
    </dgm:pt>
    <dgm:pt modelId="{BB118E3E-7288-476E-81ED-BADD77C13863}" type="parTrans" cxnId="{A2C6E63D-2C80-4257-B7BF-4471D2C2D3F7}">
      <dgm:prSet/>
      <dgm:spPr/>
      <dgm:t>
        <a:bodyPr/>
        <a:lstStyle/>
        <a:p>
          <a:endParaRPr lang="zh-CN" altLang="en-US"/>
        </a:p>
      </dgm:t>
    </dgm:pt>
    <dgm:pt modelId="{80532D41-2D06-4688-B486-6A2EBBA5C933}" type="sibTrans" cxnId="{A2C6E63D-2C80-4257-B7BF-4471D2C2D3F7}">
      <dgm:prSet/>
      <dgm:spPr/>
      <dgm:t>
        <a:bodyPr/>
        <a:lstStyle/>
        <a:p>
          <a:endParaRPr lang="zh-CN" altLang="en-US"/>
        </a:p>
      </dgm:t>
    </dgm:pt>
    <dgm:pt modelId="{5A0CB6E1-D711-4722-94CF-C80537615983}">
      <dgm:prSet/>
      <dgm:spPr/>
      <dgm:t>
        <a:bodyPr/>
        <a:lstStyle/>
        <a:p>
          <a:pPr rtl="0"/>
          <a:r>
            <a:rPr lang="en-US" b="1" smtClean="0"/>
            <a:t>6.</a:t>
          </a:r>
          <a:r>
            <a:rPr lang="zh-CN" b="1" smtClean="0"/>
            <a:t>如何继续学习</a:t>
          </a:r>
          <a:endParaRPr lang="zh-CN"/>
        </a:p>
      </dgm:t>
    </dgm:pt>
    <dgm:pt modelId="{939B9D47-8973-4325-925D-85C15BD1F234}" type="parTrans" cxnId="{B11D1FC6-66BE-432A-9F38-BCE1E97556DB}">
      <dgm:prSet/>
      <dgm:spPr/>
      <dgm:t>
        <a:bodyPr/>
        <a:lstStyle/>
        <a:p>
          <a:endParaRPr lang="zh-CN" altLang="en-US"/>
        </a:p>
      </dgm:t>
    </dgm:pt>
    <dgm:pt modelId="{FCEA3B89-C205-42C4-9176-70D5687ED8D4}" type="sibTrans" cxnId="{B11D1FC6-66BE-432A-9F38-BCE1E97556DB}">
      <dgm:prSet/>
      <dgm:spPr/>
      <dgm:t>
        <a:bodyPr/>
        <a:lstStyle/>
        <a:p>
          <a:endParaRPr lang="zh-CN" altLang="en-US"/>
        </a:p>
      </dgm:t>
    </dgm:pt>
    <dgm:pt modelId="{9EE6DA48-B58D-46F6-BF55-857AF6334025}">
      <dgm:prSet/>
      <dgm:spPr/>
      <dgm:t>
        <a:bodyPr/>
        <a:lstStyle/>
        <a:p>
          <a:pPr rtl="0"/>
          <a:r>
            <a:rPr lang="en-US" b="1" smtClean="0"/>
            <a:t>7.</a:t>
          </a:r>
          <a:r>
            <a:rPr lang="zh-CN" b="1" smtClean="0"/>
            <a:t> 习题</a:t>
          </a:r>
          <a:endParaRPr lang="zh-CN"/>
        </a:p>
      </dgm:t>
    </dgm:pt>
    <dgm:pt modelId="{A7B18EE4-E552-4F4B-A6F5-48B12E6F9052}" type="parTrans" cxnId="{CA978279-D795-44A6-8D40-8AE9C1A14108}">
      <dgm:prSet/>
      <dgm:spPr/>
      <dgm:t>
        <a:bodyPr/>
        <a:lstStyle/>
        <a:p>
          <a:endParaRPr lang="zh-CN" altLang="en-US"/>
        </a:p>
      </dgm:t>
    </dgm:pt>
    <dgm:pt modelId="{8533CD7A-8F50-4A28-8274-01CEBFD9FEFA}" type="sibTrans" cxnId="{CA978279-D795-44A6-8D40-8AE9C1A14108}">
      <dgm:prSet/>
      <dgm:spPr/>
      <dgm:t>
        <a:bodyPr/>
        <a:lstStyle/>
        <a:p>
          <a:endParaRPr lang="zh-CN" altLang="en-US"/>
        </a:p>
      </dgm:t>
    </dgm:pt>
    <dgm:pt modelId="{C86292CE-55DB-40E4-BA12-EF7494A49D3C}" type="pres">
      <dgm:prSet presAssocID="{D1C3866A-2E0A-40EB-B98A-FC8F604D0C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77E06B-58E9-4D9E-9921-C7314BA2B362}" type="pres">
      <dgm:prSet presAssocID="{32D8F370-ABFC-48B4-978B-D03DAF11C94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1EE55-758C-4092-B815-817915DD45DD}" type="pres">
      <dgm:prSet presAssocID="{452D47FD-05FB-4533-84A0-9F6253FBFAB1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F1ED63C1-DB8E-4FB5-869A-E9AABAC59ECA}" type="pres">
      <dgm:prSet presAssocID="{452D47FD-05FB-4533-84A0-9F6253FBFAB1}" presName="connectorText" presStyleLbl="sibTrans1D1" presStyleIdx="0" presStyleCnt="6"/>
      <dgm:spPr/>
      <dgm:t>
        <a:bodyPr/>
        <a:lstStyle/>
        <a:p>
          <a:endParaRPr lang="zh-CN" altLang="en-US"/>
        </a:p>
      </dgm:t>
    </dgm:pt>
    <dgm:pt modelId="{8D53A7CA-86D3-4CFA-887D-1A70E000EDA4}" type="pres">
      <dgm:prSet presAssocID="{80477BFD-832B-414C-BE3E-548389CC343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6A24B-B77B-43D8-B854-02C3260D8D02}" type="pres">
      <dgm:prSet presAssocID="{C187A6F9-BD25-4AB6-A992-BB5A1422B95F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3B120745-ABEF-40FC-9827-A83C78C1AEC2}" type="pres">
      <dgm:prSet presAssocID="{C187A6F9-BD25-4AB6-A992-BB5A1422B95F}" presName="connectorText" presStyleLbl="sibTrans1D1" presStyleIdx="1" presStyleCnt="6"/>
      <dgm:spPr/>
      <dgm:t>
        <a:bodyPr/>
        <a:lstStyle/>
        <a:p>
          <a:endParaRPr lang="zh-CN" altLang="en-US"/>
        </a:p>
      </dgm:t>
    </dgm:pt>
    <dgm:pt modelId="{579D3FAB-7F4B-432A-8DBA-01CF7DE4693A}" type="pres">
      <dgm:prSet presAssocID="{D152D547-8183-4CB1-A806-755D759DF20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BA3FE6-42AB-4360-96E9-3FAF11A20C5E}" type="pres">
      <dgm:prSet presAssocID="{EAC96B95-2C27-49DD-88B4-C9DD8FE48649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04B570C2-446A-419F-A51A-34881732903B}" type="pres">
      <dgm:prSet presAssocID="{EAC96B95-2C27-49DD-88B4-C9DD8FE48649}" presName="connectorText" presStyleLbl="sibTrans1D1" presStyleIdx="2" presStyleCnt="6"/>
      <dgm:spPr/>
      <dgm:t>
        <a:bodyPr/>
        <a:lstStyle/>
        <a:p>
          <a:endParaRPr lang="zh-CN" altLang="en-US"/>
        </a:p>
      </dgm:t>
    </dgm:pt>
    <dgm:pt modelId="{77FCF935-88DD-42BA-9222-54EAA03F744A}" type="pres">
      <dgm:prSet presAssocID="{3A734DC5-B0FB-4080-8A7F-6762E2B0680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F5A13-721D-49BF-A566-AD74DBD49AF8}" type="pres">
      <dgm:prSet presAssocID="{9508D7A5-1816-4062-8133-17B723236E73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A7347764-A21D-4906-A351-AE59F0F67C4B}" type="pres">
      <dgm:prSet presAssocID="{9508D7A5-1816-4062-8133-17B723236E73}" presName="connectorText" presStyleLbl="sibTrans1D1" presStyleIdx="3" presStyleCnt="6"/>
      <dgm:spPr/>
      <dgm:t>
        <a:bodyPr/>
        <a:lstStyle/>
        <a:p>
          <a:endParaRPr lang="zh-CN" altLang="en-US"/>
        </a:p>
      </dgm:t>
    </dgm:pt>
    <dgm:pt modelId="{23D0A3E9-498A-414D-B3A4-084BCF47AF9E}" type="pres">
      <dgm:prSet presAssocID="{AEAC3E1D-A444-44A7-A3F9-243B0F75F02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6C6258-AF5D-4477-9B9A-EC79CB55CB5A}" type="pres">
      <dgm:prSet presAssocID="{80532D41-2D06-4688-B486-6A2EBBA5C933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FB7EF8AF-3848-4CEA-9E4D-91C52E6392FE}" type="pres">
      <dgm:prSet presAssocID="{80532D41-2D06-4688-B486-6A2EBBA5C933}" presName="connectorText" presStyleLbl="sibTrans1D1" presStyleIdx="4" presStyleCnt="6"/>
      <dgm:spPr/>
      <dgm:t>
        <a:bodyPr/>
        <a:lstStyle/>
        <a:p>
          <a:endParaRPr lang="zh-CN" altLang="en-US"/>
        </a:p>
      </dgm:t>
    </dgm:pt>
    <dgm:pt modelId="{6B10C83F-FBF2-4AAA-AA75-E11A2D6D0785}" type="pres">
      <dgm:prSet presAssocID="{5A0CB6E1-D711-4722-94CF-C8053761598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B6308-3B64-4DE2-BD5F-1B970A7ACDE5}" type="pres">
      <dgm:prSet presAssocID="{FCEA3B89-C205-42C4-9176-70D5687ED8D4}" presName="sibTrans" presStyleLbl="sibTrans1D1" presStyleIdx="5" presStyleCnt="6"/>
      <dgm:spPr/>
      <dgm:t>
        <a:bodyPr/>
        <a:lstStyle/>
        <a:p>
          <a:endParaRPr lang="zh-CN" altLang="en-US"/>
        </a:p>
      </dgm:t>
    </dgm:pt>
    <dgm:pt modelId="{1EDADA17-C1AF-4F44-B44B-4575ECEE1079}" type="pres">
      <dgm:prSet presAssocID="{FCEA3B89-C205-42C4-9176-70D5687ED8D4}" presName="connectorText" presStyleLbl="sibTrans1D1" presStyleIdx="5" presStyleCnt="6"/>
      <dgm:spPr/>
      <dgm:t>
        <a:bodyPr/>
        <a:lstStyle/>
        <a:p>
          <a:endParaRPr lang="zh-CN" altLang="en-US"/>
        </a:p>
      </dgm:t>
    </dgm:pt>
    <dgm:pt modelId="{E5E0B0D2-32B2-4ECF-9637-0AED01BE1FB3}" type="pres">
      <dgm:prSet presAssocID="{9EE6DA48-B58D-46F6-BF55-857AF6334025}" presName="node" presStyleLbl="node1" presStyleIdx="6" presStyleCnt="7" custLinFactX="22766" custLinFactNeighborX="100000" custLinFactNeighborY="-101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AFEBA3-E5B8-480C-A607-7840BC16F237}" type="presOf" srcId="{C187A6F9-BD25-4AB6-A992-BB5A1422B95F}" destId="{3B120745-ABEF-40FC-9827-A83C78C1AEC2}" srcOrd="1" destOrd="0" presId="urn:microsoft.com/office/officeart/2005/8/layout/bProcess3"/>
    <dgm:cxn modelId="{1AB1E0BF-05CF-488A-A074-1F9C01F8ABC9}" type="presOf" srcId="{80477BFD-832B-414C-BE3E-548389CC343F}" destId="{8D53A7CA-86D3-4CFA-887D-1A70E000EDA4}" srcOrd="0" destOrd="0" presId="urn:microsoft.com/office/officeart/2005/8/layout/bProcess3"/>
    <dgm:cxn modelId="{D0B95B9E-3FF5-4CAD-9AD6-026BE18B67EF}" srcId="{D1C3866A-2E0A-40EB-B98A-FC8F604D0C63}" destId="{3A734DC5-B0FB-4080-8A7F-6762E2B06803}" srcOrd="3" destOrd="0" parTransId="{CE1C1BF5-E843-482B-9CAC-DAF221B14BEC}" sibTransId="{9508D7A5-1816-4062-8133-17B723236E73}"/>
    <dgm:cxn modelId="{37DD091B-B18E-4D92-BFBB-01DEA5FABA12}" srcId="{D1C3866A-2E0A-40EB-B98A-FC8F604D0C63}" destId="{80477BFD-832B-414C-BE3E-548389CC343F}" srcOrd="1" destOrd="0" parTransId="{4625DF00-D5E7-4BC8-AFA1-EACC0EA5A05C}" sibTransId="{C187A6F9-BD25-4AB6-A992-BB5A1422B95F}"/>
    <dgm:cxn modelId="{90E00287-3CF2-433B-AA88-30552B73A9AF}" type="presOf" srcId="{80532D41-2D06-4688-B486-6A2EBBA5C933}" destId="{FB7EF8AF-3848-4CEA-9E4D-91C52E6392FE}" srcOrd="1" destOrd="0" presId="urn:microsoft.com/office/officeart/2005/8/layout/bProcess3"/>
    <dgm:cxn modelId="{56663CEB-029F-48CB-BAAE-0BB0E9E12D87}" type="presOf" srcId="{EAC96B95-2C27-49DD-88B4-C9DD8FE48649}" destId="{39BA3FE6-42AB-4360-96E9-3FAF11A20C5E}" srcOrd="0" destOrd="0" presId="urn:microsoft.com/office/officeart/2005/8/layout/bProcess3"/>
    <dgm:cxn modelId="{F6BBBEEB-ADA7-4A43-A46F-7C8F5182204D}" type="presOf" srcId="{AEAC3E1D-A444-44A7-A3F9-243B0F75F02D}" destId="{23D0A3E9-498A-414D-B3A4-084BCF47AF9E}" srcOrd="0" destOrd="0" presId="urn:microsoft.com/office/officeart/2005/8/layout/bProcess3"/>
    <dgm:cxn modelId="{D69DBC8B-8F2F-4469-8ED3-D50ADA8BAC0B}" type="presOf" srcId="{D1C3866A-2E0A-40EB-B98A-FC8F604D0C63}" destId="{C86292CE-55DB-40E4-BA12-EF7494A49D3C}" srcOrd="0" destOrd="0" presId="urn:microsoft.com/office/officeart/2005/8/layout/bProcess3"/>
    <dgm:cxn modelId="{B49BFC4B-0447-45D8-8D1E-851F50DC6F52}" type="presOf" srcId="{452D47FD-05FB-4533-84A0-9F6253FBFAB1}" destId="{6851EE55-758C-4092-B815-817915DD45DD}" srcOrd="0" destOrd="0" presId="urn:microsoft.com/office/officeart/2005/8/layout/bProcess3"/>
    <dgm:cxn modelId="{63064F61-E0DD-4F84-96C1-FC7C5B0576F1}" type="presOf" srcId="{9EE6DA48-B58D-46F6-BF55-857AF6334025}" destId="{E5E0B0D2-32B2-4ECF-9637-0AED01BE1FB3}" srcOrd="0" destOrd="0" presId="urn:microsoft.com/office/officeart/2005/8/layout/bProcess3"/>
    <dgm:cxn modelId="{B11D1FC6-66BE-432A-9F38-BCE1E97556DB}" srcId="{D1C3866A-2E0A-40EB-B98A-FC8F604D0C63}" destId="{5A0CB6E1-D711-4722-94CF-C80537615983}" srcOrd="5" destOrd="0" parTransId="{939B9D47-8973-4325-925D-85C15BD1F234}" sibTransId="{FCEA3B89-C205-42C4-9176-70D5687ED8D4}"/>
    <dgm:cxn modelId="{D8220879-8B35-4469-AC7E-E463FCD630D6}" type="presOf" srcId="{80532D41-2D06-4688-B486-6A2EBBA5C933}" destId="{416C6258-AF5D-4477-9B9A-EC79CB55CB5A}" srcOrd="0" destOrd="0" presId="urn:microsoft.com/office/officeart/2005/8/layout/bProcess3"/>
    <dgm:cxn modelId="{8F7CD0F2-CF2A-45E4-B99A-810CC2DBDC11}" type="presOf" srcId="{EAC96B95-2C27-49DD-88B4-C9DD8FE48649}" destId="{04B570C2-446A-419F-A51A-34881732903B}" srcOrd="1" destOrd="0" presId="urn:microsoft.com/office/officeart/2005/8/layout/bProcess3"/>
    <dgm:cxn modelId="{E9CD2F8D-1B3C-427F-A02F-4E2B4E6ED535}" srcId="{D1C3866A-2E0A-40EB-B98A-FC8F604D0C63}" destId="{D152D547-8183-4CB1-A806-755D759DF200}" srcOrd="2" destOrd="0" parTransId="{F2762DD7-B166-4025-A335-4121BF5348F6}" sibTransId="{EAC96B95-2C27-49DD-88B4-C9DD8FE48649}"/>
    <dgm:cxn modelId="{774203BE-3521-4F55-9A2A-3751757D9B73}" type="presOf" srcId="{9508D7A5-1816-4062-8133-17B723236E73}" destId="{A7347764-A21D-4906-A351-AE59F0F67C4B}" srcOrd="1" destOrd="0" presId="urn:microsoft.com/office/officeart/2005/8/layout/bProcess3"/>
    <dgm:cxn modelId="{3A50E9BE-450B-4003-8C13-594CFD4B6CD0}" type="presOf" srcId="{5A0CB6E1-D711-4722-94CF-C80537615983}" destId="{6B10C83F-FBF2-4AAA-AA75-E11A2D6D0785}" srcOrd="0" destOrd="0" presId="urn:microsoft.com/office/officeart/2005/8/layout/bProcess3"/>
    <dgm:cxn modelId="{3EF8E421-EE93-4EFF-8C5A-D33E38248DEA}" type="presOf" srcId="{452D47FD-05FB-4533-84A0-9F6253FBFAB1}" destId="{F1ED63C1-DB8E-4FB5-869A-E9AABAC59ECA}" srcOrd="1" destOrd="0" presId="urn:microsoft.com/office/officeart/2005/8/layout/bProcess3"/>
    <dgm:cxn modelId="{A556B031-A14E-4D40-B4CF-0619C982B5D1}" type="presOf" srcId="{32D8F370-ABFC-48B4-978B-D03DAF11C94A}" destId="{9977E06B-58E9-4D9E-9921-C7314BA2B362}" srcOrd="0" destOrd="0" presId="urn:microsoft.com/office/officeart/2005/8/layout/bProcess3"/>
    <dgm:cxn modelId="{D6A2417D-7FCE-4F34-A672-79A051790D6B}" type="presOf" srcId="{FCEA3B89-C205-42C4-9176-70D5687ED8D4}" destId="{1EDADA17-C1AF-4F44-B44B-4575ECEE1079}" srcOrd="1" destOrd="0" presId="urn:microsoft.com/office/officeart/2005/8/layout/bProcess3"/>
    <dgm:cxn modelId="{739B2EF5-2DAC-4076-8584-05CFED0061EF}" srcId="{D1C3866A-2E0A-40EB-B98A-FC8F604D0C63}" destId="{32D8F370-ABFC-48B4-978B-D03DAF11C94A}" srcOrd="0" destOrd="0" parTransId="{DF506517-97D1-4DE6-A83E-1D963CC7FF94}" sibTransId="{452D47FD-05FB-4533-84A0-9F6253FBFAB1}"/>
    <dgm:cxn modelId="{CA978279-D795-44A6-8D40-8AE9C1A14108}" srcId="{D1C3866A-2E0A-40EB-B98A-FC8F604D0C63}" destId="{9EE6DA48-B58D-46F6-BF55-857AF6334025}" srcOrd="6" destOrd="0" parTransId="{A7B18EE4-E552-4F4B-A6F5-48B12E6F9052}" sibTransId="{8533CD7A-8F50-4A28-8274-01CEBFD9FEFA}"/>
    <dgm:cxn modelId="{02E13380-D516-4518-87A7-0C0E35D5C380}" type="presOf" srcId="{9508D7A5-1816-4062-8133-17B723236E73}" destId="{321F5A13-721D-49BF-A566-AD74DBD49AF8}" srcOrd="0" destOrd="0" presId="urn:microsoft.com/office/officeart/2005/8/layout/bProcess3"/>
    <dgm:cxn modelId="{A2C6E63D-2C80-4257-B7BF-4471D2C2D3F7}" srcId="{D1C3866A-2E0A-40EB-B98A-FC8F604D0C63}" destId="{AEAC3E1D-A444-44A7-A3F9-243B0F75F02D}" srcOrd="4" destOrd="0" parTransId="{BB118E3E-7288-476E-81ED-BADD77C13863}" sibTransId="{80532D41-2D06-4688-B486-6A2EBBA5C933}"/>
    <dgm:cxn modelId="{8B7CDFD7-806F-45C6-963C-21B2506B355B}" type="presOf" srcId="{D152D547-8183-4CB1-A806-755D759DF200}" destId="{579D3FAB-7F4B-432A-8DBA-01CF7DE4693A}" srcOrd="0" destOrd="0" presId="urn:microsoft.com/office/officeart/2005/8/layout/bProcess3"/>
    <dgm:cxn modelId="{0C9FE2FB-E886-4DC2-AA88-C332F6A76342}" type="presOf" srcId="{3A734DC5-B0FB-4080-8A7F-6762E2B06803}" destId="{77FCF935-88DD-42BA-9222-54EAA03F744A}" srcOrd="0" destOrd="0" presId="urn:microsoft.com/office/officeart/2005/8/layout/bProcess3"/>
    <dgm:cxn modelId="{6DB4E102-8042-481F-A83E-0AB057B0A87F}" type="presOf" srcId="{C187A6F9-BD25-4AB6-A992-BB5A1422B95F}" destId="{32D6A24B-B77B-43D8-B854-02C3260D8D02}" srcOrd="0" destOrd="0" presId="urn:microsoft.com/office/officeart/2005/8/layout/bProcess3"/>
    <dgm:cxn modelId="{D11BE51B-92D7-44A3-8C59-0B6149A18929}" type="presOf" srcId="{FCEA3B89-C205-42C4-9176-70D5687ED8D4}" destId="{4B3B6308-3B64-4DE2-BD5F-1B970A7ACDE5}" srcOrd="0" destOrd="0" presId="urn:microsoft.com/office/officeart/2005/8/layout/bProcess3"/>
    <dgm:cxn modelId="{272BBFDE-30F6-4F5D-BA1C-EF12F694BD0A}" type="presParOf" srcId="{C86292CE-55DB-40E4-BA12-EF7494A49D3C}" destId="{9977E06B-58E9-4D9E-9921-C7314BA2B362}" srcOrd="0" destOrd="0" presId="urn:microsoft.com/office/officeart/2005/8/layout/bProcess3"/>
    <dgm:cxn modelId="{74F90661-3F26-4801-ACB3-58C429A3B7A8}" type="presParOf" srcId="{C86292CE-55DB-40E4-BA12-EF7494A49D3C}" destId="{6851EE55-758C-4092-B815-817915DD45DD}" srcOrd="1" destOrd="0" presId="urn:microsoft.com/office/officeart/2005/8/layout/bProcess3"/>
    <dgm:cxn modelId="{B6A28A34-4979-4BDD-9BB9-A5F9A81A0767}" type="presParOf" srcId="{6851EE55-758C-4092-B815-817915DD45DD}" destId="{F1ED63C1-DB8E-4FB5-869A-E9AABAC59ECA}" srcOrd="0" destOrd="0" presId="urn:microsoft.com/office/officeart/2005/8/layout/bProcess3"/>
    <dgm:cxn modelId="{13DCC367-B71B-4BA8-9DE5-C283E7748B75}" type="presParOf" srcId="{C86292CE-55DB-40E4-BA12-EF7494A49D3C}" destId="{8D53A7CA-86D3-4CFA-887D-1A70E000EDA4}" srcOrd="2" destOrd="0" presId="urn:microsoft.com/office/officeart/2005/8/layout/bProcess3"/>
    <dgm:cxn modelId="{7EEC2F08-473F-428E-ABE2-03B30E08C368}" type="presParOf" srcId="{C86292CE-55DB-40E4-BA12-EF7494A49D3C}" destId="{32D6A24B-B77B-43D8-B854-02C3260D8D02}" srcOrd="3" destOrd="0" presId="urn:microsoft.com/office/officeart/2005/8/layout/bProcess3"/>
    <dgm:cxn modelId="{096CFA10-365D-42D1-9C26-54698962D794}" type="presParOf" srcId="{32D6A24B-B77B-43D8-B854-02C3260D8D02}" destId="{3B120745-ABEF-40FC-9827-A83C78C1AEC2}" srcOrd="0" destOrd="0" presId="urn:microsoft.com/office/officeart/2005/8/layout/bProcess3"/>
    <dgm:cxn modelId="{F0DC40AD-2E05-4E22-81F1-C3DAB71D0F3A}" type="presParOf" srcId="{C86292CE-55DB-40E4-BA12-EF7494A49D3C}" destId="{579D3FAB-7F4B-432A-8DBA-01CF7DE4693A}" srcOrd="4" destOrd="0" presId="urn:microsoft.com/office/officeart/2005/8/layout/bProcess3"/>
    <dgm:cxn modelId="{F88E55E4-D1BB-4C39-B754-B4DF991FFEED}" type="presParOf" srcId="{C86292CE-55DB-40E4-BA12-EF7494A49D3C}" destId="{39BA3FE6-42AB-4360-96E9-3FAF11A20C5E}" srcOrd="5" destOrd="0" presId="urn:microsoft.com/office/officeart/2005/8/layout/bProcess3"/>
    <dgm:cxn modelId="{A3FB56CA-E809-4385-B831-FC7EB0E6ABC7}" type="presParOf" srcId="{39BA3FE6-42AB-4360-96E9-3FAF11A20C5E}" destId="{04B570C2-446A-419F-A51A-34881732903B}" srcOrd="0" destOrd="0" presId="urn:microsoft.com/office/officeart/2005/8/layout/bProcess3"/>
    <dgm:cxn modelId="{9B802C4D-FB00-45EE-A633-5F0E50FB7B78}" type="presParOf" srcId="{C86292CE-55DB-40E4-BA12-EF7494A49D3C}" destId="{77FCF935-88DD-42BA-9222-54EAA03F744A}" srcOrd="6" destOrd="0" presId="urn:microsoft.com/office/officeart/2005/8/layout/bProcess3"/>
    <dgm:cxn modelId="{44F5F8A9-659D-40E0-A4B6-6B29D0D64CC2}" type="presParOf" srcId="{C86292CE-55DB-40E4-BA12-EF7494A49D3C}" destId="{321F5A13-721D-49BF-A566-AD74DBD49AF8}" srcOrd="7" destOrd="0" presId="urn:microsoft.com/office/officeart/2005/8/layout/bProcess3"/>
    <dgm:cxn modelId="{C8CB15A1-658D-461B-B7DD-560388A10025}" type="presParOf" srcId="{321F5A13-721D-49BF-A566-AD74DBD49AF8}" destId="{A7347764-A21D-4906-A351-AE59F0F67C4B}" srcOrd="0" destOrd="0" presId="urn:microsoft.com/office/officeart/2005/8/layout/bProcess3"/>
    <dgm:cxn modelId="{0AD78A38-1F67-4704-AF59-A75381E10637}" type="presParOf" srcId="{C86292CE-55DB-40E4-BA12-EF7494A49D3C}" destId="{23D0A3E9-498A-414D-B3A4-084BCF47AF9E}" srcOrd="8" destOrd="0" presId="urn:microsoft.com/office/officeart/2005/8/layout/bProcess3"/>
    <dgm:cxn modelId="{0B24AD93-9216-4C45-8060-2E3250688B5F}" type="presParOf" srcId="{C86292CE-55DB-40E4-BA12-EF7494A49D3C}" destId="{416C6258-AF5D-4477-9B9A-EC79CB55CB5A}" srcOrd="9" destOrd="0" presId="urn:microsoft.com/office/officeart/2005/8/layout/bProcess3"/>
    <dgm:cxn modelId="{720F3DCF-2CB2-48E8-BACD-77696ECE4AAA}" type="presParOf" srcId="{416C6258-AF5D-4477-9B9A-EC79CB55CB5A}" destId="{FB7EF8AF-3848-4CEA-9E4D-91C52E6392FE}" srcOrd="0" destOrd="0" presId="urn:microsoft.com/office/officeart/2005/8/layout/bProcess3"/>
    <dgm:cxn modelId="{CE495EA0-99F5-49DB-AE53-33B8BD0AACE7}" type="presParOf" srcId="{C86292CE-55DB-40E4-BA12-EF7494A49D3C}" destId="{6B10C83F-FBF2-4AAA-AA75-E11A2D6D0785}" srcOrd="10" destOrd="0" presId="urn:microsoft.com/office/officeart/2005/8/layout/bProcess3"/>
    <dgm:cxn modelId="{CCDD7CD8-32C3-4AA2-83E5-EDF2A3BB8676}" type="presParOf" srcId="{C86292CE-55DB-40E4-BA12-EF7494A49D3C}" destId="{4B3B6308-3B64-4DE2-BD5F-1B970A7ACDE5}" srcOrd="11" destOrd="0" presId="urn:microsoft.com/office/officeart/2005/8/layout/bProcess3"/>
    <dgm:cxn modelId="{D6C80FCC-8B9A-47B2-B846-212DE501CE35}" type="presParOf" srcId="{4B3B6308-3B64-4DE2-BD5F-1B970A7ACDE5}" destId="{1EDADA17-C1AF-4F44-B44B-4575ECEE1079}" srcOrd="0" destOrd="0" presId="urn:microsoft.com/office/officeart/2005/8/layout/bProcess3"/>
    <dgm:cxn modelId="{108A94E6-67F1-4631-A8A6-A4259397DEB0}" type="presParOf" srcId="{C86292CE-55DB-40E4-BA12-EF7494A49D3C}" destId="{E5E0B0D2-32B2-4ECF-9637-0AED01BE1FB3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数据科学理论与实践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2017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2016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CA70F-CA9C-49E3-B5BE-1F80935A4830}">
      <dsp:nvSpPr>
        <dsp:cNvPr id="0" name=""/>
        <dsp:cNvSpPr/>
      </dsp:nvSpPr>
      <dsp:spPr>
        <a:xfrm>
          <a:off x="2933" y="3834"/>
          <a:ext cx="2860301" cy="604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smtClean="0"/>
            <a:t>学习目的</a:t>
          </a:r>
          <a:endParaRPr lang="zh-CN" altLang="en-US" sz="2100" kern="1200"/>
        </a:p>
      </dsp:txBody>
      <dsp:txXfrm>
        <a:off x="2933" y="3834"/>
        <a:ext cx="2860301" cy="604800"/>
      </dsp:txXfrm>
    </dsp:sp>
    <dsp:sp modelId="{36ADF728-F02F-4BF8-94DA-FCC7733A2BB9}">
      <dsp:nvSpPr>
        <dsp:cNvPr id="0" name=""/>
        <dsp:cNvSpPr/>
      </dsp:nvSpPr>
      <dsp:spPr>
        <a:xfrm>
          <a:off x="2933" y="608634"/>
          <a:ext cx="2860301" cy="41504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/>
            <a:t>【</a:t>
          </a:r>
          <a:r>
            <a:rPr lang="zh-CN" altLang="en-US" sz="2100" kern="1200" smtClean="0"/>
            <a:t>掌握</a:t>
          </a:r>
          <a:r>
            <a:rPr lang="en-US" altLang="zh-CN" sz="2100" kern="1200" smtClean="0"/>
            <a:t>】</a:t>
          </a:r>
          <a:r>
            <a:rPr lang="zh-CN" altLang="en-US" sz="2100" kern="1200" smtClean="0"/>
            <a:t>数据科学的学科地位；</a:t>
          </a:r>
          <a:endParaRPr lang="zh-CN" alt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/>
            <a:t>【</a:t>
          </a:r>
          <a:r>
            <a:rPr lang="zh-CN" altLang="en-US" sz="2100" kern="1200" smtClean="0"/>
            <a:t>理解</a:t>
          </a:r>
          <a:r>
            <a:rPr lang="en-US" altLang="zh-CN" sz="2100" kern="1200" smtClean="0"/>
            <a:t>】</a:t>
          </a:r>
          <a:r>
            <a:rPr lang="zh-CN" altLang="en-US" sz="2100" kern="1200" smtClean="0"/>
            <a:t>机器学习、统计学、可视化理论对数据科学的主要影响；</a:t>
          </a:r>
          <a:endParaRPr lang="zh-CN" alt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/>
            <a:t>【</a:t>
          </a:r>
          <a:r>
            <a:rPr lang="zh-CN" altLang="en-US" sz="2100" kern="1200" smtClean="0"/>
            <a:t>了解</a:t>
          </a:r>
          <a:r>
            <a:rPr lang="en-US" altLang="zh-CN" sz="2100" kern="1200" smtClean="0"/>
            <a:t>】</a:t>
          </a:r>
          <a:r>
            <a:rPr lang="zh-CN" altLang="en-US" sz="2100" kern="1200" smtClean="0"/>
            <a:t>数据科学的理论基础</a:t>
          </a:r>
          <a:r>
            <a:rPr lang="en-US" altLang="zh-CN" sz="2100" kern="1200" smtClean="0"/>
            <a:t>——</a:t>
          </a:r>
          <a:r>
            <a:rPr lang="zh-CN" altLang="en-US" sz="2100" kern="1200" smtClean="0"/>
            <a:t>机器学习、统计学、可视化理论</a:t>
          </a:r>
          <a:r>
            <a:rPr lang="en-US" altLang="zh-CN" sz="2100" kern="1200" smtClean="0"/>
            <a:t>——</a:t>
          </a:r>
          <a:r>
            <a:rPr lang="zh-CN" altLang="en-US" sz="2100" kern="1200" smtClean="0"/>
            <a:t>的知识体系及代表性方法。</a:t>
          </a:r>
          <a:endParaRPr lang="zh-CN" altLang="en-US" sz="2100" kern="1200"/>
        </a:p>
      </dsp:txBody>
      <dsp:txXfrm>
        <a:off x="2933" y="608634"/>
        <a:ext cx="2860301" cy="4150440"/>
      </dsp:txXfrm>
    </dsp:sp>
    <dsp:sp modelId="{B9A5FACB-2FE4-4316-ADDA-79F51344565F}">
      <dsp:nvSpPr>
        <dsp:cNvPr id="0" name=""/>
        <dsp:cNvSpPr/>
      </dsp:nvSpPr>
      <dsp:spPr>
        <a:xfrm>
          <a:off x="3263677" y="3834"/>
          <a:ext cx="2860301" cy="604800"/>
        </a:xfrm>
        <a:prstGeom prst="rect">
          <a:avLst/>
        </a:prstGeom>
        <a:solidFill>
          <a:schemeClr val="accent4">
            <a:hueOff val="6141110"/>
            <a:satOff val="50000"/>
            <a:lumOff val="48333"/>
            <a:alphaOff val="0"/>
          </a:schemeClr>
        </a:solidFill>
        <a:ln w="48000" cap="flat" cmpd="thickThin" algn="ctr">
          <a:solidFill>
            <a:schemeClr val="accent4">
              <a:hueOff val="6141110"/>
              <a:satOff val="50000"/>
              <a:lumOff val="48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smtClean="0"/>
            <a:t>学习重点</a:t>
          </a:r>
          <a:endParaRPr lang="zh-CN" altLang="en-US" sz="2100" kern="1200"/>
        </a:p>
      </dsp:txBody>
      <dsp:txXfrm>
        <a:off x="3263677" y="3834"/>
        <a:ext cx="2860301" cy="604800"/>
      </dsp:txXfrm>
    </dsp:sp>
    <dsp:sp modelId="{4A7E5224-9478-46B2-A0C6-D4317F6F57B8}">
      <dsp:nvSpPr>
        <dsp:cNvPr id="0" name=""/>
        <dsp:cNvSpPr/>
      </dsp:nvSpPr>
      <dsp:spPr>
        <a:xfrm>
          <a:off x="3263677" y="608634"/>
          <a:ext cx="2860301" cy="4150440"/>
        </a:xfrm>
        <a:prstGeom prst="rect">
          <a:avLst/>
        </a:prstGeom>
        <a:solidFill>
          <a:schemeClr val="accent4">
            <a:tint val="40000"/>
            <a:alpha val="90000"/>
            <a:hueOff val="6153328"/>
            <a:satOff val="50000"/>
            <a:lumOff val="9465"/>
            <a:alphaOff val="0"/>
          </a:schemeClr>
        </a:solidFill>
        <a:ln w="48000" cap="flat" cmpd="thickThin" algn="ctr">
          <a:solidFill>
            <a:schemeClr val="accent4">
              <a:tint val="40000"/>
              <a:alpha val="90000"/>
              <a:hueOff val="6153328"/>
              <a:satOff val="50000"/>
              <a:lumOff val="9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/>
            <a:t>数据科学的学科地位</a:t>
          </a:r>
          <a:endParaRPr lang="zh-CN" alt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/>
            <a:t>数据科学视角下的机器学习知识体系</a:t>
          </a:r>
          <a:endParaRPr lang="zh-CN" alt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/>
            <a:t>数据科学视角下的统计学知识体系</a:t>
          </a:r>
          <a:endParaRPr lang="zh-CN" alt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/>
            <a:t>数据科学视角下的可视化理论知识体系</a:t>
          </a:r>
          <a:endParaRPr lang="zh-CN" altLang="en-US" sz="2100" kern="1200"/>
        </a:p>
      </dsp:txBody>
      <dsp:txXfrm>
        <a:off x="3263677" y="608634"/>
        <a:ext cx="2860301" cy="4150440"/>
      </dsp:txXfrm>
    </dsp:sp>
    <dsp:sp modelId="{E1C4FAA4-771E-4E15-9F7C-A0E30F9518AE}">
      <dsp:nvSpPr>
        <dsp:cNvPr id="0" name=""/>
        <dsp:cNvSpPr/>
      </dsp:nvSpPr>
      <dsp:spPr>
        <a:xfrm>
          <a:off x="6524420" y="3834"/>
          <a:ext cx="2860301" cy="604800"/>
        </a:xfrm>
        <a:prstGeom prst="rect">
          <a:avLst/>
        </a:prstGeom>
        <a:solidFill>
          <a:schemeClr val="accent4">
            <a:hueOff val="12282220"/>
            <a:satOff val="100000"/>
            <a:lumOff val="96667"/>
            <a:alphaOff val="0"/>
          </a:schemeClr>
        </a:solidFill>
        <a:ln w="48000" cap="flat" cmpd="thickThin" algn="ctr">
          <a:solidFill>
            <a:schemeClr val="accent4">
              <a:hueOff val="12282220"/>
              <a:satOff val="100000"/>
              <a:lumOff val="9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</a:rPr>
            <a:t>学习难点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6524420" y="3834"/>
        <a:ext cx="2860301" cy="604800"/>
      </dsp:txXfrm>
    </dsp:sp>
    <dsp:sp modelId="{CB8E1AB0-7688-47AD-BAC7-50613B0FF9A1}">
      <dsp:nvSpPr>
        <dsp:cNvPr id="0" name=""/>
        <dsp:cNvSpPr/>
      </dsp:nvSpPr>
      <dsp:spPr>
        <a:xfrm>
          <a:off x="6524420" y="608634"/>
          <a:ext cx="2860301" cy="4150440"/>
        </a:xfrm>
        <a:prstGeom prst="rect">
          <a:avLst/>
        </a:prstGeom>
        <a:solidFill>
          <a:schemeClr val="accent4">
            <a:tint val="40000"/>
            <a:alpha val="90000"/>
            <a:hueOff val="12306656"/>
            <a:satOff val="100000"/>
            <a:lumOff val="18929"/>
            <a:alphaOff val="0"/>
          </a:schemeClr>
        </a:solidFill>
        <a:ln w="48000" cap="flat" cmpd="thickThin" algn="ctr">
          <a:solidFill>
            <a:schemeClr val="accent4">
              <a:tint val="40000"/>
              <a:alpha val="90000"/>
              <a:hueOff val="12306656"/>
              <a:satOff val="100000"/>
              <a:lumOff val="189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/>
            <a:t>机器学习、统计学、数据可视化之间的区别及它们在数据科学中的不可替代作用；</a:t>
          </a:r>
          <a:endParaRPr lang="zh-CN" alt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/>
            <a:t>统计学、机器学习和数据可视化之间的融合。</a:t>
          </a:r>
          <a:endParaRPr lang="zh-CN" altLang="en-US" sz="2100" kern="1200"/>
        </a:p>
      </dsp:txBody>
      <dsp:txXfrm>
        <a:off x="6524420" y="608634"/>
        <a:ext cx="2860301" cy="4150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1EE55-758C-4092-B815-817915DD45DD}">
      <dsp:nvSpPr>
        <dsp:cNvPr id="0" name=""/>
        <dsp:cNvSpPr/>
      </dsp:nvSpPr>
      <dsp:spPr>
        <a:xfrm>
          <a:off x="3118623" y="587731"/>
          <a:ext cx="4537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86" y="45720"/>
              </a:lnTo>
            </a:path>
          </a:pathLst>
        </a:custGeom>
        <a:noFill/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33407" y="631029"/>
        <a:ext cx="24219" cy="4843"/>
      </dsp:txXfrm>
    </dsp:sp>
    <dsp:sp modelId="{9977E06B-58E9-4D9E-9921-C7314BA2B362}">
      <dsp:nvSpPr>
        <dsp:cNvPr id="0" name=""/>
        <dsp:cNvSpPr/>
      </dsp:nvSpPr>
      <dsp:spPr>
        <a:xfrm>
          <a:off x="1014395" y="1643"/>
          <a:ext cx="2106027" cy="1263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1.</a:t>
          </a:r>
          <a:r>
            <a:rPr lang="zh-CN" sz="2100" b="1" kern="1200" smtClean="0"/>
            <a:t>如何开始学习</a:t>
          </a:r>
          <a:endParaRPr lang="zh-CN" sz="2100" kern="1200"/>
        </a:p>
      </dsp:txBody>
      <dsp:txXfrm>
        <a:off x="1014395" y="1643"/>
        <a:ext cx="2106027" cy="1263616"/>
      </dsp:txXfrm>
    </dsp:sp>
    <dsp:sp modelId="{32D6A24B-B77B-43D8-B854-02C3260D8D02}">
      <dsp:nvSpPr>
        <dsp:cNvPr id="0" name=""/>
        <dsp:cNvSpPr/>
      </dsp:nvSpPr>
      <dsp:spPr>
        <a:xfrm>
          <a:off x="5709037" y="587731"/>
          <a:ext cx="4537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86" y="45720"/>
              </a:lnTo>
            </a:path>
          </a:pathLst>
        </a:custGeom>
        <a:noFill/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23821" y="631029"/>
        <a:ext cx="24219" cy="4843"/>
      </dsp:txXfrm>
    </dsp:sp>
    <dsp:sp modelId="{8D53A7CA-86D3-4CFA-887D-1A70E000EDA4}">
      <dsp:nvSpPr>
        <dsp:cNvPr id="0" name=""/>
        <dsp:cNvSpPr/>
      </dsp:nvSpPr>
      <dsp:spPr>
        <a:xfrm>
          <a:off x="3604810" y="1643"/>
          <a:ext cx="2106027" cy="1263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2.</a:t>
          </a:r>
          <a:r>
            <a:rPr lang="zh-CN" sz="2100" b="1" kern="1200" smtClean="0"/>
            <a:t>数据科学的理论基础</a:t>
          </a:r>
          <a:endParaRPr lang="zh-CN" sz="2100" kern="1200"/>
        </a:p>
      </dsp:txBody>
      <dsp:txXfrm>
        <a:off x="3604810" y="1643"/>
        <a:ext cx="2106027" cy="1263616"/>
      </dsp:txXfrm>
    </dsp:sp>
    <dsp:sp modelId="{39BA3FE6-42AB-4360-96E9-3FAF11A20C5E}">
      <dsp:nvSpPr>
        <dsp:cNvPr id="0" name=""/>
        <dsp:cNvSpPr/>
      </dsp:nvSpPr>
      <dsp:spPr>
        <a:xfrm>
          <a:off x="2067409" y="1263460"/>
          <a:ext cx="5180828" cy="453786"/>
        </a:xfrm>
        <a:custGeom>
          <a:avLst/>
          <a:gdLst/>
          <a:ahLst/>
          <a:cxnLst/>
          <a:rect l="0" t="0" r="0" b="0"/>
          <a:pathLst>
            <a:path>
              <a:moveTo>
                <a:pt x="5180828" y="0"/>
              </a:moveTo>
              <a:lnTo>
                <a:pt x="5180828" y="243993"/>
              </a:lnTo>
              <a:lnTo>
                <a:pt x="0" y="243993"/>
              </a:lnTo>
              <a:lnTo>
                <a:pt x="0" y="453786"/>
              </a:lnTo>
            </a:path>
          </a:pathLst>
        </a:custGeom>
        <a:noFill/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7738" y="1487931"/>
        <a:ext cx="260171" cy="4843"/>
      </dsp:txXfrm>
    </dsp:sp>
    <dsp:sp modelId="{579D3FAB-7F4B-432A-8DBA-01CF7DE4693A}">
      <dsp:nvSpPr>
        <dsp:cNvPr id="0" name=""/>
        <dsp:cNvSpPr/>
      </dsp:nvSpPr>
      <dsp:spPr>
        <a:xfrm>
          <a:off x="6195224" y="1643"/>
          <a:ext cx="2106027" cy="1263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3.</a:t>
          </a:r>
          <a:r>
            <a:rPr lang="zh-CN" sz="2100" b="1" kern="1200" smtClean="0"/>
            <a:t>统计学与数据科学</a:t>
          </a:r>
          <a:endParaRPr lang="zh-CN" sz="2100" kern="1200"/>
        </a:p>
      </dsp:txBody>
      <dsp:txXfrm>
        <a:off x="6195224" y="1643"/>
        <a:ext cx="2106027" cy="1263616"/>
      </dsp:txXfrm>
    </dsp:sp>
    <dsp:sp modelId="{321F5A13-721D-49BF-A566-AD74DBD49AF8}">
      <dsp:nvSpPr>
        <dsp:cNvPr id="0" name=""/>
        <dsp:cNvSpPr/>
      </dsp:nvSpPr>
      <dsp:spPr>
        <a:xfrm>
          <a:off x="3118623" y="2335735"/>
          <a:ext cx="4537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86" y="45720"/>
              </a:lnTo>
            </a:path>
          </a:pathLst>
        </a:custGeom>
        <a:noFill/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33407" y="2379033"/>
        <a:ext cx="24219" cy="4843"/>
      </dsp:txXfrm>
    </dsp:sp>
    <dsp:sp modelId="{77FCF935-88DD-42BA-9222-54EAA03F744A}">
      <dsp:nvSpPr>
        <dsp:cNvPr id="0" name=""/>
        <dsp:cNvSpPr/>
      </dsp:nvSpPr>
      <dsp:spPr>
        <a:xfrm>
          <a:off x="1014395" y="1749646"/>
          <a:ext cx="2106027" cy="1263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4.</a:t>
          </a:r>
          <a:r>
            <a:rPr lang="zh-CN" sz="2100" b="1" kern="1200" smtClean="0"/>
            <a:t>机器学习与数据科学</a:t>
          </a:r>
          <a:endParaRPr lang="zh-CN" sz="2100" kern="1200"/>
        </a:p>
      </dsp:txBody>
      <dsp:txXfrm>
        <a:off x="1014395" y="1749646"/>
        <a:ext cx="2106027" cy="1263616"/>
      </dsp:txXfrm>
    </dsp:sp>
    <dsp:sp modelId="{416C6258-AF5D-4477-9B9A-EC79CB55CB5A}">
      <dsp:nvSpPr>
        <dsp:cNvPr id="0" name=""/>
        <dsp:cNvSpPr/>
      </dsp:nvSpPr>
      <dsp:spPr>
        <a:xfrm>
          <a:off x="5709037" y="2335735"/>
          <a:ext cx="4537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86" y="45720"/>
              </a:lnTo>
            </a:path>
          </a:pathLst>
        </a:custGeom>
        <a:noFill/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23821" y="2379033"/>
        <a:ext cx="24219" cy="4843"/>
      </dsp:txXfrm>
    </dsp:sp>
    <dsp:sp modelId="{23D0A3E9-498A-414D-B3A4-084BCF47AF9E}">
      <dsp:nvSpPr>
        <dsp:cNvPr id="0" name=""/>
        <dsp:cNvSpPr/>
      </dsp:nvSpPr>
      <dsp:spPr>
        <a:xfrm>
          <a:off x="3604810" y="1749646"/>
          <a:ext cx="2106027" cy="1263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5.</a:t>
          </a:r>
          <a:r>
            <a:rPr lang="zh-CN" sz="2100" b="1" kern="1200" smtClean="0"/>
            <a:t>如何进一步学习本专题内容</a:t>
          </a:r>
          <a:endParaRPr lang="zh-CN" sz="2100" kern="1200"/>
        </a:p>
      </dsp:txBody>
      <dsp:txXfrm>
        <a:off x="3604810" y="1749646"/>
        <a:ext cx="2106027" cy="1263616"/>
      </dsp:txXfrm>
    </dsp:sp>
    <dsp:sp modelId="{4B3B6308-3B64-4DE2-BD5F-1B970A7ACDE5}">
      <dsp:nvSpPr>
        <dsp:cNvPr id="0" name=""/>
        <dsp:cNvSpPr/>
      </dsp:nvSpPr>
      <dsp:spPr>
        <a:xfrm>
          <a:off x="4652895" y="3011463"/>
          <a:ext cx="2595342" cy="325124"/>
        </a:xfrm>
        <a:custGeom>
          <a:avLst/>
          <a:gdLst/>
          <a:ahLst/>
          <a:cxnLst/>
          <a:rect l="0" t="0" r="0" b="0"/>
          <a:pathLst>
            <a:path>
              <a:moveTo>
                <a:pt x="2595342" y="0"/>
              </a:moveTo>
              <a:lnTo>
                <a:pt x="2595342" y="179662"/>
              </a:lnTo>
              <a:lnTo>
                <a:pt x="0" y="179662"/>
              </a:lnTo>
              <a:lnTo>
                <a:pt x="0" y="325124"/>
              </a:lnTo>
            </a:path>
          </a:pathLst>
        </a:custGeom>
        <a:noFill/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85076" y="3171603"/>
        <a:ext cx="130980" cy="4843"/>
      </dsp:txXfrm>
    </dsp:sp>
    <dsp:sp modelId="{6B10C83F-FBF2-4AAA-AA75-E11A2D6D0785}">
      <dsp:nvSpPr>
        <dsp:cNvPr id="0" name=""/>
        <dsp:cNvSpPr/>
      </dsp:nvSpPr>
      <dsp:spPr>
        <a:xfrm>
          <a:off x="6195224" y="1749646"/>
          <a:ext cx="2106027" cy="1263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6.</a:t>
          </a:r>
          <a:r>
            <a:rPr lang="zh-CN" sz="2100" b="1" kern="1200" smtClean="0"/>
            <a:t>如何继续学习</a:t>
          </a:r>
          <a:endParaRPr lang="zh-CN" sz="2100" kern="1200"/>
        </a:p>
      </dsp:txBody>
      <dsp:txXfrm>
        <a:off x="6195224" y="1749646"/>
        <a:ext cx="2106027" cy="1263616"/>
      </dsp:txXfrm>
    </dsp:sp>
    <dsp:sp modelId="{E5E0B0D2-32B2-4ECF-9637-0AED01BE1FB3}">
      <dsp:nvSpPr>
        <dsp:cNvPr id="0" name=""/>
        <dsp:cNvSpPr/>
      </dsp:nvSpPr>
      <dsp:spPr>
        <a:xfrm>
          <a:off x="3599881" y="3368988"/>
          <a:ext cx="2106027" cy="12636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7.</a:t>
          </a:r>
          <a:r>
            <a:rPr lang="zh-CN" sz="2100" b="1" kern="1200" smtClean="0"/>
            <a:t> 习题</a:t>
          </a:r>
          <a:endParaRPr lang="zh-CN" sz="2100" kern="1200"/>
        </a:p>
      </dsp:txBody>
      <dsp:txXfrm>
        <a:off x="3599881" y="3368988"/>
        <a:ext cx="2106027" cy="1263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数据科学理论与实践</a:t>
          </a:r>
          <a:endParaRPr lang="zh-CN" altLang="en-US" sz="1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sz="9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2017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</a:t>
          </a:r>
          <a:endParaRPr lang="zh-CN" altLang="en-US" sz="1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2016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543051"/>
      </p:ext>
    </p:extLst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845734"/>
      </p:ext>
    </p:extLst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713336"/>
      </p:ext>
    </p:extLst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168116"/>
      </p:ext>
    </p:extLst>
  </p:cSld>
  <p:clrMapOvr>
    <a:masterClrMapping/>
  </p:clrMapOvr>
  <p:transition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116950"/>
      </p:ext>
    </p:extLst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582229"/>
      </p:ext>
    </p:extLst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510963"/>
      </p:ext>
    </p:extLst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995905"/>
      </p:ext>
    </p:extLst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87714"/>
      </p:ext>
    </p:extLst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930803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907012"/>
      </p:ext>
    </p:extLst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335834"/>
      </p:ext>
    </p:extLst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78795"/>
      </p:ext>
    </p:extLst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397727"/>
      </p:ext>
    </p:extLst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4736"/>
      </p:ext>
    </p:extLst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29336"/>
      </p:ext>
    </p:extLst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547935"/>
      </p:ext>
    </p:extLst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237990"/>
      </p:ext>
    </p:extLst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92024"/>
      </p:ext>
    </p:extLst>
  </p:cSld>
  <p:clrMapOvr>
    <a:masterClrMapping/>
  </p:clrMapOvr>
  <p:transition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80944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294473"/>
      </p:ext>
    </p:extLst>
  </p:cSld>
  <p:clrMapOvr>
    <a:masterClrMapping/>
  </p:clrMapOvr>
  <p:transition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22411"/>
      </p:ext>
    </p:extLst>
  </p:cSld>
  <p:clrMapOvr>
    <a:masterClrMapping/>
  </p:clrMapOvr>
  <p:transition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136310"/>
      </p:ext>
    </p:extLst>
  </p:cSld>
  <p:clrMapOvr>
    <a:masterClrMapping/>
  </p:clrMapOvr>
  <p:transition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165791"/>
      </p:ext>
    </p:extLst>
  </p:cSld>
  <p:clrMapOvr>
    <a:masterClrMapping/>
  </p:clrMapOvr>
  <p:transition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079493"/>
      </p:ext>
    </p:extLst>
  </p:cSld>
  <p:clrMapOvr>
    <a:masterClrMapping/>
  </p:clrMapOvr>
  <p:transition>
    <p:blinds dir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472929"/>
      </p:ext>
    </p:extLst>
  </p:cSld>
  <p:clrMapOvr>
    <a:masterClrMapping/>
  </p:clrMapOvr>
  <p:transition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9743"/>
      </p:ext>
    </p:extLst>
  </p:cSld>
  <p:clrMapOvr>
    <a:masterClrMapping/>
  </p:clrMapOvr>
  <p:transition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381174"/>
      </p:ext>
    </p:extLst>
  </p:cSld>
  <p:clrMapOvr>
    <a:masterClrMapping/>
  </p:clrMapOvr>
  <p:transition>
    <p:blinds dir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13545"/>
      </p:ext>
    </p:extLst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39932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34441"/>
      </p:ext>
    </p:extLst>
  </p:cSld>
  <p:clrMapOvr>
    <a:masterClrMapping/>
  </p:clrMapOvr>
  <p:transition>
    <p:blinds dir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225774"/>
      </p:ext>
    </p:extLst>
  </p:cSld>
  <p:clrMapOvr>
    <a:masterClrMapping/>
  </p:clrMapOvr>
  <p:transition>
    <p:blinds dir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396904"/>
      </p:ext>
    </p:extLst>
  </p:cSld>
  <p:clrMapOvr>
    <a:masterClrMapping/>
  </p:clrMapOvr>
  <p:transition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1007436" y="0"/>
            <a:ext cx="4416491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053602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005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404814"/>
            <a:ext cx="7066219" cy="96678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6651352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189091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597048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02696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84254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792587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9721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532743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48049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54543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847332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262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617364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701221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41555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29580"/>
      </p:ext>
    </p:extLst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173172"/>
      </p:ext>
    </p:extLst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754790"/>
      </p:ext>
    </p:extLst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21835"/>
      </p:ext>
    </p:extLst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036193"/>
      </p:ext>
    </p:extLst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760429"/>
      </p:ext>
    </p:extLst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322"/>
      </p:ext>
    </p:extLst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931330"/>
      </p:ext>
    </p:extLst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84183"/>
      </p:ext>
    </p:extLst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6376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821822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16861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57183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061993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615712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772741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4226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03872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955180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4512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8191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03515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09517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132382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236230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04262"/>
      </p:ext>
    </p:extLst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762692"/>
      </p:ext>
    </p:extLst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36951"/>
      </p:ext>
    </p:extLst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893359"/>
      </p:ext>
    </p:extLst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117151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451510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1821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93269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24115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914699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45834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68916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636543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18345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82260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35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>
            <a:spLocks/>
          </p:cNvSpPr>
          <p:nvPr userDrawn="1"/>
        </p:nvSpPr>
        <p:spPr>
          <a:xfrm>
            <a:off x="263352" y="6597651"/>
            <a:ext cx="11211406" cy="379411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联系方式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 chaolemen@ruc.edu.cn</a:t>
            </a:r>
            <a:endParaRPr lang="zh-CN" altLang="en-US" sz="1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4" r:id="rId3"/>
    <p:sldLayoutId id="2147484355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  <p:sldLayoutId id="2147484370" r:id="rId17"/>
    <p:sldLayoutId id="2147484371" r:id="rId18"/>
    <p:sldLayoutId id="2147484372" r:id="rId19"/>
    <p:sldLayoutId id="2147484373" r:id="rId20"/>
    <p:sldLayoutId id="2147484374" r:id="rId21"/>
    <p:sldLayoutId id="2147484375" r:id="rId22"/>
    <p:sldLayoutId id="2147484376" r:id="rId23"/>
    <p:sldLayoutId id="2147484377" r:id="rId24"/>
    <p:sldLayoutId id="2147484379" r:id="rId25"/>
    <p:sldLayoutId id="2147484380" r:id="rId26"/>
    <p:sldLayoutId id="2147484381" r:id="rId27"/>
    <p:sldLayoutId id="2147484382" r:id="rId28"/>
    <p:sldLayoutId id="2147484383" r:id="rId29"/>
    <p:sldLayoutId id="2147484384" r:id="rId30"/>
    <p:sldLayoutId id="2147484385" r:id="rId31"/>
    <p:sldLayoutId id="2147484386" r:id="rId32"/>
    <p:sldLayoutId id="2147484387" r:id="rId33"/>
    <p:sldLayoutId id="2147484388" r:id="rId34"/>
    <p:sldLayoutId id="2147484389" r:id="rId35"/>
    <p:sldLayoutId id="2147484390" r:id="rId36"/>
    <p:sldLayoutId id="2147484391" r:id="rId37"/>
    <p:sldLayoutId id="2147484392" r:id="rId38"/>
    <p:sldLayoutId id="2147484393" r:id="rId39"/>
    <p:sldLayoutId id="2147484394" r:id="rId40"/>
    <p:sldLayoutId id="2147484395" r:id="rId41"/>
    <p:sldLayoutId id="2147484396" r:id="rId42"/>
    <p:sldLayoutId id="2147484397" r:id="rId43"/>
    <p:sldLayoutId id="2147484419" r:id="rId44"/>
    <p:sldLayoutId id="2147484445" r:id="rId45"/>
    <p:sldLayoutId id="2147484446" r:id="rId46"/>
    <p:sldLayoutId id="2147484447" r:id="rId47"/>
    <p:sldLayoutId id="2147484448" r:id="rId48"/>
    <p:sldLayoutId id="2147484449" r:id="rId49"/>
    <p:sldLayoutId id="2147484450" r:id="rId50"/>
    <p:sldLayoutId id="2147484451" r:id="rId51"/>
    <p:sldLayoutId id="2147484452" r:id="rId52"/>
    <p:sldLayoutId id="2147484453" r:id="rId53"/>
    <p:sldLayoutId id="2147484454" r:id="rId54"/>
    <p:sldLayoutId id="2147484455" r:id="rId55"/>
    <p:sldLayoutId id="2147484456" r:id="rId56"/>
    <p:sldLayoutId id="2147484457" r:id="rId57"/>
    <p:sldLayoutId id="2147484458" r:id="rId58"/>
    <p:sldLayoutId id="2147484459" r:id="rId59"/>
    <p:sldLayoutId id="2147484460" r:id="rId60"/>
    <p:sldLayoutId id="2147484461" r:id="rId61"/>
    <p:sldLayoutId id="2147484462" r:id="rId62"/>
    <p:sldLayoutId id="2147484463" r:id="rId63"/>
    <p:sldLayoutId id="2147484464" r:id="rId64"/>
    <p:sldLayoutId id="2147484465" r:id="rId65"/>
    <p:sldLayoutId id="2147484466" r:id="rId66"/>
    <p:sldLayoutId id="2147484467" r:id="rId67"/>
    <p:sldLayoutId id="2147484468" r:id="rId68"/>
    <p:sldLayoutId id="2147484469" r:id="rId69"/>
    <p:sldLayoutId id="2147484470" r:id="rId70"/>
    <p:sldLayoutId id="2147484471" r:id="rId71"/>
    <p:sldLayoutId id="2147484472" r:id="rId72"/>
    <p:sldLayoutId id="2147484473" r:id="rId73"/>
    <p:sldLayoutId id="2147484474" r:id="rId74"/>
    <p:sldLayoutId id="2147484475" r:id="rId75"/>
    <p:sldLayoutId id="2147484476" r:id="rId76"/>
    <p:sldLayoutId id="2147484477" r:id="rId77"/>
    <p:sldLayoutId id="2147484478" r:id="rId78"/>
    <p:sldLayoutId id="2147484479" r:id="rId79"/>
    <p:sldLayoutId id="2147484480" r:id="rId80"/>
    <p:sldLayoutId id="2147484481" r:id="rId81"/>
    <p:sldLayoutId id="2147484482" r:id="rId82"/>
    <p:sldLayoutId id="2147484483" r:id="rId83"/>
    <p:sldLayoutId id="2147484484" r:id="rId84"/>
    <p:sldLayoutId id="2147484485" r:id="rId85"/>
    <p:sldLayoutId id="2147484486" r:id="rId86"/>
    <p:sldLayoutId id="2147484487" r:id="rId87"/>
    <p:sldLayoutId id="2147484488" r:id="rId88"/>
    <p:sldLayoutId id="2147484489" r:id="rId89"/>
    <p:sldLayoutId id="2147484490" r:id="rId90"/>
    <p:sldLayoutId id="2147484491" r:id="rId91"/>
    <p:sldLayoutId id="2147484492" r:id="rId92"/>
    <p:sldLayoutId id="2147484493" r:id="rId93"/>
    <p:sldLayoutId id="2147484494" r:id="rId94"/>
    <p:sldLayoutId id="2147484495" r:id="rId95"/>
    <p:sldLayoutId id="2147484496" r:id="rId96"/>
    <p:sldLayoutId id="2147484497" r:id="rId97"/>
    <p:sldLayoutId id="2147484498" r:id="rId98"/>
    <p:sldLayoutId id="2147484499" r:id="rId99"/>
    <p:sldLayoutId id="2147484500" r:id="rId100"/>
    <p:sldLayoutId id="2147484501" r:id="rId101"/>
    <p:sldLayoutId id="2147484502" r:id="rId102"/>
    <p:sldLayoutId id="2147484503" r:id="rId103"/>
    <p:sldLayoutId id="2147484504" r:id="rId104"/>
    <p:sldLayoutId id="2147484505" r:id="rId105"/>
    <p:sldLayoutId id="2147484506" r:id="rId106"/>
    <p:sldLayoutId id="2147484507" r:id="rId107"/>
    <p:sldLayoutId id="2147484508" r:id="rId108"/>
    <p:sldLayoutId id="2147484509" r:id="rId109"/>
    <p:sldLayoutId id="2147484510" r:id="rId110"/>
    <p:sldLayoutId id="2147484511" r:id="rId111"/>
    <p:sldLayoutId id="2147484512" r:id="rId112"/>
    <p:sldLayoutId id="2147484513" r:id="rId113"/>
    <p:sldLayoutId id="2147484514" r:id="rId114"/>
    <p:sldLayoutId id="2147484515" r:id="rId115"/>
    <p:sldLayoutId id="2147484516" r:id="rId116"/>
    <p:sldLayoutId id="2147484517" r:id="rId117"/>
    <p:sldLayoutId id="2147484518" r:id="rId118"/>
    <p:sldLayoutId id="2147484519" r:id="rId119"/>
    <p:sldLayoutId id="2147484520" r:id="rId120"/>
    <p:sldLayoutId id="2147484521" r:id="rId121"/>
    <p:sldLayoutId id="2147484522" r:id="rId122"/>
    <p:sldLayoutId id="2147484523" r:id="rId123"/>
    <p:sldLayoutId id="2147484524" r:id="rId124"/>
    <p:sldLayoutId id="2147484525" r:id="rId125"/>
    <p:sldLayoutId id="2147484526" r:id="rId126"/>
    <p:sldLayoutId id="2147484527" r:id="rId127"/>
    <p:sldLayoutId id="2147484528" r:id="rId128"/>
    <p:sldLayoutId id="2147484529" r:id="rId129"/>
    <p:sldLayoutId id="2147484530" r:id="rId130"/>
    <p:sldLayoutId id="2147484531" r:id="rId131"/>
    <p:sldLayoutId id="2147484532" r:id="rId132"/>
    <p:sldLayoutId id="2147484533" r:id="rId13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 smtClean="0">
                <a:solidFill>
                  <a:srgbClr val="CC0000"/>
                </a:solidFill>
              </a:rPr>
              <a:t>《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 smtClean="0">
                <a:solidFill>
                  <a:srgbClr val="CC0000"/>
                </a:solidFill>
              </a:rPr>
              <a:t>》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之</a:t>
            </a: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C0000"/>
                </a:solidFill>
              </a:rPr>
              <a:t>理论基础</a:t>
            </a:r>
            <a:endParaRPr lang="zh-CN" altLang="en-US" sz="3600" dirty="0" smtClean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0281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开始学习建议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</a:t>
            </a:r>
            <a:r>
              <a:rPr lang="zh-CN" altLang="en-US" dirty="0" smtClean="0"/>
              <a:t>的理论</a:t>
            </a:r>
            <a:r>
              <a:rPr lang="zh-CN" altLang="en-US" dirty="0"/>
              <a:t>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</a:t>
            </a:r>
            <a:r>
              <a:rPr lang="zh-CN" altLang="en-US" dirty="0" smtClean="0"/>
              <a:t>如何开始学习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347546"/>
              </p:ext>
            </p:extLst>
          </p:nvPr>
        </p:nvGraphicFramePr>
        <p:xfrm>
          <a:off x="1199456" y="1484784"/>
          <a:ext cx="938765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3797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</a:t>
            </a:r>
            <a:r>
              <a:rPr lang="zh-CN" altLang="en-US" dirty="0" smtClean="0"/>
              <a:t>的理论</a:t>
            </a:r>
            <a:r>
              <a:rPr lang="zh-CN" altLang="en-US" dirty="0"/>
              <a:t>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</a:t>
            </a:r>
            <a:r>
              <a:rPr lang="zh-CN" altLang="en-US" dirty="0" smtClean="0"/>
              <a:t>如何开始学习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46497"/>
              </p:ext>
            </p:extLst>
          </p:nvPr>
        </p:nvGraphicFramePr>
        <p:xfrm>
          <a:off x="1189277" y="1628800"/>
          <a:ext cx="9803266" cy="488454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94355">
                  <a:extLst>
                    <a:ext uri="{9D8B030D-6E8A-4147-A177-3AD203B41FA5}">
                      <a16:colId xmlns:a16="http://schemas.microsoft.com/office/drawing/2014/main" val="4227468978"/>
                    </a:ext>
                  </a:extLst>
                </a:gridCol>
                <a:gridCol w="4653207">
                  <a:extLst>
                    <a:ext uri="{9D8B030D-6E8A-4147-A177-3AD203B41FA5}">
                      <a16:colId xmlns:a16="http://schemas.microsoft.com/office/drawing/2014/main" val="181818829"/>
                    </a:ext>
                  </a:extLst>
                </a:gridCol>
                <a:gridCol w="3955704">
                  <a:extLst>
                    <a:ext uri="{9D8B030D-6E8A-4147-A177-3AD203B41FA5}">
                      <a16:colId xmlns:a16="http://schemas.microsoft.com/office/drawing/2014/main" val="180951831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序号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我提出的疑问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本章中的答案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326450103"/>
                  </a:ext>
                </a:extLst>
              </a:tr>
              <a:tr h="1116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数据科学何去（基于什么理论发展出来的？）何从（在整个科学体系中的地位？）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数据科学的学科地位（</a:t>
                      </a:r>
                      <a:r>
                        <a:rPr lang="en-US" sz="2000" kern="100">
                          <a:effectLst/>
                        </a:rPr>
                        <a:t>2.1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04592285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为了学好数据科学，我应该学习统计学的哪些知识？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数据科学中的统计学（</a:t>
                      </a:r>
                      <a:r>
                        <a:rPr lang="en-US" sz="2000" kern="100">
                          <a:effectLst/>
                        </a:rPr>
                        <a:t>2.2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428053914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为了学好数据科学，我应该学习机器学习的哪些知识？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数据科学中的机器学习（</a:t>
                      </a:r>
                      <a:r>
                        <a:rPr lang="en-US" sz="2000" kern="100">
                          <a:effectLst/>
                        </a:rPr>
                        <a:t>2.3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918461765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为了学好数据科学，我应该学习可视化理论的哪些知识？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数据科学中的数据可视化（</a:t>
                      </a:r>
                      <a:r>
                        <a:rPr lang="en-US" sz="2000" kern="100">
                          <a:effectLst/>
                        </a:rPr>
                        <a:t>2.4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821645232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如何在数据科学中综合运用统计学、机器学习和可视化理论？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典型案例和代表性人物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（</a:t>
                      </a:r>
                      <a:r>
                        <a:rPr lang="en-US" sz="2000" kern="100" dirty="0">
                          <a:effectLst/>
                        </a:rPr>
                        <a:t>2.2~2.4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767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216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</a:t>
            </a:r>
            <a:r>
              <a:rPr lang="zh-CN" altLang="en-US" dirty="0" smtClean="0"/>
              <a:t>的理论</a:t>
            </a:r>
            <a:r>
              <a:rPr lang="zh-CN" altLang="en-US" dirty="0"/>
              <a:t>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483045"/>
              </p:ext>
            </p:extLst>
          </p:nvPr>
        </p:nvGraphicFramePr>
        <p:xfrm>
          <a:off x="812800" y="1500175"/>
          <a:ext cx="931564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2539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zh-CN" altLang="en-US" dirty="0"/>
              <a:t>结束</a:t>
            </a:r>
          </a:p>
        </p:txBody>
      </p:sp>
      <p:pic>
        <p:nvPicPr>
          <p:cNvPr id="27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教学支撑平台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rgbClr val="4472C4">
              <a:lumMod val="25000"/>
            </a:srgbClr>
          </a:solidFill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@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ruc.edu.cn</a:t>
            </a:r>
          </a:p>
        </p:txBody>
      </p:sp>
      <p:sp>
        <p:nvSpPr>
          <p:cNvPr id="31" name="文本框 3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参考书目</a:t>
            </a:r>
          </a:p>
        </p:txBody>
      </p:sp>
      <p:sp>
        <p:nvSpPr>
          <p:cNvPr id="32" name="文本框 3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主讲人联系方式</a:t>
            </a:r>
          </a:p>
        </p:txBody>
      </p:sp>
      <p:graphicFrame>
        <p:nvGraphicFramePr>
          <p:cNvPr id="33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1333523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17608</TotalTime>
  <Words>377</Words>
  <Application>Microsoft Office PowerPoint</Application>
  <PresentationFormat>宽屏</PresentationFormat>
  <Paragraphs>72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《数据科学理论与实践》之            理论基础</vt:lpstr>
      <vt:lpstr>开始学习建议</vt:lpstr>
      <vt:lpstr>学习Q&amp;A</vt:lpstr>
      <vt:lpstr>学习内容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朝老师</cp:lastModifiedBy>
  <cp:revision>1140</cp:revision>
  <dcterms:created xsi:type="dcterms:W3CDTF">2007-03-02T11:26:21Z</dcterms:created>
  <dcterms:modified xsi:type="dcterms:W3CDTF">2017-12-04T23:25:45Z</dcterms:modified>
</cp:coreProperties>
</file>