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6"/>
  </p:notesMasterIdLst>
  <p:handoutMasterIdLst>
    <p:handoutMasterId r:id="rId7"/>
  </p:handoutMasterIdLst>
  <p:sldIdLst>
    <p:sldId id="349" r:id="rId2"/>
    <p:sldId id="346" r:id="rId3"/>
    <p:sldId id="370" r:id="rId4"/>
    <p:sldId id="476" r:id="rId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AB0000"/>
    <a:srgbClr val="CC0000"/>
    <a:srgbClr val="8A0000"/>
    <a:srgbClr val="00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73105" autoAdjust="0"/>
  </p:normalViewPr>
  <p:slideViewPr>
    <p:cSldViewPr>
      <p:cViewPr varScale="1">
        <p:scale>
          <a:sx n="44" d="100"/>
          <a:sy n="44" d="100"/>
        </p:scale>
        <p:origin x="48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>
        <a:xfrm>
          <a:off x="843909" y="210305"/>
          <a:ext cx="1802911" cy="815427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数据科学理论与实践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>
        <a:xfrm>
          <a:off x="843909" y="210305"/>
          <a:ext cx="1802911" cy="815427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朝乐门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>
        <a:xfrm>
          <a:off x="843909" y="210305"/>
          <a:ext cx="1802911" cy="815427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清华大学出版社</a:t>
          </a:r>
          <a:endParaRPr lang="zh-CN" altLang="en-US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>
        <a:xfrm>
          <a:off x="843909" y="210305"/>
          <a:ext cx="1802911" cy="815427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2017</a:t>
          </a:r>
          <a:endParaRPr lang="zh-CN" altLang="en-US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>
        <a:xfrm>
          <a:off x="60113" y="1160278"/>
          <a:ext cx="1802911" cy="815427"/>
        </a:xfrm>
        <a:prstGeom prst="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数据科学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>
        <a:xfrm>
          <a:off x="60113" y="1160278"/>
          <a:ext cx="1802911" cy="815427"/>
        </a:xfrm>
        <a:prstGeom prst="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朝乐门</a:t>
          </a:r>
          <a:endParaRPr lang="zh-CN" altLang="en-US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>
        <a:xfrm>
          <a:off x="60113" y="1160278"/>
          <a:ext cx="1802911" cy="815427"/>
        </a:xfrm>
        <a:prstGeom prst="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清华大学出版社</a:t>
          </a:r>
          <a:endParaRPr lang="zh-CN" altLang="en-US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>
        <a:xfrm>
          <a:off x="60113" y="1160278"/>
          <a:ext cx="1802911" cy="815427"/>
        </a:xfrm>
        <a:prstGeom prst="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2016</a:t>
          </a:r>
          <a:endParaRPr lang="zh-CN" altLang="en-US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数据科学理论与实践</a:t>
          </a:r>
          <a:endParaRPr lang="zh-CN" altLang="en-US" sz="12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朝乐门</a:t>
          </a:r>
          <a:endParaRPr lang="zh-CN" altLang="en-US" sz="9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清华大学出版社</a:t>
          </a:r>
          <a:endParaRPr lang="zh-CN" altLang="en-US" sz="900" kern="1200">
            <a:solidFill>
              <a:sysClr val="window" lastClr="FFFFFF"/>
            </a:solidFill>
            <a:latin typeface="Arial"/>
            <a:ea typeface="宋体"/>
            <a:cs typeface="+mn-cs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2017</a:t>
          </a:r>
          <a:endParaRPr lang="zh-CN" altLang="en-US" sz="900" kern="120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数据科学</a:t>
          </a:r>
          <a:endParaRPr lang="zh-CN" altLang="en-US" sz="12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朝乐门</a:t>
          </a:r>
          <a:endParaRPr lang="zh-CN" altLang="en-US" sz="900" kern="1200">
            <a:solidFill>
              <a:sysClr val="window" lastClr="FFFFFF"/>
            </a:solidFill>
            <a:latin typeface="Arial"/>
            <a:ea typeface="宋体"/>
            <a:cs typeface="+mn-cs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清华大学出版社</a:t>
          </a:r>
          <a:endParaRPr lang="zh-CN" altLang="en-US" sz="900" kern="1200">
            <a:solidFill>
              <a:sysClr val="window" lastClr="FFFFFF"/>
            </a:solidFill>
            <a:latin typeface="Arial"/>
            <a:ea typeface="宋体"/>
            <a:cs typeface="+mn-cs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2016</a:t>
          </a:r>
          <a:endParaRPr lang="zh-CN" altLang="en-US" sz="900" kern="120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3543051"/>
      </p:ext>
    </p:extLst>
  </p:cSld>
  <p:clrMapOvr>
    <a:masterClrMapping/>
  </p:clrMapOvr>
  <p:transition>
    <p:blinds dir="vert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4845734"/>
      </p:ext>
    </p:extLst>
  </p:cSld>
  <p:clrMapOvr>
    <a:masterClrMapping/>
  </p:clrMapOvr>
  <p:transition>
    <p:blinds dir="vert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02713336"/>
      </p:ext>
    </p:extLst>
  </p:cSld>
  <p:clrMapOvr>
    <a:masterClrMapping/>
  </p:clrMapOvr>
  <p:transition>
    <p:blinds dir="vert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4168116"/>
      </p:ext>
    </p:extLst>
  </p:cSld>
  <p:clrMapOvr>
    <a:masterClrMapping/>
  </p:clrMapOvr>
  <p:transition>
    <p:blinds dir="vert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8116950"/>
      </p:ext>
    </p:extLst>
  </p:cSld>
  <p:clrMapOvr>
    <a:masterClrMapping/>
  </p:clrMapOvr>
  <p:transition>
    <p:blinds dir="vert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0582229"/>
      </p:ext>
    </p:extLst>
  </p:cSld>
  <p:clrMapOvr>
    <a:masterClrMapping/>
  </p:clrMapOvr>
  <p:transition>
    <p:blinds dir="vert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1510963"/>
      </p:ext>
    </p:extLst>
  </p:cSld>
  <p:clrMapOvr>
    <a:masterClrMapping/>
  </p:clrMapOvr>
  <p:transition>
    <p:blinds dir="vert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995905"/>
      </p:ext>
    </p:extLst>
  </p:cSld>
  <p:clrMapOvr>
    <a:masterClrMapping/>
  </p:clrMapOvr>
  <p:transition>
    <p:blinds dir="vert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387714"/>
      </p:ext>
    </p:extLst>
  </p:cSld>
  <p:clrMapOvr>
    <a:masterClrMapping/>
  </p:clrMapOvr>
  <p:transition>
    <p:blinds dir="vert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2930803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7907012"/>
      </p:ext>
    </p:extLst>
  </p:cSld>
  <p:clrMapOvr>
    <a:masterClrMapping/>
  </p:clrMapOvr>
  <p:transition>
    <p:blinds dir="vert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1335834"/>
      </p:ext>
    </p:extLst>
  </p:cSld>
  <p:clrMapOvr>
    <a:masterClrMapping/>
  </p:clrMapOvr>
  <p:transition>
    <p:blinds dir="vert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56478795"/>
      </p:ext>
    </p:extLst>
  </p:cSld>
  <p:clrMapOvr>
    <a:masterClrMapping/>
  </p:clrMapOvr>
  <p:transition>
    <p:blinds dir="vert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4397727"/>
      </p:ext>
    </p:extLst>
  </p:cSld>
  <p:clrMapOvr>
    <a:masterClrMapping/>
  </p:clrMapOvr>
  <p:transition>
    <p:blinds dir="vert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424736"/>
      </p:ext>
    </p:extLst>
  </p:cSld>
  <p:clrMapOvr>
    <a:masterClrMapping/>
  </p:clrMapOvr>
  <p:transition>
    <p:blinds dir="vert"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0429336"/>
      </p:ext>
    </p:extLst>
  </p:cSld>
  <p:clrMapOvr>
    <a:masterClrMapping/>
  </p:clrMapOvr>
  <p:transition>
    <p:blinds dir="vert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8547935"/>
      </p:ext>
    </p:extLst>
  </p:cSld>
  <p:clrMapOvr>
    <a:masterClrMapping/>
  </p:clrMapOvr>
  <p:transition>
    <p:blinds dir="vert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7237990"/>
      </p:ext>
    </p:extLst>
  </p:cSld>
  <p:clrMapOvr>
    <a:masterClrMapping/>
  </p:clrMapOvr>
  <p:transition>
    <p:blinds dir="vert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192024"/>
      </p:ext>
    </p:extLst>
  </p:cSld>
  <p:clrMapOvr>
    <a:masterClrMapping/>
  </p:clrMapOvr>
  <p:transition>
    <p:blinds dir="vert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580944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0294473"/>
      </p:ext>
    </p:extLst>
  </p:cSld>
  <p:clrMapOvr>
    <a:masterClrMapping/>
  </p:clrMapOvr>
  <p:transition>
    <p:blinds dir="vert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5722411"/>
      </p:ext>
    </p:extLst>
  </p:cSld>
  <p:clrMapOvr>
    <a:masterClrMapping/>
  </p:clrMapOvr>
  <p:transition>
    <p:blinds dir="vert"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6136310"/>
      </p:ext>
    </p:extLst>
  </p:cSld>
  <p:clrMapOvr>
    <a:masterClrMapping/>
  </p:clrMapOvr>
  <p:transition>
    <p:blinds dir="vert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31165791"/>
      </p:ext>
    </p:extLst>
  </p:cSld>
  <p:clrMapOvr>
    <a:masterClrMapping/>
  </p:clrMapOvr>
  <p:transition>
    <p:blinds dir="vert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23079493"/>
      </p:ext>
    </p:extLst>
  </p:cSld>
  <p:clrMapOvr>
    <a:masterClrMapping/>
  </p:clrMapOvr>
  <p:transition>
    <p:blinds dir="vert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2472929"/>
      </p:ext>
    </p:extLst>
  </p:cSld>
  <p:clrMapOvr>
    <a:masterClrMapping/>
  </p:clrMapOvr>
  <p:transition>
    <p:blinds dir="vert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399743"/>
      </p:ext>
    </p:extLst>
  </p:cSld>
  <p:clrMapOvr>
    <a:masterClrMapping/>
  </p:clrMapOvr>
  <p:transition>
    <p:blinds dir="vert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4381174"/>
      </p:ext>
    </p:extLst>
  </p:cSld>
  <p:clrMapOvr>
    <a:masterClrMapping/>
  </p:clrMapOvr>
  <p:transition>
    <p:blinds dir="vert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4813545"/>
      </p:ext>
    </p:extLst>
  </p:cSld>
  <p:clrMapOvr>
    <a:masterClrMapping/>
  </p:clrMapOvr>
  <p:transition>
    <p:blinds dir="vert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339932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3434441"/>
      </p:ext>
    </p:extLst>
  </p:cSld>
  <p:clrMapOvr>
    <a:masterClrMapping/>
  </p:clrMapOvr>
  <p:transition>
    <p:blinds dir="vert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6225774"/>
      </p:ext>
    </p:extLst>
  </p:cSld>
  <p:clrMapOvr>
    <a:masterClrMapping/>
  </p:clrMapOvr>
  <p:transition>
    <p:blinds dir="vert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7396904"/>
      </p:ext>
    </p:extLst>
  </p:cSld>
  <p:clrMapOvr>
    <a:masterClrMapping/>
  </p:clrMapOvr>
  <p:transition>
    <p:blinds dir="vert"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1007436" y="0"/>
            <a:ext cx="4416491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3053602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50053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404814"/>
            <a:ext cx="7066219" cy="966787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600200"/>
            <a:ext cx="6651352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0189091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3597048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502696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4842540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42792587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0679721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6532743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5448049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454543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8847332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5826233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7617364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701221"/>
      </p:ext>
    </p:extLst>
  </p:cSld>
  <p:clrMapOvr>
    <a:masterClrMapping/>
  </p:clrMapOvr>
  <p:transition>
    <p:blinds dir="vert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3415558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6629580"/>
      </p:ext>
    </p:extLst>
  </p:cSld>
  <p:clrMapOvr>
    <a:masterClrMapping/>
  </p:clrMapOvr>
  <p:transition>
    <p:blinds dir="vert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2173172"/>
      </p:ext>
    </p:extLst>
  </p:cSld>
  <p:clrMapOvr>
    <a:masterClrMapping/>
  </p:clrMapOvr>
  <p:transition>
    <p:blinds dir="vert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4754790"/>
      </p:ext>
    </p:extLst>
  </p:cSld>
  <p:clrMapOvr>
    <a:masterClrMapping/>
  </p:clrMapOvr>
  <p:transition>
    <p:blinds dir="vert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2421835"/>
      </p:ext>
    </p:extLst>
  </p:cSld>
  <p:clrMapOvr>
    <a:masterClrMapping/>
  </p:clrMapOvr>
  <p:transition>
    <p:blinds dir="vert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8036193"/>
      </p:ext>
    </p:extLst>
  </p:cSld>
  <p:clrMapOvr>
    <a:masterClrMapping/>
  </p:clrMapOvr>
  <p:transition>
    <p:blinds dir="vert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5760429"/>
      </p:ext>
    </p:extLst>
  </p:cSld>
  <p:clrMapOvr>
    <a:masterClrMapping/>
  </p:clrMapOvr>
  <p:transition>
    <p:blinds dir="vert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2394322"/>
      </p:ext>
    </p:extLst>
  </p:cSld>
  <p:clrMapOvr>
    <a:masterClrMapping/>
  </p:clrMapOvr>
  <p:transition>
    <p:blinds dir="vert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9931330"/>
      </p:ext>
    </p:extLst>
  </p:cSld>
  <p:clrMapOvr>
    <a:masterClrMapping/>
  </p:clrMapOvr>
  <p:transition>
    <p:blinds dir="vert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1784183"/>
      </p:ext>
    </p:extLst>
  </p:cSld>
  <p:clrMapOvr>
    <a:masterClrMapping/>
  </p:clrMapOvr>
  <p:transition>
    <p:blinds dir="vert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8763765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4821822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36168616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94957183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8061993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8615712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7772741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94226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003872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0955180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37345128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8819193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3035150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11095173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5132382"/>
      </p:ext>
    </p:extLst>
  </p:cSld>
  <p:clrMapOvr>
    <a:masterClrMapping/>
  </p:clrMapOvr>
  <p:transition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9236230"/>
      </p:ext>
    </p:extLst>
  </p:cSld>
  <p:clrMapOvr>
    <a:masterClrMapping/>
  </p:clrMapOvr>
  <p:transition>
    <p:blinds dir="vert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8504262"/>
      </p:ext>
    </p:extLst>
  </p:cSld>
  <p:clrMapOvr>
    <a:masterClrMapping/>
  </p:clrMapOvr>
  <p:transition>
    <p:blinds dir="vert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1762692"/>
      </p:ext>
    </p:extLst>
  </p:cSld>
  <p:clrMapOvr>
    <a:masterClrMapping/>
  </p:clrMapOvr>
  <p:transition>
    <p:blinds dir="vert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036951"/>
      </p:ext>
    </p:extLst>
  </p:cSld>
  <p:clrMapOvr>
    <a:masterClrMapping/>
  </p:clrMapOvr>
  <p:transition>
    <p:blinds dir="vert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5893359"/>
      </p:ext>
    </p:extLst>
  </p:cSld>
  <p:clrMapOvr>
    <a:masterClrMapping/>
  </p:clrMapOvr>
  <p:transition>
    <p:blinds dir="vert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3117151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3451510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518216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6932694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6624115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0914699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7458342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2689166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1636543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618345"/>
      </p:ext>
    </p:extLst>
  </p:cSld>
  <p:clrMapOvr>
    <a:masterClrMapping/>
  </p:clrMapOvr>
  <p:transition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7822605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26" Type="http://schemas.openxmlformats.org/officeDocument/2006/relationships/slideLayout" Target="../slideLayouts/slideLayout126.xml"/><Relationship Id="rId13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30" Type="http://schemas.openxmlformats.org/officeDocument/2006/relationships/slideLayout" Target="../slideLayouts/slideLayout130.xml"/><Relationship Id="rId13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135"/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>
            <a:spLocks/>
          </p:cNvSpPr>
          <p:nvPr userDrawn="1"/>
        </p:nvSpPr>
        <p:spPr>
          <a:xfrm>
            <a:off x="263352" y="6597651"/>
            <a:ext cx="11211406" cy="379411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           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朝乐门              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数据科学理论与实践（清华大学出版社，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联系方式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 chaolemen@ruc.edu.cn</a:t>
            </a:r>
            <a:endParaRPr lang="zh-CN" altLang="en-US" sz="1200" kern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4" r:id="rId3"/>
    <p:sldLayoutId id="2147484355" r:id="rId4"/>
    <p:sldLayoutId id="2147484358" r:id="rId5"/>
    <p:sldLayoutId id="2147484359" r:id="rId6"/>
    <p:sldLayoutId id="2147484360" r:id="rId7"/>
    <p:sldLayoutId id="2147484361" r:id="rId8"/>
    <p:sldLayoutId id="2147484362" r:id="rId9"/>
    <p:sldLayoutId id="2147484363" r:id="rId10"/>
    <p:sldLayoutId id="2147484364" r:id="rId11"/>
    <p:sldLayoutId id="2147484365" r:id="rId12"/>
    <p:sldLayoutId id="2147484366" r:id="rId13"/>
    <p:sldLayoutId id="2147484367" r:id="rId14"/>
    <p:sldLayoutId id="2147484368" r:id="rId15"/>
    <p:sldLayoutId id="2147484369" r:id="rId16"/>
    <p:sldLayoutId id="2147484370" r:id="rId17"/>
    <p:sldLayoutId id="2147484371" r:id="rId18"/>
    <p:sldLayoutId id="2147484372" r:id="rId19"/>
    <p:sldLayoutId id="2147484373" r:id="rId20"/>
    <p:sldLayoutId id="2147484374" r:id="rId21"/>
    <p:sldLayoutId id="2147484375" r:id="rId22"/>
    <p:sldLayoutId id="2147484376" r:id="rId23"/>
    <p:sldLayoutId id="2147484377" r:id="rId24"/>
    <p:sldLayoutId id="2147484379" r:id="rId25"/>
    <p:sldLayoutId id="2147484380" r:id="rId26"/>
    <p:sldLayoutId id="2147484381" r:id="rId27"/>
    <p:sldLayoutId id="2147484382" r:id="rId28"/>
    <p:sldLayoutId id="2147484383" r:id="rId29"/>
    <p:sldLayoutId id="2147484384" r:id="rId30"/>
    <p:sldLayoutId id="2147484385" r:id="rId31"/>
    <p:sldLayoutId id="2147484386" r:id="rId32"/>
    <p:sldLayoutId id="2147484387" r:id="rId33"/>
    <p:sldLayoutId id="2147484388" r:id="rId34"/>
    <p:sldLayoutId id="2147484389" r:id="rId35"/>
    <p:sldLayoutId id="2147484390" r:id="rId36"/>
    <p:sldLayoutId id="2147484391" r:id="rId37"/>
    <p:sldLayoutId id="2147484392" r:id="rId38"/>
    <p:sldLayoutId id="2147484393" r:id="rId39"/>
    <p:sldLayoutId id="2147484394" r:id="rId40"/>
    <p:sldLayoutId id="2147484395" r:id="rId41"/>
    <p:sldLayoutId id="2147484396" r:id="rId42"/>
    <p:sldLayoutId id="2147484397" r:id="rId43"/>
    <p:sldLayoutId id="2147484419" r:id="rId44"/>
    <p:sldLayoutId id="2147484445" r:id="rId45"/>
    <p:sldLayoutId id="2147484446" r:id="rId46"/>
    <p:sldLayoutId id="2147484447" r:id="rId47"/>
    <p:sldLayoutId id="2147484448" r:id="rId48"/>
    <p:sldLayoutId id="2147484449" r:id="rId49"/>
    <p:sldLayoutId id="2147484450" r:id="rId50"/>
    <p:sldLayoutId id="2147484451" r:id="rId51"/>
    <p:sldLayoutId id="2147484452" r:id="rId52"/>
    <p:sldLayoutId id="2147484453" r:id="rId53"/>
    <p:sldLayoutId id="2147484454" r:id="rId54"/>
    <p:sldLayoutId id="2147484455" r:id="rId55"/>
    <p:sldLayoutId id="2147484456" r:id="rId56"/>
    <p:sldLayoutId id="2147484457" r:id="rId57"/>
    <p:sldLayoutId id="2147484458" r:id="rId58"/>
    <p:sldLayoutId id="2147484459" r:id="rId59"/>
    <p:sldLayoutId id="2147484460" r:id="rId60"/>
    <p:sldLayoutId id="2147484461" r:id="rId61"/>
    <p:sldLayoutId id="2147484462" r:id="rId62"/>
    <p:sldLayoutId id="2147484463" r:id="rId63"/>
    <p:sldLayoutId id="2147484464" r:id="rId64"/>
    <p:sldLayoutId id="2147484465" r:id="rId65"/>
    <p:sldLayoutId id="2147484466" r:id="rId66"/>
    <p:sldLayoutId id="2147484467" r:id="rId67"/>
    <p:sldLayoutId id="2147484468" r:id="rId68"/>
    <p:sldLayoutId id="2147484469" r:id="rId69"/>
    <p:sldLayoutId id="2147484470" r:id="rId70"/>
    <p:sldLayoutId id="2147484471" r:id="rId71"/>
    <p:sldLayoutId id="2147484472" r:id="rId72"/>
    <p:sldLayoutId id="2147484473" r:id="rId73"/>
    <p:sldLayoutId id="2147484474" r:id="rId74"/>
    <p:sldLayoutId id="2147484475" r:id="rId75"/>
    <p:sldLayoutId id="2147484476" r:id="rId76"/>
    <p:sldLayoutId id="2147484477" r:id="rId77"/>
    <p:sldLayoutId id="2147484478" r:id="rId78"/>
    <p:sldLayoutId id="2147484479" r:id="rId79"/>
    <p:sldLayoutId id="2147484480" r:id="rId80"/>
    <p:sldLayoutId id="2147484481" r:id="rId81"/>
    <p:sldLayoutId id="2147484482" r:id="rId82"/>
    <p:sldLayoutId id="2147484483" r:id="rId83"/>
    <p:sldLayoutId id="2147484484" r:id="rId84"/>
    <p:sldLayoutId id="2147484485" r:id="rId85"/>
    <p:sldLayoutId id="2147484486" r:id="rId86"/>
    <p:sldLayoutId id="2147484487" r:id="rId87"/>
    <p:sldLayoutId id="2147484488" r:id="rId88"/>
    <p:sldLayoutId id="2147484489" r:id="rId89"/>
    <p:sldLayoutId id="2147484490" r:id="rId90"/>
    <p:sldLayoutId id="2147484491" r:id="rId91"/>
    <p:sldLayoutId id="2147484492" r:id="rId92"/>
    <p:sldLayoutId id="2147484493" r:id="rId93"/>
    <p:sldLayoutId id="2147484494" r:id="rId94"/>
    <p:sldLayoutId id="2147484495" r:id="rId95"/>
    <p:sldLayoutId id="2147484496" r:id="rId96"/>
    <p:sldLayoutId id="2147484497" r:id="rId97"/>
    <p:sldLayoutId id="2147484498" r:id="rId98"/>
    <p:sldLayoutId id="2147484499" r:id="rId99"/>
    <p:sldLayoutId id="2147484500" r:id="rId100"/>
    <p:sldLayoutId id="2147484501" r:id="rId101"/>
    <p:sldLayoutId id="2147484502" r:id="rId102"/>
    <p:sldLayoutId id="2147484503" r:id="rId103"/>
    <p:sldLayoutId id="2147484504" r:id="rId104"/>
    <p:sldLayoutId id="2147484505" r:id="rId105"/>
    <p:sldLayoutId id="2147484506" r:id="rId106"/>
    <p:sldLayoutId id="2147484507" r:id="rId107"/>
    <p:sldLayoutId id="2147484508" r:id="rId108"/>
    <p:sldLayoutId id="2147484509" r:id="rId109"/>
    <p:sldLayoutId id="2147484510" r:id="rId110"/>
    <p:sldLayoutId id="2147484511" r:id="rId111"/>
    <p:sldLayoutId id="2147484512" r:id="rId112"/>
    <p:sldLayoutId id="2147484513" r:id="rId113"/>
    <p:sldLayoutId id="2147484514" r:id="rId114"/>
    <p:sldLayoutId id="2147484515" r:id="rId115"/>
    <p:sldLayoutId id="2147484516" r:id="rId116"/>
    <p:sldLayoutId id="2147484517" r:id="rId117"/>
    <p:sldLayoutId id="2147484518" r:id="rId118"/>
    <p:sldLayoutId id="2147484519" r:id="rId119"/>
    <p:sldLayoutId id="2147484520" r:id="rId120"/>
    <p:sldLayoutId id="2147484521" r:id="rId121"/>
    <p:sldLayoutId id="2147484522" r:id="rId122"/>
    <p:sldLayoutId id="2147484523" r:id="rId123"/>
    <p:sldLayoutId id="2147484524" r:id="rId124"/>
    <p:sldLayoutId id="2147484525" r:id="rId125"/>
    <p:sldLayoutId id="2147484526" r:id="rId126"/>
    <p:sldLayoutId id="2147484527" r:id="rId127"/>
    <p:sldLayoutId id="2147484528" r:id="rId128"/>
    <p:sldLayoutId id="2147484529" r:id="rId129"/>
    <p:sldLayoutId id="2147484530" r:id="rId130"/>
    <p:sldLayoutId id="2147484531" r:id="rId131"/>
    <p:sldLayoutId id="2147484532" r:id="rId132"/>
    <p:sldLayoutId id="2147484533" r:id="rId133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smtClean="0"/>
              <a:t>1</a:t>
            </a:r>
            <a:r>
              <a:rPr lang="en-US" altLang="zh-CN" sz="4800" dirty="0"/>
              <a:t>.</a:t>
            </a:r>
            <a:r>
              <a:rPr lang="zh-CN" altLang="en-US" sz="4800" dirty="0" smtClean="0"/>
              <a:t>数据科学的理论基础</a:t>
            </a:r>
            <a:endParaRPr lang="zh-CN" altLang="en-US" sz="48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►</a:t>
            </a:r>
            <a:r>
              <a:rPr lang="en-US" altLang="zh-CN" dirty="0"/>
              <a:t>2.</a:t>
            </a:r>
            <a:r>
              <a:rPr lang="zh-CN" altLang="zh-CN" dirty="0"/>
              <a:t>统计学与数据科学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72368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数据科学的理论</a:t>
            </a:r>
            <a:r>
              <a:rPr lang="zh-CN" altLang="en-US" dirty="0"/>
              <a:t>体系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</a:t>
            </a:r>
            <a:r>
              <a:rPr lang="zh-CN" altLang="en-US" dirty="0"/>
              <a:t>数据科学的理论基础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1.</a:t>
            </a:r>
            <a:r>
              <a:rPr lang="zh-CN" altLang="en-US" dirty="0"/>
              <a:t>数据科学的理论基础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585594"/>
              </p:ext>
            </p:extLst>
          </p:nvPr>
        </p:nvGraphicFramePr>
        <p:xfrm>
          <a:off x="1847527" y="1214422"/>
          <a:ext cx="5163717" cy="5166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3" name="Visio" r:id="rId3" imgW="3095432" imgH="3095830" progId="Visio.Drawing.11">
                  <p:embed/>
                </p:oleObj>
              </mc:Choice>
              <mc:Fallback>
                <p:oleObj name="Visio" r:id="rId3" imgW="3095432" imgH="3095830" progId="Visio.Drawing.11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7" y="1214422"/>
                        <a:ext cx="5163717" cy="5166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58521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理论基础与基础理论的差异性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</a:t>
            </a:r>
            <a:r>
              <a:rPr lang="zh-CN" altLang="en-US" dirty="0"/>
              <a:t>数据科学的理论基础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1.</a:t>
            </a:r>
            <a:r>
              <a:rPr lang="zh-CN" altLang="en-US" dirty="0"/>
              <a:t>数据科学的理论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916832"/>
            <a:ext cx="5328592" cy="404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9848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数据科学的理论基础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 smtClean="0"/>
              <a:t>►</a:t>
            </a:r>
            <a:r>
              <a:rPr lang="zh-CN" altLang="en-US" dirty="0"/>
              <a:t>结束</a:t>
            </a:r>
          </a:p>
        </p:txBody>
      </p:sp>
      <p:pic>
        <p:nvPicPr>
          <p:cNvPr id="27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教学支撑平台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rgbClr val="4472C4">
              <a:lumMod val="25000"/>
            </a:srgbClr>
          </a:solidFill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chaolemen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@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ruc.edu.cn</a:t>
            </a:r>
          </a:p>
        </p:txBody>
      </p:sp>
      <p:sp>
        <p:nvSpPr>
          <p:cNvPr id="31" name="文本框 3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参考书目</a:t>
            </a:r>
          </a:p>
        </p:txBody>
      </p:sp>
      <p:sp>
        <p:nvSpPr>
          <p:cNvPr id="32" name="文本框 3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主讲人联系方式</a:t>
            </a:r>
          </a:p>
        </p:txBody>
      </p:sp>
      <p:graphicFrame>
        <p:nvGraphicFramePr>
          <p:cNvPr id="33" name="内容占位符 9"/>
          <p:cNvGraphicFramePr>
            <a:graphicFrameLocks/>
          </p:cNvGraphicFramePr>
          <p:nvPr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主讲人微信</a:t>
            </a:r>
          </a:p>
        </p:txBody>
      </p:sp>
    </p:spTree>
    <p:extLst>
      <p:ext uri="{BB962C8B-B14F-4D97-AF65-F5344CB8AC3E}">
        <p14:creationId xmlns:p14="http://schemas.microsoft.com/office/powerpoint/2010/main" val="3134791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17608</TotalTime>
  <Words>102</Words>
  <Application>Microsoft Office PowerPoint</Application>
  <PresentationFormat>宽屏</PresentationFormat>
  <Paragraphs>28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华文中宋</vt:lpstr>
      <vt:lpstr>宋体</vt:lpstr>
      <vt:lpstr>Arial</vt:lpstr>
      <vt:lpstr>Calibri</vt:lpstr>
      <vt:lpstr>Times New Roman</vt:lpstr>
      <vt:lpstr>Wingdings</vt:lpstr>
      <vt:lpstr>Wingdings 2</vt:lpstr>
      <vt:lpstr>吉祥如意</vt:lpstr>
      <vt:lpstr>Visio</vt:lpstr>
      <vt:lpstr>1.数据科学的理论基础</vt:lpstr>
      <vt:lpstr>数据科学的理论体系</vt:lpstr>
      <vt:lpstr>理论基础与基础理论的差异性</vt:lpstr>
      <vt:lpstr>PowerPoint 演示文稿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1138</cp:revision>
  <dcterms:created xsi:type="dcterms:W3CDTF">2007-03-02T11:26:21Z</dcterms:created>
  <dcterms:modified xsi:type="dcterms:W3CDTF">2017-12-04T12:00:24Z</dcterms:modified>
</cp:coreProperties>
</file>