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41"/>
  </p:notesMasterIdLst>
  <p:handoutMasterIdLst>
    <p:handoutMasterId r:id="rId42"/>
  </p:handoutMasterIdLst>
  <p:sldIdLst>
    <p:sldId id="364" r:id="rId2"/>
    <p:sldId id="464" r:id="rId3"/>
    <p:sldId id="408" r:id="rId4"/>
    <p:sldId id="409" r:id="rId5"/>
    <p:sldId id="461" r:id="rId6"/>
    <p:sldId id="410" r:id="rId7"/>
    <p:sldId id="406" r:id="rId8"/>
    <p:sldId id="411" r:id="rId9"/>
    <p:sldId id="412" r:id="rId10"/>
    <p:sldId id="413" r:id="rId11"/>
    <p:sldId id="415" r:id="rId12"/>
    <p:sldId id="416" r:id="rId13"/>
    <p:sldId id="417" r:id="rId14"/>
    <p:sldId id="429" r:id="rId15"/>
    <p:sldId id="418" r:id="rId16"/>
    <p:sldId id="419" r:id="rId17"/>
    <p:sldId id="420" r:id="rId18"/>
    <p:sldId id="421" r:id="rId19"/>
    <p:sldId id="422" r:id="rId20"/>
    <p:sldId id="423" r:id="rId21"/>
    <p:sldId id="426" r:id="rId22"/>
    <p:sldId id="427" r:id="rId23"/>
    <p:sldId id="430" r:id="rId24"/>
    <p:sldId id="431" r:id="rId25"/>
    <p:sldId id="433" r:id="rId26"/>
    <p:sldId id="466" r:id="rId27"/>
    <p:sldId id="436" r:id="rId28"/>
    <p:sldId id="435" r:id="rId29"/>
    <p:sldId id="437" r:id="rId30"/>
    <p:sldId id="455" r:id="rId31"/>
    <p:sldId id="468" r:id="rId32"/>
    <p:sldId id="467" r:id="rId33"/>
    <p:sldId id="469" r:id="rId34"/>
    <p:sldId id="457" r:id="rId35"/>
    <p:sldId id="470" r:id="rId36"/>
    <p:sldId id="434" r:id="rId37"/>
    <p:sldId id="438" r:id="rId38"/>
    <p:sldId id="439" r:id="rId39"/>
    <p:sldId id="474" r:id="rId4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AB0000"/>
    <a:srgbClr val="CC0000"/>
    <a:srgbClr val="8A0000"/>
    <a:srgbClr val="00CC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73105" autoAdjust="0"/>
  </p:normalViewPr>
  <p:slideViewPr>
    <p:cSldViewPr>
      <p:cViewPr varScale="1">
        <p:scale>
          <a:sx n="44" d="100"/>
          <a:sy n="44" d="100"/>
        </p:scale>
        <p:origin x="48" y="21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82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_rels/data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image" Target="../media/image45.png"/></Relationships>
</file>

<file path=ppt/diagrams/_rels/drawing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image" Target="../media/image45.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FCE3C2-BC49-4DF5-A29D-EC99F517192D}" type="doc">
      <dgm:prSet loTypeId="urn:microsoft.com/office/officeart/2005/8/layout/hProcess11" loCatId="process" qsTypeId="urn:microsoft.com/office/officeart/2005/8/quickstyle/3d1" qsCatId="3D" csTypeId="urn:microsoft.com/office/officeart/2005/8/colors/accent0_3" csCatId="mainScheme"/>
      <dgm:spPr/>
      <dgm:t>
        <a:bodyPr/>
        <a:lstStyle/>
        <a:p>
          <a:endParaRPr lang="zh-CN" altLang="en-US"/>
        </a:p>
      </dgm:t>
    </dgm:pt>
    <dgm:pt modelId="{6F123AFC-FA1E-4A35-96FA-028E129077CB}">
      <dgm:prSet/>
      <dgm:spPr/>
      <dgm:t>
        <a:bodyPr/>
        <a:lstStyle/>
        <a:p>
          <a:pPr rtl="0"/>
          <a:r>
            <a:rPr lang="en-US" smtClean="0"/>
            <a:t>3.1 【</a:t>
          </a:r>
          <a:r>
            <a:rPr lang="zh-CN" smtClean="0"/>
            <a:t>联系</a:t>
          </a:r>
          <a:r>
            <a:rPr lang="en-US" smtClean="0"/>
            <a:t>】</a:t>
          </a:r>
          <a:r>
            <a:rPr lang="zh-CN" smtClean="0"/>
            <a:t>机器学习在数据科学中的重要地位</a:t>
          </a:r>
          <a:endParaRPr lang="zh-CN"/>
        </a:p>
      </dgm:t>
    </dgm:pt>
    <dgm:pt modelId="{DAD146FA-A61D-4FF7-9E09-1E0C54019357}" type="parTrans" cxnId="{57E51153-24CD-497A-98AD-7855F790211F}">
      <dgm:prSet/>
      <dgm:spPr/>
      <dgm:t>
        <a:bodyPr/>
        <a:lstStyle/>
        <a:p>
          <a:endParaRPr lang="zh-CN" altLang="en-US"/>
        </a:p>
      </dgm:t>
    </dgm:pt>
    <dgm:pt modelId="{3AB17CFE-4B88-48DA-BEDE-FC91B93C2624}" type="sibTrans" cxnId="{57E51153-24CD-497A-98AD-7855F790211F}">
      <dgm:prSet/>
      <dgm:spPr/>
      <dgm:t>
        <a:bodyPr/>
        <a:lstStyle/>
        <a:p>
          <a:endParaRPr lang="zh-CN" altLang="en-US"/>
        </a:p>
      </dgm:t>
    </dgm:pt>
    <dgm:pt modelId="{B8203D57-B68B-426A-9028-A44007292000}">
      <dgm:prSet/>
      <dgm:spPr/>
      <dgm:t>
        <a:bodyPr/>
        <a:lstStyle/>
        <a:p>
          <a:pPr rtl="0"/>
          <a:r>
            <a:rPr lang="en-US" smtClean="0"/>
            <a:t>3.2 【</a:t>
          </a:r>
          <a:r>
            <a:rPr lang="zh-CN" smtClean="0"/>
            <a:t>常用</a:t>
          </a:r>
          <a:r>
            <a:rPr lang="en-US" smtClean="0"/>
            <a:t>】</a:t>
          </a:r>
          <a:r>
            <a:rPr lang="zh-CN" smtClean="0"/>
            <a:t>数据科学中常用的机器学习知识</a:t>
          </a:r>
          <a:endParaRPr lang="zh-CN"/>
        </a:p>
      </dgm:t>
    </dgm:pt>
    <dgm:pt modelId="{0516B749-15D7-4EB3-9FE3-A2FD59662E5A}" type="parTrans" cxnId="{A0EFE790-3CE1-4E2F-9CF9-115A1340777B}">
      <dgm:prSet/>
      <dgm:spPr/>
      <dgm:t>
        <a:bodyPr/>
        <a:lstStyle/>
        <a:p>
          <a:endParaRPr lang="zh-CN" altLang="en-US"/>
        </a:p>
      </dgm:t>
    </dgm:pt>
    <dgm:pt modelId="{01BA9520-EDFF-4CBD-BB12-E973A1A24490}" type="sibTrans" cxnId="{A0EFE790-3CE1-4E2F-9CF9-115A1340777B}">
      <dgm:prSet/>
      <dgm:spPr/>
      <dgm:t>
        <a:bodyPr/>
        <a:lstStyle/>
        <a:p>
          <a:endParaRPr lang="zh-CN" altLang="en-US"/>
        </a:p>
      </dgm:t>
    </dgm:pt>
    <dgm:pt modelId="{7838ED23-FE03-4499-9EE7-3BA82758E191}">
      <dgm:prSet/>
      <dgm:spPr/>
      <dgm:t>
        <a:bodyPr/>
        <a:lstStyle/>
        <a:p>
          <a:pPr rtl="0"/>
          <a:r>
            <a:rPr lang="en-US" smtClean="0"/>
            <a:t>3.3 【</a:t>
          </a:r>
          <a:r>
            <a:rPr lang="zh-CN" smtClean="0"/>
            <a:t>案例</a:t>
          </a:r>
          <a:r>
            <a:rPr lang="en-US" smtClean="0"/>
            <a:t>】</a:t>
          </a:r>
          <a:r>
            <a:rPr lang="zh-CN" smtClean="0"/>
            <a:t>机器学习在数据科学中的应用</a:t>
          </a:r>
          <a:endParaRPr lang="zh-CN"/>
        </a:p>
      </dgm:t>
    </dgm:pt>
    <dgm:pt modelId="{100FEE45-7AFB-46CB-91F5-C01C6BB82A3C}" type="parTrans" cxnId="{67F51A99-8FA8-4C04-A42B-915565471603}">
      <dgm:prSet/>
      <dgm:spPr/>
      <dgm:t>
        <a:bodyPr/>
        <a:lstStyle/>
        <a:p>
          <a:endParaRPr lang="zh-CN" altLang="en-US"/>
        </a:p>
      </dgm:t>
    </dgm:pt>
    <dgm:pt modelId="{8146A3E4-AFF4-4790-94E6-FD30E42A09EF}" type="sibTrans" cxnId="{67F51A99-8FA8-4C04-A42B-915565471603}">
      <dgm:prSet/>
      <dgm:spPr/>
      <dgm:t>
        <a:bodyPr/>
        <a:lstStyle/>
        <a:p>
          <a:endParaRPr lang="zh-CN" altLang="en-US"/>
        </a:p>
      </dgm:t>
    </dgm:pt>
    <dgm:pt modelId="{A1D260F9-A45C-4ECC-9899-D4CF74559145}">
      <dgm:prSet/>
      <dgm:spPr/>
      <dgm:t>
        <a:bodyPr/>
        <a:lstStyle/>
        <a:p>
          <a:pPr rtl="0"/>
          <a:r>
            <a:rPr lang="en-US" smtClean="0"/>
            <a:t>3.4 【</a:t>
          </a:r>
          <a:r>
            <a:rPr lang="zh-CN" smtClean="0"/>
            <a:t>讨论</a:t>
          </a:r>
          <a:r>
            <a:rPr lang="en-US" smtClean="0"/>
            <a:t>】</a:t>
          </a:r>
          <a:r>
            <a:rPr lang="zh-CN" smtClean="0"/>
            <a:t>数据科学视角下的机器学习</a:t>
          </a:r>
          <a:endParaRPr lang="zh-CN"/>
        </a:p>
      </dgm:t>
    </dgm:pt>
    <dgm:pt modelId="{279CD38C-76F0-4A83-9B7D-B52EBA895224}" type="parTrans" cxnId="{2AFAFFF3-7F05-49A5-ABAB-B0104057BE2E}">
      <dgm:prSet/>
      <dgm:spPr/>
      <dgm:t>
        <a:bodyPr/>
        <a:lstStyle/>
        <a:p>
          <a:endParaRPr lang="zh-CN" altLang="en-US"/>
        </a:p>
      </dgm:t>
    </dgm:pt>
    <dgm:pt modelId="{1DA11706-14A0-45A3-AEEF-A2575B855977}" type="sibTrans" cxnId="{2AFAFFF3-7F05-49A5-ABAB-B0104057BE2E}">
      <dgm:prSet/>
      <dgm:spPr/>
      <dgm:t>
        <a:bodyPr/>
        <a:lstStyle/>
        <a:p>
          <a:endParaRPr lang="zh-CN" altLang="en-US"/>
        </a:p>
      </dgm:t>
    </dgm:pt>
    <dgm:pt modelId="{8FE7FA06-A78B-450C-A79B-4E9D91642C1B}" type="pres">
      <dgm:prSet presAssocID="{E6FCE3C2-BC49-4DF5-A29D-EC99F517192D}" presName="Name0" presStyleCnt="0">
        <dgm:presLayoutVars>
          <dgm:dir/>
          <dgm:resizeHandles val="exact"/>
        </dgm:presLayoutVars>
      </dgm:prSet>
      <dgm:spPr/>
      <dgm:t>
        <a:bodyPr/>
        <a:lstStyle/>
        <a:p>
          <a:endParaRPr lang="zh-CN" altLang="en-US"/>
        </a:p>
      </dgm:t>
    </dgm:pt>
    <dgm:pt modelId="{77F77C34-03C9-453F-8F6D-F3C0AF229269}" type="pres">
      <dgm:prSet presAssocID="{E6FCE3C2-BC49-4DF5-A29D-EC99F517192D}" presName="arrow" presStyleLbl="bgShp" presStyleIdx="0" presStyleCnt="1"/>
      <dgm:spPr/>
    </dgm:pt>
    <dgm:pt modelId="{164B8E2B-3556-453F-8997-E9E22F40BEC0}" type="pres">
      <dgm:prSet presAssocID="{E6FCE3C2-BC49-4DF5-A29D-EC99F517192D}" presName="points" presStyleCnt="0"/>
      <dgm:spPr/>
    </dgm:pt>
    <dgm:pt modelId="{1A5F84F3-A8D4-4E92-AC4B-1E4FB0CA75D7}" type="pres">
      <dgm:prSet presAssocID="{6F123AFC-FA1E-4A35-96FA-028E129077CB}" presName="compositeA" presStyleCnt="0"/>
      <dgm:spPr/>
    </dgm:pt>
    <dgm:pt modelId="{BD0F4DEC-EC3D-4F67-9795-FD5B77F013FF}" type="pres">
      <dgm:prSet presAssocID="{6F123AFC-FA1E-4A35-96FA-028E129077CB}" presName="textA" presStyleLbl="revTx" presStyleIdx="0" presStyleCnt="4">
        <dgm:presLayoutVars>
          <dgm:bulletEnabled val="1"/>
        </dgm:presLayoutVars>
      </dgm:prSet>
      <dgm:spPr/>
      <dgm:t>
        <a:bodyPr/>
        <a:lstStyle/>
        <a:p>
          <a:endParaRPr lang="zh-CN" altLang="en-US"/>
        </a:p>
      </dgm:t>
    </dgm:pt>
    <dgm:pt modelId="{756EDD5F-0260-4470-8C66-1900E0997AC8}" type="pres">
      <dgm:prSet presAssocID="{6F123AFC-FA1E-4A35-96FA-028E129077CB}" presName="circleA" presStyleLbl="node1" presStyleIdx="0" presStyleCnt="4"/>
      <dgm:spPr/>
    </dgm:pt>
    <dgm:pt modelId="{410D5951-FCD6-46E7-93D6-3B5FD61C449C}" type="pres">
      <dgm:prSet presAssocID="{6F123AFC-FA1E-4A35-96FA-028E129077CB}" presName="spaceA" presStyleCnt="0"/>
      <dgm:spPr/>
    </dgm:pt>
    <dgm:pt modelId="{2E55EEE0-D025-4C0E-9288-9BBD61C27C9E}" type="pres">
      <dgm:prSet presAssocID="{3AB17CFE-4B88-48DA-BEDE-FC91B93C2624}" presName="space" presStyleCnt="0"/>
      <dgm:spPr/>
    </dgm:pt>
    <dgm:pt modelId="{B8A09363-FEE8-4EDE-8FCE-FA56E333C563}" type="pres">
      <dgm:prSet presAssocID="{B8203D57-B68B-426A-9028-A44007292000}" presName="compositeB" presStyleCnt="0"/>
      <dgm:spPr/>
    </dgm:pt>
    <dgm:pt modelId="{B658E269-D0CD-497C-9F8C-0FF82B74D390}" type="pres">
      <dgm:prSet presAssocID="{B8203D57-B68B-426A-9028-A44007292000}" presName="textB" presStyleLbl="revTx" presStyleIdx="1" presStyleCnt="4">
        <dgm:presLayoutVars>
          <dgm:bulletEnabled val="1"/>
        </dgm:presLayoutVars>
      </dgm:prSet>
      <dgm:spPr/>
      <dgm:t>
        <a:bodyPr/>
        <a:lstStyle/>
        <a:p>
          <a:endParaRPr lang="zh-CN" altLang="en-US"/>
        </a:p>
      </dgm:t>
    </dgm:pt>
    <dgm:pt modelId="{78673C67-2CD4-4412-BAE3-D5A61F09AA3C}" type="pres">
      <dgm:prSet presAssocID="{B8203D57-B68B-426A-9028-A44007292000}" presName="circleB" presStyleLbl="node1" presStyleIdx="1" presStyleCnt="4"/>
      <dgm:spPr/>
    </dgm:pt>
    <dgm:pt modelId="{7C86F223-4EF9-48CC-AF1B-A9E1CBA487DE}" type="pres">
      <dgm:prSet presAssocID="{B8203D57-B68B-426A-9028-A44007292000}" presName="spaceB" presStyleCnt="0"/>
      <dgm:spPr/>
    </dgm:pt>
    <dgm:pt modelId="{394E4A92-A349-4E3A-80FB-1FABABD2E81C}" type="pres">
      <dgm:prSet presAssocID="{01BA9520-EDFF-4CBD-BB12-E973A1A24490}" presName="space" presStyleCnt="0"/>
      <dgm:spPr/>
    </dgm:pt>
    <dgm:pt modelId="{E9FC9C4B-3F90-47BF-9F1C-C5A4187451F7}" type="pres">
      <dgm:prSet presAssocID="{7838ED23-FE03-4499-9EE7-3BA82758E191}" presName="compositeA" presStyleCnt="0"/>
      <dgm:spPr/>
    </dgm:pt>
    <dgm:pt modelId="{6D91C47A-6740-427B-B56C-7A01693A4612}" type="pres">
      <dgm:prSet presAssocID="{7838ED23-FE03-4499-9EE7-3BA82758E191}" presName="textA" presStyleLbl="revTx" presStyleIdx="2" presStyleCnt="4">
        <dgm:presLayoutVars>
          <dgm:bulletEnabled val="1"/>
        </dgm:presLayoutVars>
      </dgm:prSet>
      <dgm:spPr/>
      <dgm:t>
        <a:bodyPr/>
        <a:lstStyle/>
        <a:p>
          <a:endParaRPr lang="zh-CN" altLang="en-US"/>
        </a:p>
      </dgm:t>
    </dgm:pt>
    <dgm:pt modelId="{4BB3D599-C501-4318-916C-72D35899B4BC}" type="pres">
      <dgm:prSet presAssocID="{7838ED23-FE03-4499-9EE7-3BA82758E191}" presName="circleA" presStyleLbl="node1" presStyleIdx="2" presStyleCnt="4"/>
      <dgm:spPr/>
    </dgm:pt>
    <dgm:pt modelId="{D1D16503-F80D-41DA-8CC7-54A576682E12}" type="pres">
      <dgm:prSet presAssocID="{7838ED23-FE03-4499-9EE7-3BA82758E191}" presName="spaceA" presStyleCnt="0"/>
      <dgm:spPr/>
    </dgm:pt>
    <dgm:pt modelId="{8C8667EA-D9F2-4CBE-B01F-1749625A79E2}" type="pres">
      <dgm:prSet presAssocID="{8146A3E4-AFF4-4790-94E6-FD30E42A09EF}" presName="space" presStyleCnt="0"/>
      <dgm:spPr/>
    </dgm:pt>
    <dgm:pt modelId="{C2DA2D8F-208E-4655-BBA3-57763886F355}" type="pres">
      <dgm:prSet presAssocID="{A1D260F9-A45C-4ECC-9899-D4CF74559145}" presName="compositeB" presStyleCnt="0"/>
      <dgm:spPr/>
    </dgm:pt>
    <dgm:pt modelId="{014FC2DB-F250-4444-B496-33B069D6DD94}" type="pres">
      <dgm:prSet presAssocID="{A1D260F9-A45C-4ECC-9899-D4CF74559145}" presName="textB" presStyleLbl="revTx" presStyleIdx="3" presStyleCnt="4">
        <dgm:presLayoutVars>
          <dgm:bulletEnabled val="1"/>
        </dgm:presLayoutVars>
      </dgm:prSet>
      <dgm:spPr/>
      <dgm:t>
        <a:bodyPr/>
        <a:lstStyle/>
        <a:p>
          <a:endParaRPr lang="zh-CN" altLang="en-US"/>
        </a:p>
      </dgm:t>
    </dgm:pt>
    <dgm:pt modelId="{C24032DE-2C9C-460B-87B4-1CB7D7F3D61F}" type="pres">
      <dgm:prSet presAssocID="{A1D260F9-A45C-4ECC-9899-D4CF74559145}" presName="circleB" presStyleLbl="node1" presStyleIdx="3" presStyleCnt="4"/>
      <dgm:spPr/>
    </dgm:pt>
    <dgm:pt modelId="{1461BA61-3C66-408E-B6CC-CFCD5F29C141}" type="pres">
      <dgm:prSet presAssocID="{A1D260F9-A45C-4ECC-9899-D4CF74559145}" presName="spaceB" presStyleCnt="0"/>
      <dgm:spPr/>
    </dgm:pt>
  </dgm:ptLst>
  <dgm:cxnLst>
    <dgm:cxn modelId="{9E457DD0-BB18-4B4B-879D-61361E4C599C}" type="presOf" srcId="{E6FCE3C2-BC49-4DF5-A29D-EC99F517192D}" destId="{8FE7FA06-A78B-450C-A79B-4E9D91642C1B}" srcOrd="0" destOrd="0" presId="urn:microsoft.com/office/officeart/2005/8/layout/hProcess11"/>
    <dgm:cxn modelId="{A0EFE790-3CE1-4E2F-9CF9-115A1340777B}" srcId="{E6FCE3C2-BC49-4DF5-A29D-EC99F517192D}" destId="{B8203D57-B68B-426A-9028-A44007292000}" srcOrd="1" destOrd="0" parTransId="{0516B749-15D7-4EB3-9FE3-A2FD59662E5A}" sibTransId="{01BA9520-EDFF-4CBD-BB12-E973A1A24490}"/>
    <dgm:cxn modelId="{2AFAFFF3-7F05-49A5-ABAB-B0104057BE2E}" srcId="{E6FCE3C2-BC49-4DF5-A29D-EC99F517192D}" destId="{A1D260F9-A45C-4ECC-9899-D4CF74559145}" srcOrd="3" destOrd="0" parTransId="{279CD38C-76F0-4A83-9B7D-B52EBA895224}" sibTransId="{1DA11706-14A0-45A3-AEEF-A2575B855977}"/>
    <dgm:cxn modelId="{57E51153-24CD-497A-98AD-7855F790211F}" srcId="{E6FCE3C2-BC49-4DF5-A29D-EC99F517192D}" destId="{6F123AFC-FA1E-4A35-96FA-028E129077CB}" srcOrd="0" destOrd="0" parTransId="{DAD146FA-A61D-4FF7-9E09-1E0C54019357}" sibTransId="{3AB17CFE-4B88-48DA-BEDE-FC91B93C2624}"/>
    <dgm:cxn modelId="{EBA8ADBE-2611-42EA-AF29-6A24DB43D0B8}" type="presOf" srcId="{B8203D57-B68B-426A-9028-A44007292000}" destId="{B658E269-D0CD-497C-9F8C-0FF82B74D390}" srcOrd="0" destOrd="0" presId="urn:microsoft.com/office/officeart/2005/8/layout/hProcess11"/>
    <dgm:cxn modelId="{042A8088-0BAB-49E1-9517-D09E85F9357A}" type="presOf" srcId="{7838ED23-FE03-4499-9EE7-3BA82758E191}" destId="{6D91C47A-6740-427B-B56C-7A01693A4612}" srcOrd="0" destOrd="0" presId="urn:microsoft.com/office/officeart/2005/8/layout/hProcess11"/>
    <dgm:cxn modelId="{101A90A1-25B4-4BD8-946C-D8E3A40B00C3}" type="presOf" srcId="{6F123AFC-FA1E-4A35-96FA-028E129077CB}" destId="{BD0F4DEC-EC3D-4F67-9795-FD5B77F013FF}" srcOrd="0" destOrd="0" presId="urn:microsoft.com/office/officeart/2005/8/layout/hProcess11"/>
    <dgm:cxn modelId="{180C7FFE-7ECB-4240-BC94-5051BAB27D89}" type="presOf" srcId="{A1D260F9-A45C-4ECC-9899-D4CF74559145}" destId="{014FC2DB-F250-4444-B496-33B069D6DD94}" srcOrd="0" destOrd="0" presId="urn:microsoft.com/office/officeart/2005/8/layout/hProcess11"/>
    <dgm:cxn modelId="{67F51A99-8FA8-4C04-A42B-915565471603}" srcId="{E6FCE3C2-BC49-4DF5-A29D-EC99F517192D}" destId="{7838ED23-FE03-4499-9EE7-3BA82758E191}" srcOrd="2" destOrd="0" parTransId="{100FEE45-7AFB-46CB-91F5-C01C6BB82A3C}" sibTransId="{8146A3E4-AFF4-4790-94E6-FD30E42A09EF}"/>
    <dgm:cxn modelId="{80F1716C-699D-4C1D-8AA0-C04332B6C44A}" type="presParOf" srcId="{8FE7FA06-A78B-450C-A79B-4E9D91642C1B}" destId="{77F77C34-03C9-453F-8F6D-F3C0AF229269}" srcOrd="0" destOrd="0" presId="urn:microsoft.com/office/officeart/2005/8/layout/hProcess11"/>
    <dgm:cxn modelId="{C9710612-6623-45F1-A2E1-B44FA556CC54}" type="presParOf" srcId="{8FE7FA06-A78B-450C-A79B-4E9D91642C1B}" destId="{164B8E2B-3556-453F-8997-E9E22F40BEC0}" srcOrd="1" destOrd="0" presId="urn:microsoft.com/office/officeart/2005/8/layout/hProcess11"/>
    <dgm:cxn modelId="{9E6DA9F6-3318-45F9-A329-D7A851704969}" type="presParOf" srcId="{164B8E2B-3556-453F-8997-E9E22F40BEC0}" destId="{1A5F84F3-A8D4-4E92-AC4B-1E4FB0CA75D7}" srcOrd="0" destOrd="0" presId="urn:microsoft.com/office/officeart/2005/8/layout/hProcess11"/>
    <dgm:cxn modelId="{A986175B-C7F9-4A09-B216-E6830A1CC7BD}" type="presParOf" srcId="{1A5F84F3-A8D4-4E92-AC4B-1E4FB0CA75D7}" destId="{BD0F4DEC-EC3D-4F67-9795-FD5B77F013FF}" srcOrd="0" destOrd="0" presId="urn:microsoft.com/office/officeart/2005/8/layout/hProcess11"/>
    <dgm:cxn modelId="{553E78FA-BD6E-44A4-A156-E83EAAAE8331}" type="presParOf" srcId="{1A5F84F3-A8D4-4E92-AC4B-1E4FB0CA75D7}" destId="{756EDD5F-0260-4470-8C66-1900E0997AC8}" srcOrd="1" destOrd="0" presId="urn:microsoft.com/office/officeart/2005/8/layout/hProcess11"/>
    <dgm:cxn modelId="{64E05B8D-9944-4E0D-B630-B8A0F838DDC7}" type="presParOf" srcId="{1A5F84F3-A8D4-4E92-AC4B-1E4FB0CA75D7}" destId="{410D5951-FCD6-46E7-93D6-3B5FD61C449C}" srcOrd="2" destOrd="0" presId="urn:microsoft.com/office/officeart/2005/8/layout/hProcess11"/>
    <dgm:cxn modelId="{C7D85DBA-95C0-4242-86A5-68B3D2091ED5}" type="presParOf" srcId="{164B8E2B-3556-453F-8997-E9E22F40BEC0}" destId="{2E55EEE0-D025-4C0E-9288-9BBD61C27C9E}" srcOrd="1" destOrd="0" presId="urn:microsoft.com/office/officeart/2005/8/layout/hProcess11"/>
    <dgm:cxn modelId="{C5CD1CB1-EA37-436D-A19F-9EB0D858A8E7}" type="presParOf" srcId="{164B8E2B-3556-453F-8997-E9E22F40BEC0}" destId="{B8A09363-FEE8-4EDE-8FCE-FA56E333C563}" srcOrd="2" destOrd="0" presId="urn:microsoft.com/office/officeart/2005/8/layout/hProcess11"/>
    <dgm:cxn modelId="{B9332C30-75F2-4512-8EEA-4C6F33A7B1C6}" type="presParOf" srcId="{B8A09363-FEE8-4EDE-8FCE-FA56E333C563}" destId="{B658E269-D0CD-497C-9F8C-0FF82B74D390}" srcOrd="0" destOrd="0" presId="urn:microsoft.com/office/officeart/2005/8/layout/hProcess11"/>
    <dgm:cxn modelId="{D29141C9-A15C-41EB-8CE0-C7D09A1A67AA}" type="presParOf" srcId="{B8A09363-FEE8-4EDE-8FCE-FA56E333C563}" destId="{78673C67-2CD4-4412-BAE3-D5A61F09AA3C}" srcOrd="1" destOrd="0" presId="urn:microsoft.com/office/officeart/2005/8/layout/hProcess11"/>
    <dgm:cxn modelId="{1DFAD267-D996-46EC-A201-62A7B40D4E9D}" type="presParOf" srcId="{B8A09363-FEE8-4EDE-8FCE-FA56E333C563}" destId="{7C86F223-4EF9-48CC-AF1B-A9E1CBA487DE}" srcOrd="2" destOrd="0" presId="urn:microsoft.com/office/officeart/2005/8/layout/hProcess11"/>
    <dgm:cxn modelId="{F88A0248-F9E2-4DE4-B77E-23C7A78184AC}" type="presParOf" srcId="{164B8E2B-3556-453F-8997-E9E22F40BEC0}" destId="{394E4A92-A349-4E3A-80FB-1FABABD2E81C}" srcOrd="3" destOrd="0" presId="urn:microsoft.com/office/officeart/2005/8/layout/hProcess11"/>
    <dgm:cxn modelId="{D087A32E-9B8A-4BAC-A7D3-1928B88CCE5A}" type="presParOf" srcId="{164B8E2B-3556-453F-8997-E9E22F40BEC0}" destId="{E9FC9C4B-3F90-47BF-9F1C-C5A4187451F7}" srcOrd="4" destOrd="0" presId="urn:microsoft.com/office/officeart/2005/8/layout/hProcess11"/>
    <dgm:cxn modelId="{0281DECE-5650-4B0E-9C25-022E819727A2}" type="presParOf" srcId="{E9FC9C4B-3F90-47BF-9F1C-C5A4187451F7}" destId="{6D91C47A-6740-427B-B56C-7A01693A4612}" srcOrd="0" destOrd="0" presId="urn:microsoft.com/office/officeart/2005/8/layout/hProcess11"/>
    <dgm:cxn modelId="{F088F98E-5702-4FFE-BCB6-05CF0BEB5CE9}" type="presParOf" srcId="{E9FC9C4B-3F90-47BF-9F1C-C5A4187451F7}" destId="{4BB3D599-C501-4318-916C-72D35899B4BC}" srcOrd="1" destOrd="0" presId="urn:microsoft.com/office/officeart/2005/8/layout/hProcess11"/>
    <dgm:cxn modelId="{0D5368AA-AB48-4044-B9A0-D85621BD1991}" type="presParOf" srcId="{E9FC9C4B-3F90-47BF-9F1C-C5A4187451F7}" destId="{D1D16503-F80D-41DA-8CC7-54A576682E12}" srcOrd="2" destOrd="0" presId="urn:microsoft.com/office/officeart/2005/8/layout/hProcess11"/>
    <dgm:cxn modelId="{F1FBD9D6-0EF5-45D2-B41E-4CCC0B4500A2}" type="presParOf" srcId="{164B8E2B-3556-453F-8997-E9E22F40BEC0}" destId="{8C8667EA-D9F2-4CBE-B01F-1749625A79E2}" srcOrd="5" destOrd="0" presId="urn:microsoft.com/office/officeart/2005/8/layout/hProcess11"/>
    <dgm:cxn modelId="{E92A690A-3511-4168-976D-7991F6A75D27}" type="presParOf" srcId="{164B8E2B-3556-453F-8997-E9E22F40BEC0}" destId="{C2DA2D8F-208E-4655-BBA3-57763886F355}" srcOrd="6" destOrd="0" presId="urn:microsoft.com/office/officeart/2005/8/layout/hProcess11"/>
    <dgm:cxn modelId="{3DE87927-7CEA-41AA-AA63-DA837CE4978B}" type="presParOf" srcId="{C2DA2D8F-208E-4655-BBA3-57763886F355}" destId="{014FC2DB-F250-4444-B496-33B069D6DD94}" srcOrd="0" destOrd="0" presId="urn:microsoft.com/office/officeart/2005/8/layout/hProcess11"/>
    <dgm:cxn modelId="{CF2BA02B-A1E6-4B74-979C-4FE8494294D8}" type="presParOf" srcId="{C2DA2D8F-208E-4655-BBA3-57763886F355}" destId="{C24032DE-2C9C-460B-87B4-1CB7D7F3D61F}" srcOrd="1" destOrd="0" presId="urn:microsoft.com/office/officeart/2005/8/layout/hProcess11"/>
    <dgm:cxn modelId="{CEC157B2-5A16-46D7-9DA9-73D5599B2AFE}" type="presParOf" srcId="{C2DA2D8F-208E-4655-BBA3-57763886F355}" destId="{1461BA61-3C66-408E-B6CC-CFCD5F29C141}"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00C950-E3BE-4AF5-BCFC-41F901B9DFF3}" type="doc">
      <dgm:prSet loTypeId="urn:microsoft.com/office/officeart/2005/8/layout/venn1" loCatId="relationship" qsTypeId="urn:microsoft.com/office/officeart/2005/8/quickstyle/simple4" qsCatId="simple" csTypeId="urn:microsoft.com/office/officeart/2005/8/colors/accent0_3" csCatId="mainScheme" phldr="1"/>
      <dgm:spPr/>
      <dgm:t>
        <a:bodyPr/>
        <a:lstStyle/>
        <a:p>
          <a:endParaRPr lang="zh-CN" altLang="en-US"/>
        </a:p>
      </dgm:t>
    </dgm:pt>
    <dgm:pt modelId="{E956F3AD-DCFA-420D-A210-3AF733F5CF61}">
      <dgm:prSet/>
      <dgm:spPr/>
      <dgm:t>
        <a:bodyPr/>
        <a:lstStyle/>
        <a:p>
          <a:pPr rtl="0"/>
          <a:r>
            <a:rPr lang="zh-CN" smtClean="0"/>
            <a:t>统计学</a:t>
          </a:r>
          <a:endParaRPr lang="zh-CN"/>
        </a:p>
      </dgm:t>
    </dgm:pt>
    <dgm:pt modelId="{2EF8BF66-8204-4A39-BB6B-60655DB1A113}" type="parTrans" cxnId="{C80298FB-0C46-4C17-8CC0-2502C657F9FD}">
      <dgm:prSet/>
      <dgm:spPr/>
      <dgm:t>
        <a:bodyPr/>
        <a:lstStyle/>
        <a:p>
          <a:endParaRPr lang="zh-CN" altLang="en-US"/>
        </a:p>
      </dgm:t>
    </dgm:pt>
    <dgm:pt modelId="{BB4092A2-53E6-442E-B46B-853DFCFCE19F}" type="sibTrans" cxnId="{C80298FB-0C46-4C17-8CC0-2502C657F9FD}">
      <dgm:prSet/>
      <dgm:spPr/>
      <dgm:t>
        <a:bodyPr/>
        <a:lstStyle/>
        <a:p>
          <a:endParaRPr lang="zh-CN" altLang="en-US"/>
        </a:p>
      </dgm:t>
    </dgm:pt>
    <dgm:pt modelId="{5CDCA4A5-68E0-4118-8922-4434B8637559}">
      <dgm:prSet/>
      <dgm:spPr/>
      <dgm:t>
        <a:bodyPr/>
        <a:lstStyle/>
        <a:p>
          <a:pPr rtl="0"/>
          <a:r>
            <a:rPr lang="zh-CN" dirty="0" smtClean="0"/>
            <a:t>机器学习</a:t>
          </a:r>
          <a:endParaRPr lang="zh-CN" dirty="0"/>
        </a:p>
      </dgm:t>
    </dgm:pt>
    <dgm:pt modelId="{E4EE780C-990B-4344-84CD-ACFB95ADFAE4}" type="parTrans" cxnId="{06581277-EE37-4134-96E3-89CB666C02C7}">
      <dgm:prSet/>
      <dgm:spPr/>
      <dgm:t>
        <a:bodyPr/>
        <a:lstStyle/>
        <a:p>
          <a:endParaRPr lang="zh-CN" altLang="en-US"/>
        </a:p>
      </dgm:t>
    </dgm:pt>
    <dgm:pt modelId="{83CEFE55-8EF4-47BE-80C3-A7DD93ED203D}" type="sibTrans" cxnId="{06581277-EE37-4134-96E3-89CB666C02C7}">
      <dgm:prSet/>
      <dgm:spPr/>
      <dgm:t>
        <a:bodyPr/>
        <a:lstStyle/>
        <a:p>
          <a:endParaRPr lang="zh-CN" altLang="en-US"/>
        </a:p>
      </dgm:t>
    </dgm:pt>
    <dgm:pt modelId="{05784FE4-5489-494F-B105-A73F1464125F}">
      <dgm:prSet/>
      <dgm:spPr/>
      <dgm:t>
        <a:bodyPr/>
        <a:lstStyle/>
        <a:p>
          <a:pPr rtl="0"/>
          <a:r>
            <a:rPr lang="zh-CN" altLang="en-US" dirty="0" smtClean="0"/>
            <a:t>其他人工智能</a:t>
          </a:r>
          <a:endParaRPr lang="zh-CN" dirty="0"/>
        </a:p>
      </dgm:t>
    </dgm:pt>
    <dgm:pt modelId="{84ED5520-02D2-4F9E-A1AE-5684D667F20A}" type="parTrans" cxnId="{8BE3C610-F913-492E-AB67-5454080603B8}">
      <dgm:prSet/>
      <dgm:spPr/>
      <dgm:t>
        <a:bodyPr/>
        <a:lstStyle/>
        <a:p>
          <a:endParaRPr lang="zh-CN" altLang="en-US"/>
        </a:p>
      </dgm:t>
    </dgm:pt>
    <dgm:pt modelId="{4D43234C-E550-46D1-88FF-8950C5B826B4}" type="sibTrans" cxnId="{8BE3C610-F913-492E-AB67-5454080603B8}">
      <dgm:prSet/>
      <dgm:spPr/>
      <dgm:t>
        <a:bodyPr/>
        <a:lstStyle/>
        <a:p>
          <a:endParaRPr lang="zh-CN" altLang="en-US"/>
        </a:p>
      </dgm:t>
    </dgm:pt>
    <dgm:pt modelId="{5B5945D7-9756-45B0-B043-A25DDC9C08D8}" type="pres">
      <dgm:prSet presAssocID="{0C00C950-E3BE-4AF5-BCFC-41F901B9DFF3}" presName="compositeShape" presStyleCnt="0">
        <dgm:presLayoutVars>
          <dgm:chMax val="7"/>
          <dgm:dir/>
          <dgm:resizeHandles val="exact"/>
        </dgm:presLayoutVars>
      </dgm:prSet>
      <dgm:spPr/>
      <dgm:t>
        <a:bodyPr/>
        <a:lstStyle/>
        <a:p>
          <a:endParaRPr lang="zh-CN" altLang="en-US"/>
        </a:p>
      </dgm:t>
    </dgm:pt>
    <dgm:pt modelId="{77FDA5A3-89C5-4AC5-A7C9-2F260AAD7FC0}" type="pres">
      <dgm:prSet presAssocID="{E956F3AD-DCFA-420D-A210-3AF733F5CF61}" presName="circ1" presStyleLbl="vennNode1" presStyleIdx="0" presStyleCnt="3"/>
      <dgm:spPr/>
      <dgm:t>
        <a:bodyPr/>
        <a:lstStyle/>
        <a:p>
          <a:endParaRPr lang="zh-CN" altLang="en-US"/>
        </a:p>
      </dgm:t>
    </dgm:pt>
    <dgm:pt modelId="{47A87961-809F-4AF8-9354-1F8D0A934D8B}" type="pres">
      <dgm:prSet presAssocID="{E956F3AD-DCFA-420D-A210-3AF733F5CF61}" presName="circ1Tx" presStyleLbl="revTx" presStyleIdx="0" presStyleCnt="0">
        <dgm:presLayoutVars>
          <dgm:chMax val="0"/>
          <dgm:chPref val="0"/>
          <dgm:bulletEnabled val="1"/>
        </dgm:presLayoutVars>
      </dgm:prSet>
      <dgm:spPr/>
      <dgm:t>
        <a:bodyPr/>
        <a:lstStyle/>
        <a:p>
          <a:endParaRPr lang="zh-CN" altLang="en-US"/>
        </a:p>
      </dgm:t>
    </dgm:pt>
    <dgm:pt modelId="{C4023D80-7112-4253-8ECC-0ACA7AA63DAB}" type="pres">
      <dgm:prSet presAssocID="{5CDCA4A5-68E0-4118-8922-4434B8637559}" presName="circ2" presStyleLbl="vennNode1" presStyleIdx="1" presStyleCnt="3"/>
      <dgm:spPr/>
      <dgm:t>
        <a:bodyPr/>
        <a:lstStyle/>
        <a:p>
          <a:endParaRPr lang="zh-CN" altLang="en-US"/>
        </a:p>
      </dgm:t>
    </dgm:pt>
    <dgm:pt modelId="{7D7B86F6-4860-4BFE-AB68-C4AF4CE4EE86}" type="pres">
      <dgm:prSet presAssocID="{5CDCA4A5-68E0-4118-8922-4434B8637559}" presName="circ2Tx" presStyleLbl="revTx" presStyleIdx="0" presStyleCnt="0">
        <dgm:presLayoutVars>
          <dgm:chMax val="0"/>
          <dgm:chPref val="0"/>
          <dgm:bulletEnabled val="1"/>
        </dgm:presLayoutVars>
      </dgm:prSet>
      <dgm:spPr/>
      <dgm:t>
        <a:bodyPr/>
        <a:lstStyle/>
        <a:p>
          <a:endParaRPr lang="zh-CN" altLang="en-US"/>
        </a:p>
      </dgm:t>
    </dgm:pt>
    <dgm:pt modelId="{D393C403-86B7-47DB-AEB8-9FF5F3E6B075}" type="pres">
      <dgm:prSet presAssocID="{05784FE4-5489-494F-B105-A73F1464125F}" presName="circ3" presStyleLbl="vennNode1" presStyleIdx="2" presStyleCnt="3"/>
      <dgm:spPr/>
      <dgm:t>
        <a:bodyPr/>
        <a:lstStyle/>
        <a:p>
          <a:endParaRPr lang="zh-CN" altLang="en-US"/>
        </a:p>
      </dgm:t>
    </dgm:pt>
    <dgm:pt modelId="{B6B41F03-A629-40D8-9EB3-E40D8F06A385}" type="pres">
      <dgm:prSet presAssocID="{05784FE4-5489-494F-B105-A73F1464125F}" presName="circ3Tx" presStyleLbl="revTx" presStyleIdx="0" presStyleCnt="0">
        <dgm:presLayoutVars>
          <dgm:chMax val="0"/>
          <dgm:chPref val="0"/>
          <dgm:bulletEnabled val="1"/>
        </dgm:presLayoutVars>
      </dgm:prSet>
      <dgm:spPr/>
      <dgm:t>
        <a:bodyPr/>
        <a:lstStyle/>
        <a:p>
          <a:endParaRPr lang="zh-CN" altLang="en-US"/>
        </a:p>
      </dgm:t>
    </dgm:pt>
  </dgm:ptLst>
  <dgm:cxnLst>
    <dgm:cxn modelId="{06581277-EE37-4134-96E3-89CB666C02C7}" srcId="{0C00C950-E3BE-4AF5-BCFC-41F901B9DFF3}" destId="{5CDCA4A5-68E0-4118-8922-4434B8637559}" srcOrd="1" destOrd="0" parTransId="{E4EE780C-990B-4344-84CD-ACFB95ADFAE4}" sibTransId="{83CEFE55-8EF4-47BE-80C3-A7DD93ED203D}"/>
    <dgm:cxn modelId="{D09E6299-BAC4-417E-9C7A-FBB5C4F0A121}" type="presOf" srcId="{0C00C950-E3BE-4AF5-BCFC-41F901B9DFF3}" destId="{5B5945D7-9756-45B0-B043-A25DDC9C08D8}" srcOrd="0" destOrd="0" presId="urn:microsoft.com/office/officeart/2005/8/layout/venn1"/>
    <dgm:cxn modelId="{C80298FB-0C46-4C17-8CC0-2502C657F9FD}" srcId="{0C00C950-E3BE-4AF5-BCFC-41F901B9DFF3}" destId="{E956F3AD-DCFA-420D-A210-3AF733F5CF61}" srcOrd="0" destOrd="0" parTransId="{2EF8BF66-8204-4A39-BB6B-60655DB1A113}" sibTransId="{BB4092A2-53E6-442E-B46B-853DFCFCE19F}"/>
    <dgm:cxn modelId="{2FDE75F7-44B5-43B2-AEAC-F89899738705}" type="presOf" srcId="{05784FE4-5489-494F-B105-A73F1464125F}" destId="{B6B41F03-A629-40D8-9EB3-E40D8F06A385}" srcOrd="1" destOrd="0" presId="urn:microsoft.com/office/officeart/2005/8/layout/venn1"/>
    <dgm:cxn modelId="{95F2E167-44E8-460B-9495-9005159E4017}" type="presOf" srcId="{E956F3AD-DCFA-420D-A210-3AF733F5CF61}" destId="{47A87961-809F-4AF8-9354-1F8D0A934D8B}" srcOrd="1" destOrd="0" presId="urn:microsoft.com/office/officeart/2005/8/layout/venn1"/>
    <dgm:cxn modelId="{1348FBA9-B327-4A19-9F18-C403E5174C35}" type="presOf" srcId="{5CDCA4A5-68E0-4118-8922-4434B8637559}" destId="{7D7B86F6-4860-4BFE-AB68-C4AF4CE4EE86}" srcOrd="1" destOrd="0" presId="urn:microsoft.com/office/officeart/2005/8/layout/venn1"/>
    <dgm:cxn modelId="{13ADB5AA-0F1D-4524-A0C4-36F648642429}" type="presOf" srcId="{E956F3AD-DCFA-420D-A210-3AF733F5CF61}" destId="{77FDA5A3-89C5-4AC5-A7C9-2F260AAD7FC0}" srcOrd="0" destOrd="0" presId="urn:microsoft.com/office/officeart/2005/8/layout/venn1"/>
    <dgm:cxn modelId="{D43FE724-8B00-43AF-BAF1-FED6D3FBE50B}" type="presOf" srcId="{05784FE4-5489-494F-B105-A73F1464125F}" destId="{D393C403-86B7-47DB-AEB8-9FF5F3E6B075}" srcOrd="0" destOrd="0" presId="urn:microsoft.com/office/officeart/2005/8/layout/venn1"/>
    <dgm:cxn modelId="{587F720C-FABA-4A40-B8F8-FD532609ED43}" type="presOf" srcId="{5CDCA4A5-68E0-4118-8922-4434B8637559}" destId="{C4023D80-7112-4253-8ECC-0ACA7AA63DAB}" srcOrd="0" destOrd="0" presId="urn:microsoft.com/office/officeart/2005/8/layout/venn1"/>
    <dgm:cxn modelId="{8BE3C610-F913-492E-AB67-5454080603B8}" srcId="{0C00C950-E3BE-4AF5-BCFC-41F901B9DFF3}" destId="{05784FE4-5489-494F-B105-A73F1464125F}" srcOrd="2" destOrd="0" parTransId="{84ED5520-02D2-4F9E-A1AE-5684D667F20A}" sibTransId="{4D43234C-E550-46D1-88FF-8950C5B826B4}"/>
    <dgm:cxn modelId="{AB6D9529-EF3D-40CB-850A-E9745BA4C603}" type="presParOf" srcId="{5B5945D7-9756-45B0-B043-A25DDC9C08D8}" destId="{77FDA5A3-89C5-4AC5-A7C9-2F260AAD7FC0}" srcOrd="0" destOrd="0" presId="urn:microsoft.com/office/officeart/2005/8/layout/venn1"/>
    <dgm:cxn modelId="{00F0B05B-F0B3-4153-951A-F11B06C9AEEF}" type="presParOf" srcId="{5B5945D7-9756-45B0-B043-A25DDC9C08D8}" destId="{47A87961-809F-4AF8-9354-1F8D0A934D8B}" srcOrd="1" destOrd="0" presId="urn:microsoft.com/office/officeart/2005/8/layout/venn1"/>
    <dgm:cxn modelId="{681A27A6-A228-488E-96B3-EEC13AAF4666}" type="presParOf" srcId="{5B5945D7-9756-45B0-B043-A25DDC9C08D8}" destId="{C4023D80-7112-4253-8ECC-0ACA7AA63DAB}" srcOrd="2" destOrd="0" presId="urn:microsoft.com/office/officeart/2005/8/layout/venn1"/>
    <dgm:cxn modelId="{653E94BC-0478-4598-A0B9-5D3492D2B089}" type="presParOf" srcId="{5B5945D7-9756-45B0-B043-A25DDC9C08D8}" destId="{7D7B86F6-4860-4BFE-AB68-C4AF4CE4EE86}" srcOrd="3" destOrd="0" presId="urn:microsoft.com/office/officeart/2005/8/layout/venn1"/>
    <dgm:cxn modelId="{49B80F5A-A139-4BD6-B656-9FBD76BC9FF9}" type="presParOf" srcId="{5B5945D7-9756-45B0-B043-A25DDC9C08D8}" destId="{D393C403-86B7-47DB-AEB8-9FF5F3E6B075}" srcOrd="4" destOrd="0" presId="urn:microsoft.com/office/officeart/2005/8/layout/venn1"/>
    <dgm:cxn modelId="{4740FBDF-7CE6-4D7B-8E3D-A4081F781B71}" type="presParOf" srcId="{5B5945D7-9756-45B0-B043-A25DDC9C08D8}" destId="{B6B41F03-A629-40D8-9EB3-E40D8F06A385}"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7DE10F-A9D7-4C50-9329-392E1BEC746D}" type="doc">
      <dgm:prSet loTypeId="urn:microsoft.com/office/officeart/2005/8/layout/vList2" loCatId="list" qsTypeId="urn:microsoft.com/office/officeart/2005/8/quickstyle/simple5" qsCatId="simple" csTypeId="urn:microsoft.com/office/officeart/2005/8/colors/accent0_3" csCatId="mainScheme"/>
      <dgm:spPr/>
      <dgm:t>
        <a:bodyPr/>
        <a:lstStyle/>
        <a:p>
          <a:endParaRPr lang="zh-CN" altLang="en-US"/>
        </a:p>
      </dgm:t>
    </dgm:pt>
    <dgm:pt modelId="{7D511D4F-7243-47E4-A2EB-17FDD54C1076}">
      <dgm:prSet/>
      <dgm:spPr/>
      <dgm:t>
        <a:bodyPr/>
        <a:lstStyle/>
        <a:p>
          <a:pPr rtl="0"/>
          <a:r>
            <a:rPr lang="zh-CN" smtClean="0"/>
            <a:t>基本思想</a:t>
          </a:r>
          <a:endParaRPr lang="zh-CN"/>
        </a:p>
      </dgm:t>
    </dgm:pt>
    <dgm:pt modelId="{B0E39D99-A160-4B8A-A5FD-1DFA70F360B0}" type="parTrans" cxnId="{FA39AEF2-77AF-4857-A9E9-BBAD104A7434}">
      <dgm:prSet/>
      <dgm:spPr/>
      <dgm:t>
        <a:bodyPr/>
        <a:lstStyle/>
        <a:p>
          <a:endParaRPr lang="zh-CN" altLang="en-US"/>
        </a:p>
      </dgm:t>
    </dgm:pt>
    <dgm:pt modelId="{15A4B60D-2991-4FFF-9089-D69001446767}" type="sibTrans" cxnId="{FA39AEF2-77AF-4857-A9E9-BBAD104A7434}">
      <dgm:prSet/>
      <dgm:spPr/>
      <dgm:t>
        <a:bodyPr/>
        <a:lstStyle/>
        <a:p>
          <a:endParaRPr lang="zh-CN" altLang="en-US"/>
        </a:p>
      </dgm:t>
    </dgm:pt>
    <dgm:pt modelId="{D611E82B-D316-49A8-9EA8-5FF36E0AC746}">
      <dgm:prSet/>
      <dgm:spPr/>
      <dgm:t>
        <a:bodyPr/>
        <a:lstStyle/>
        <a:p>
          <a:pPr rtl="0"/>
          <a:r>
            <a:rPr lang="zh-CN" smtClean="0"/>
            <a:t>事先将训练样本存储下来，</a:t>
          </a:r>
          <a:endParaRPr lang="zh-CN"/>
        </a:p>
      </dgm:t>
    </dgm:pt>
    <dgm:pt modelId="{EC1FBF8F-5257-4661-B915-D3921F83F104}" type="parTrans" cxnId="{4C9D5C9C-11EB-454D-B83D-F392FE909165}">
      <dgm:prSet/>
      <dgm:spPr/>
      <dgm:t>
        <a:bodyPr/>
        <a:lstStyle/>
        <a:p>
          <a:endParaRPr lang="zh-CN" altLang="en-US"/>
        </a:p>
      </dgm:t>
    </dgm:pt>
    <dgm:pt modelId="{784D7E07-091C-4A5D-AFF8-374A609E8D6D}" type="sibTrans" cxnId="{4C9D5C9C-11EB-454D-B83D-F392FE909165}">
      <dgm:prSet/>
      <dgm:spPr/>
      <dgm:t>
        <a:bodyPr/>
        <a:lstStyle/>
        <a:p>
          <a:endParaRPr lang="zh-CN" altLang="en-US"/>
        </a:p>
      </dgm:t>
    </dgm:pt>
    <dgm:pt modelId="{59435569-BE99-42DE-B04D-A323B2AB498E}">
      <dgm:prSet/>
      <dgm:spPr/>
      <dgm:t>
        <a:bodyPr/>
        <a:lstStyle/>
        <a:p>
          <a:pPr rtl="0"/>
          <a:r>
            <a:rPr lang="zh-CN" smtClean="0"/>
            <a:t>然后每当遇到一个新增查询实例时，学习系统分析此新增实例与以前存储的实例之间的关系，</a:t>
          </a:r>
          <a:endParaRPr lang="zh-CN"/>
        </a:p>
      </dgm:t>
    </dgm:pt>
    <dgm:pt modelId="{9FF1C9C0-E4E0-4090-8F36-4EBC360DA3DA}" type="parTrans" cxnId="{FF0623B1-399D-4B14-B39C-D187A5ABB432}">
      <dgm:prSet/>
      <dgm:spPr/>
      <dgm:t>
        <a:bodyPr/>
        <a:lstStyle/>
        <a:p>
          <a:endParaRPr lang="zh-CN" altLang="en-US"/>
        </a:p>
      </dgm:t>
    </dgm:pt>
    <dgm:pt modelId="{6E1E1911-3528-4527-BFB2-DA56343C8336}" type="sibTrans" cxnId="{FF0623B1-399D-4B14-B39C-D187A5ABB432}">
      <dgm:prSet/>
      <dgm:spPr/>
      <dgm:t>
        <a:bodyPr/>
        <a:lstStyle/>
        <a:p>
          <a:endParaRPr lang="zh-CN" altLang="en-US"/>
        </a:p>
      </dgm:t>
    </dgm:pt>
    <dgm:pt modelId="{61425490-B424-43FD-A246-F02A239C9AE0}">
      <dgm:prSet/>
      <dgm:spPr/>
      <dgm:t>
        <a:bodyPr/>
        <a:lstStyle/>
        <a:p>
          <a:pPr rtl="0"/>
          <a:r>
            <a:rPr lang="zh-CN" smtClean="0"/>
            <a:t>并据此把一个目标函数值赋给新增实例。</a:t>
          </a:r>
          <a:endParaRPr lang="zh-CN"/>
        </a:p>
      </dgm:t>
    </dgm:pt>
    <dgm:pt modelId="{37395E9F-C246-4B47-BA90-B4C46538906C}" type="parTrans" cxnId="{3F44D04B-F52E-484A-8459-F1F9F8CB90F1}">
      <dgm:prSet/>
      <dgm:spPr/>
      <dgm:t>
        <a:bodyPr/>
        <a:lstStyle/>
        <a:p>
          <a:endParaRPr lang="zh-CN" altLang="en-US"/>
        </a:p>
      </dgm:t>
    </dgm:pt>
    <dgm:pt modelId="{0D2AB081-8A16-4A65-8528-9B9DD38DA6A6}" type="sibTrans" cxnId="{3F44D04B-F52E-484A-8459-F1F9F8CB90F1}">
      <dgm:prSet/>
      <dgm:spPr/>
      <dgm:t>
        <a:bodyPr/>
        <a:lstStyle/>
        <a:p>
          <a:endParaRPr lang="zh-CN" altLang="en-US"/>
        </a:p>
      </dgm:t>
    </dgm:pt>
    <dgm:pt modelId="{5663E01D-EBF4-41A2-8DB9-F0CD339AFD6C}">
      <dgm:prSet/>
      <dgm:spPr/>
      <dgm:t>
        <a:bodyPr/>
        <a:lstStyle/>
        <a:p>
          <a:pPr rtl="0"/>
          <a:r>
            <a:rPr lang="zh-CN" smtClean="0"/>
            <a:t>主要特点</a:t>
          </a:r>
          <a:endParaRPr lang="zh-CN"/>
        </a:p>
      </dgm:t>
    </dgm:pt>
    <dgm:pt modelId="{E5EF037B-5ACA-4BE1-BA78-E3F6DFCF4120}" type="parTrans" cxnId="{A3A574ED-D1FE-4922-B1CE-C9AA2E208528}">
      <dgm:prSet/>
      <dgm:spPr/>
      <dgm:t>
        <a:bodyPr/>
        <a:lstStyle/>
        <a:p>
          <a:endParaRPr lang="zh-CN" altLang="en-US"/>
        </a:p>
      </dgm:t>
    </dgm:pt>
    <dgm:pt modelId="{2B6FF0DE-5AEB-43D3-8DD6-90F24C36A3F2}" type="sibTrans" cxnId="{A3A574ED-D1FE-4922-B1CE-C9AA2E208528}">
      <dgm:prSet/>
      <dgm:spPr/>
      <dgm:t>
        <a:bodyPr/>
        <a:lstStyle/>
        <a:p>
          <a:endParaRPr lang="zh-CN" altLang="en-US"/>
        </a:p>
      </dgm:t>
    </dgm:pt>
    <dgm:pt modelId="{EF18716D-23DD-4B44-880A-CF0092E950A9}">
      <dgm:prSet/>
      <dgm:spPr/>
      <dgm:t>
        <a:bodyPr/>
        <a:lstStyle/>
        <a:p>
          <a:pPr rtl="0"/>
          <a:r>
            <a:rPr lang="zh-CN" smtClean="0"/>
            <a:t>消极（</a:t>
          </a:r>
          <a:r>
            <a:rPr lang="en-US" smtClean="0"/>
            <a:t>lazy</a:t>
          </a:r>
          <a:r>
            <a:rPr lang="zh-CN" smtClean="0"/>
            <a:t>）学习方法</a:t>
          </a:r>
          <a:endParaRPr lang="zh-CN"/>
        </a:p>
      </dgm:t>
    </dgm:pt>
    <dgm:pt modelId="{C4AABE50-9899-4164-8F08-4E2170E383CF}" type="parTrans" cxnId="{F1AC9E5E-C266-4EA0-A68C-77860CC6D9D0}">
      <dgm:prSet/>
      <dgm:spPr/>
      <dgm:t>
        <a:bodyPr/>
        <a:lstStyle/>
        <a:p>
          <a:endParaRPr lang="zh-CN" altLang="en-US"/>
        </a:p>
      </dgm:t>
    </dgm:pt>
    <dgm:pt modelId="{3EE13EA6-6E46-41E9-A7FE-4BBC375E7DE8}" type="sibTrans" cxnId="{F1AC9E5E-C266-4EA0-A68C-77860CC6D9D0}">
      <dgm:prSet/>
      <dgm:spPr/>
      <dgm:t>
        <a:bodyPr/>
        <a:lstStyle/>
        <a:p>
          <a:endParaRPr lang="zh-CN" altLang="en-US"/>
        </a:p>
      </dgm:t>
    </dgm:pt>
    <dgm:pt modelId="{F68E17F5-EC1B-4F95-A189-445E91BA0F9C}">
      <dgm:prSet/>
      <dgm:spPr/>
      <dgm:t>
        <a:bodyPr/>
        <a:lstStyle/>
        <a:p>
          <a:pPr rtl="0"/>
          <a:r>
            <a:rPr lang="zh-CN" smtClean="0"/>
            <a:t>开销比较大（需要有效索引）</a:t>
          </a:r>
          <a:endParaRPr lang="zh-CN"/>
        </a:p>
      </dgm:t>
    </dgm:pt>
    <dgm:pt modelId="{9FB9A22D-F3F0-452D-850B-04DF13FC444A}" type="parTrans" cxnId="{6252223E-94B7-4C2B-B079-CBECAC2AEB8B}">
      <dgm:prSet/>
      <dgm:spPr/>
      <dgm:t>
        <a:bodyPr/>
        <a:lstStyle/>
        <a:p>
          <a:endParaRPr lang="zh-CN" altLang="en-US"/>
        </a:p>
      </dgm:t>
    </dgm:pt>
    <dgm:pt modelId="{B090122E-F95D-4253-A1B7-C50176A7294E}" type="sibTrans" cxnId="{6252223E-94B7-4C2B-B079-CBECAC2AEB8B}">
      <dgm:prSet/>
      <dgm:spPr/>
      <dgm:t>
        <a:bodyPr/>
        <a:lstStyle/>
        <a:p>
          <a:endParaRPr lang="zh-CN" altLang="en-US"/>
        </a:p>
      </dgm:t>
    </dgm:pt>
    <dgm:pt modelId="{41D538CB-8033-4C35-9156-F6DC24508647}">
      <dgm:prSet/>
      <dgm:spPr/>
      <dgm:t>
        <a:bodyPr/>
        <a:lstStyle/>
        <a:p>
          <a:pPr rtl="0"/>
          <a:r>
            <a:rPr lang="zh-CN" smtClean="0"/>
            <a:t>常用方法</a:t>
          </a:r>
          <a:endParaRPr lang="zh-CN"/>
        </a:p>
      </dgm:t>
    </dgm:pt>
    <dgm:pt modelId="{2AC78899-88F7-445F-9A73-84525F3905E1}" type="parTrans" cxnId="{4B4C51A8-60D2-428D-8168-AF75BC2FC2AB}">
      <dgm:prSet/>
      <dgm:spPr/>
      <dgm:t>
        <a:bodyPr/>
        <a:lstStyle/>
        <a:p>
          <a:endParaRPr lang="zh-CN" altLang="en-US"/>
        </a:p>
      </dgm:t>
    </dgm:pt>
    <dgm:pt modelId="{BBF08B1F-5DB1-4EE9-A767-866308C25822}" type="sibTrans" cxnId="{4B4C51A8-60D2-428D-8168-AF75BC2FC2AB}">
      <dgm:prSet/>
      <dgm:spPr/>
      <dgm:t>
        <a:bodyPr/>
        <a:lstStyle/>
        <a:p>
          <a:endParaRPr lang="zh-CN" altLang="en-US"/>
        </a:p>
      </dgm:t>
    </dgm:pt>
    <dgm:pt modelId="{16834DD9-FD9A-4C8F-A465-03C48C957375}">
      <dgm:prSet/>
      <dgm:spPr/>
      <dgm:t>
        <a:bodyPr/>
        <a:lstStyle/>
        <a:p>
          <a:pPr rtl="0"/>
          <a:r>
            <a:rPr lang="en-US" smtClean="0"/>
            <a:t>k-</a:t>
          </a:r>
          <a:r>
            <a:rPr lang="zh-CN" smtClean="0"/>
            <a:t>近邻</a:t>
          </a:r>
          <a:endParaRPr lang="zh-CN"/>
        </a:p>
      </dgm:t>
    </dgm:pt>
    <dgm:pt modelId="{AE692CA7-F8CE-41E7-8506-7714EDF16D72}" type="parTrans" cxnId="{60BEFCC5-7391-4D4B-9CD1-7C9173F520A2}">
      <dgm:prSet/>
      <dgm:spPr/>
      <dgm:t>
        <a:bodyPr/>
        <a:lstStyle/>
        <a:p>
          <a:endParaRPr lang="zh-CN" altLang="en-US"/>
        </a:p>
      </dgm:t>
    </dgm:pt>
    <dgm:pt modelId="{7D976E8B-88CE-4443-A216-82ADE9F0BD29}" type="sibTrans" cxnId="{60BEFCC5-7391-4D4B-9CD1-7C9173F520A2}">
      <dgm:prSet/>
      <dgm:spPr/>
      <dgm:t>
        <a:bodyPr/>
        <a:lstStyle/>
        <a:p>
          <a:endParaRPr lang="zh-CN" altLang="en-US"/>
        </a:p>
      </dgm:t>
    </dgm:pt>
    <dgm:pt modelId="{514041BF-D5CC-4C63-8ACC-31DA19D315C2}">
      <dgm:prSet/>
      <dgm:spPr/>
      <dgm:t>
        <a:bodyPr/>
        <a:lstStyle/>
        <a:p>
          <a:pPr rtl="0"/>
          <a:r>
            <a:rPr lang="zh-CN" smtClean="0"/>
            <a:t>局部加权回归法</a:t>
          </a:r>
          <a:endParaRPr lang="zh-CN"/>
        </a:p>
      </dgm:t>
    </dgm:pt>
    <dgm:pt modelId="{5EEF1365-2647-43FC-AF75-EF93EA9F9ED3}" type="parTrans" cxnId="{78D1D910-BE6A-4263-94D1-387ADCE50FEB}">
      <dgm:prSet/>
      <dgm:spPr/>
      <dgm:t>
        <a:bodyPr/>
        <a:lstStyle/>
        <a:p>
          <a:endParaRPr lang="zh-CN" altLang="en-US"/>
        </a:p>
      </dgm:t>
    </dgm:pt>
    <dgm:pt modelId="{A7CABB6D-9D9F-4DA1-8E58-D8F7E0BEF682}" type="sibTrans" cxnId="{78D1D910-BE6A-4263-94D1-387ADCE50FEB}">
      <dgm:prSet/>
      <dgm:spPr/>
      <dgm:t>
        <a:bodyPr/>
        <a:lstStyle/>
        <a:p>
          <a:endParaRPr lang="zh-CN" altLang="en-US"/>
        </a:p>
      </dgm:t>
    </dgm:pt>
    <dgm:pt modelId="{61C1D425-44B5-4BFE-A47A-3F0C35A01C4C}">
      <dgm:prSet/>
      <dgm:spPr/>
      <dgm:t>
        <a:bodyPr/>
        <a:lstStyle/>
        <a:p>
          <a:pPr rtl="0"/>
          <a:r>
            <a:rPr lang="zh-CN" smtClean="0"/>
            <a:t>基于案例的推理</a:t>
          </a:r>
          <a:endParaRPr lang="zh-CN"/>
        </a:p>
      </dgm:t>
    </dgm:pt>
    <dgm:pt modelId="{97C342F8-F419-477C-88A7-9BCC45E75BE4}" type="parTrans" cxnId="{B4FEE9B2-1E9A-4A54-A0EF-D43DA471B9BB}">
      <dgm:prSet/>
      <dgm:spPr/>
      <dgm:t>
        <a:bodyPr/>
        <a:lstStyle/>
        <a:p>
          <a:endParaRPr lang="zh-CN" altLang="en-US"/>
        </a:p>
      </dgm:t>
    </dgm:pt>
    <dgm:pt modelId="{236F333C-629D-44AD-8AA5-0B42C3BD9D31}" type="sibTrans" cxnId="{B4FEE9B2-1E9A-4A54-A0EF-D43DA471B9BB}">
      <dgm:prSet/>
      <dgm:spPr/>
      <dgm:t>
        <a:bodyPr/>
        <a:lstStyle/>
        <a:p>
          <a:endParaRPr lang="zh-CN" altLang="en-US"/>
        </a:p>
      </dgm:t>
    </dgm:pt>
    <dgm:pt modelId="{B5A62236-9BC6-4698-8A4C-EC4999F11348}" type="pres">
      <dgm:prSet presAssocID="{5F7DE10F-A9D7-4C50-9329-392E1BEC746D}" presName="linear" presStyleCnt="0">
        <dgm:presLayoutVars>
          <dgm:animLvl val="lvl"/>
          <dgm:resizeHandles val="exact"/>
        </dgm:presLayoutVars>
      </dgm:prSet>
      <dgm:spPr/>
      <dgm:t>
        <a:bodyPr/>
        <a:lstStyle/>
        <a:p>
          <a:endParaRPr lang="zh-CN" altLang="en-US"/>
        </a:p>
      </dgm:t>
    </dgm:pt>
    <dgm:pt modelId="{F31DE903-3D07-4D94-91DB-35BD713305C3}" type="pres">
      <dgm:prSet presAssocID="{7D511D4F-7243-47E4-A2EB-17FDD54C1076}" presName="parentText" presStyleLbl="node1" presStyleIdx="0" presStyleCnt="3">
        <dgm:presLayoutVars>
          <dgm:chMax val="0"/>
          <dgm:bulletEnabled val="1"/>
        </dgm:presLayoutVars>
      </dgm:prSet>
      <dgm:spPr/>
      <dgm:t>
        <a:bodyPr/>
        <a:lstStyle/>
        <a:p>
          <a:endParaRPr lang="zh-CN" altLang="en-US"/>
        </a:p>
      </dgm:t>
    </dgm:pt>
    <dgm:pt modelId="{7957D3FE-A35C-4CEE-8300-E254DE96B6F5}" type="pres">
      <dgm:prSet presAssocID="{7D511D4F-7243-47E4-A2EB-17FDD54C1076}" presName="childText" presStyleLbl="revTx" presStyleIdx="0" presStyleCnt="3">
        <dgm:presLayoutVars>
          <dgm:bulletEnabled val="1"/>
        </dgm:presLayoutVars>
      </dgm:prSet>
      <dgm:spPr/>
      <dgm:t>
        <a:bodyPr/>
        <a:lstStyle/>
        <a:p>
          <a:endParaRPr lang="zh-CN" altLang="en-US"/>
        </a:p>
      </dgm:t>
    </dgm:pt>
    <dgm:pt modelId="{447B1E0D-082A-4B1B-943F-61DEDD895D79}" type="pres">
      <dgm:prSet presAssocID="{5663E01D-EBF4-41A2-8DB9-F0CD339AFD6C}" presName="parentText" presStyleLbl="node1" presStyleIdx="1" presStyleCnt="3">
        <dgm:presLayoutVars>
          <dgm:chMax val="0"/>
          <dgm:bulletEnabled val="1"/>
        </dgm:presLayoutVars>
      </dgm:prSet>
      <dgm:spPr/>
      <dgm:t>
        <a:bodyPr/>
        <a:lstStyle/>
        <a:p>
          <a:endParaRPr lang="zh-CN" altLang="en-US"/>
        </a:p>
      </dgm:t>
    </dgm:pt>
    <dgm:pt modelId="{D2878823-14E1-4994-9042-7796DD6F2751}" type="pres">
      <dgm:prSet presAssocID="{5663E01D-EBF4-41A2-8DB9-F0CD339AFD6C}" presName="childText" presStyleLbl="revTx" presStyleIdx="1" presStyleCnt="3">
        <dgm:presLayoutVars>
          <dgm:bulletEnabled val="1"/>
        </dgm:presLayoutVars>
      </dgm:prSet>
      <dgm:spPr/>
      <dgm:t>
        <a:bodyPr/>
        <a:lstStyle/>
        <a:p>
          <a:endParaRPr lang="zh-CN" altLang="en-US"/>
        </a:p>
      </dgm:t>
    </dgm:pt>
    <dgm:pt modelId="{14DD60FA-DBBF-4736-AF56-B0F7C9B036E6}" type="pres">
      <dgm:prSet presAssocID="{41D538CB-8033-4C35-9156-F6DC24508647}" presName="parentText" presStyleLbl="node1" presStyleIdx="2" presStyleCnt="3">
        <dgm:presLayoutVars>
          <dgm:chMax val="0"/>
          <dgm:bulletEnabled val="1"/>
        </dgm:presLayoutVars>
      </dgm:prSet>
      <dgm:spPr/>
      <dgm:t>
        <a:bodyPr/>
        <a:lstStyle/>
        <a:p>
          <a:endParaRPr lang="zh-CN" altLang="en-US"/>
        </a:p>
      </dgm:t>
    </dgm:pt>
    <dgm:pt modelId="{8AC48FF2-C4B4-4D26-8059-C5512FB68F24}" type="pres">
      <dgm:prSet presAssocID="{41D538CB-8033-4C35-9156-F6DC24508647}" presName="childText" presStyleLbl="revTx" presStyleIdx="2" presStyleCnt="3">
        <dgm:presLayoutVars>
          <dgm:bulletEnabled val="1"/>
        </dgm:presLayoutVars>
      </dgm:prSet>
      <dgm:spPr/>
      <dgm:t>
        <a:bodyPr/>
        <a:lstStyle/>
        <a:p>
          <a:endParaRPr lang="zh-CN" altLang="en-US"/>
        </a:p>
      </dgm:t>
    </dgm:pt>
  </dgm:ptLst>
  <dgm:cxnLst>
    <dgm:cxn modelId="{F1AC9E5E-C266-4EA0-A68C-77860CC6D9D0}" srcId="{5663E01D-EBF4-41A2-8DB9-F0CD339AFD6C}" destId="{EF18716D-23DD-4B44-880A-CF0092E950A9}" srcOrd="0" destOrd="0" parTransId="{C4AABE50-9899-4164-8F08-4E2170E383CF}" sibTransId="{3EE13EA6-6E46-41E9-A7FE-4BBC375E7DE8}"/>
    <dgm:cxn modelId="{FF0039E0-48E5-4C42-9650-61310EEE0909}" type="presOf" srcId="{59435569-BE99-42DE-B04D-A323B2AB498E}" destId="{7957D3FE-A35C-4CEE-8300-E254DE96B6F5}" srcOrd="0" destOrd="1" presId="urn:microsoft.com/office/officeart/2005/8/layout/vList2"/>
    <dgm:cxn modelId="{B01BB7FC-8B5A-4617-AD83-F57CE98B0B6D}" type="presOf" srcId="{F68E17F5-EC1B-4F95-A189-445E91BA0F9C}" destId="{D2878823-14E1-4994-9042-7796DD6F2751}" srcOrd="0" destOrd="1" presId="urn:microsoft.com/office/officeart/2005/8/layout/vList2"/>
    <dgm:cxn modelId="{A3A574ED-D1FE-4922-B1CE-C9AA2E208528}" srcId="{5F7DE10F-A9D7-4C50-9329-392E1BEC746D}" destId="{5663E01D-EBF4-41A2-8DB9-F0CD339AFD6C}" srcOrd="1" destOrd="0" parTransId="{E5EF037B-5ACA-4BE1-BA78-E3F6DFCF4120}" sibTransId="{2B6FF0DE-5AEB-43D3-8DD6-90F24C36A3F2}"/>
    <dgm:cxn modelId="{6252223E-94B7-4C2B-B079-CBECAC2AEB8B}" srcId="{5663E01D-EBF4-41A2-8DB9-F0CD339AFD6C}" destId="{F68E17F5-EC1B-4F95-A189-445E91BA0F9C}" srcOrd="1" destOrd="0" parTransId="{9FB9A22D-F3F0-452D-850B-04DF13FC444A}" sibTransId="{B090122E-F95D-4253-A1B7-C50176A7294E}"/>
    <dgm:cxn modelId="{4B4C51A8-60D2-428D-8168-AF75BC2FC2AB}" srcId="{5F7DE10F-A9D7-4C50-9329-392E1BEC746D}" destId="{41D538CB-8033-4C35-9156-F6DC24508647}" srcOrd="2" destOrd="0" parTransId="{2AC78899-88F7-445F-9A73-84525F3905E1}" sibTransId="{BBF08B1F-5DB1-4EE9-A767-866308C25822}"/>
    <dgm:cxn modelId="{FA39AEF2-77AF-4857-A9E9-BBAD104A7434}" srcId="{5F7DE10F-A9D7-4C50-9329-392E1BEC746D}" destId="{7D511D4F-7243-47E4-A2EB-17FDD54C1076}" srcOrd="0" destOrd="0" parTransId="{B0E39D99-A160-4B8A-A5FD-1DFA70F360B0}" sibTransId="{15A4B60D-2991-4FFF-9089-D69001446767}"/>
    <dgm:cxn modelId="{78D1D910-BE6A-4263-94D1-387ADCE50FEB}" srcId="{41D538CB-8033-4C35-9156-F6DC24508647}" destId="{514041BF-D5CC-4C63-8ACC-31DA19D315C2}" srcOrd="1" destOrd="0" parTransId="{5EEF1365-2647-43FC-AF75-EF93EA9F9ED3}" sibTransId="{A7CABB6D-9D9F-4DA1-8E58-D8F7E0BEF682}"/>
    <dgm:cxn modelId="{B4FEE9B2-1E9A-4A54-A0EF-D43DA471B9BB}" srcId="{41D538CB-8033-4C35-9156-F6DC24508647}" destId="{61C1D425-44B5-4BFE-A47A-3F0C35A01C4C}" srcOrd="2" destOrd="0" parTransId="{97C342F8-F419-477C-88A7-9BCC45E75BE4}" sibTransId="{236F333C-629D-44AD-8AA5-0B42C3BD9D31}"/>
    <dgm:cxn modelId="{4AD870E5-07D6-4173-8845-5030943B08B3}" type="presOf" srcId="{61425490-B424-43FD-A246-F02A239C9AE0}" destId="{7957D3FE-A35C-4CEE-8300-E254DE96B6F5}" srcOrd="0" destOrd="2" presId="urn:microsoft.com/office/officeart/2005/8/layout/vList2"/>
    <dgm:cxn modelId="{B4948A9B-AD76-4045-A5C5-1ED21A0CCA2D}" type="presOf" srcId="{5F7DE10F-A9D7-4C50-9329-392E1BEC746D}" destId="{B5A62236-9BC6-4698-8A4C-EC4999F11348}" srcOrd="0" destOrd="0" presId="urn:microsoft.com/office/officeart/2005/8/layout/vList2"/>
    <dgm:cxn modelId="{C6F45EAB-FEA2-4E86-B65C-B3EB43679D32}" type="presOf" srcId="{16834DD9-FD9A-4C8F-A465-03C48C957375}" destId="{8AC48FF2-C4B4-4D26-8059-C5512FB68F24}" srcOrd="0" destOrd="0" presId="urn:microsoft.com/office/officeart/2005/8/layout/vList2"/>
    <dgm:cxn modelId="{40110CC0-210F-4B9B-BCF0-D0865492CC12}" type="presOf" srcId="{7D511D4F-7243-47E4-A2EB-17FDD54C1076}" destId="{F31DE903-3D07-4D94-91DB-35BD713305C3}" srcOrd="0" destOrd="0" presId="urn:microsoft.com/office/officeart/2005/8/layout/vList2"/>
    <dgm:cxn modelId="{FF0623B1-399D-4B14-B39C-D187A5ABB432}" srcId="{7D511D4F-7243-47E4-A2EB-17FDD54C1076}" destId="{59435569-BE99-42DE-B04D-A323B2AB498E}" srcOrd="1" destOrd="0" parTransId="{9FF1C9C0-E4E0-4090-8F36-4EBC360DA3DA}" sibTransId="{6E1E1911-3528-4527-BFB2-DA56343C8336}"/>
    <dgm:cxn modelId="{27747FAD-EBB8-491B-9367-5A1A7B64A94B}" type="presOf" srcId="{EF18716D-23DD-4B44-880A-CF0092E950A9}" destId="{D2878823-14E1-4994-9042-7796DD6F2751}" srcOrd="0" destOrd="0" presId="urn:microsoft.com/office/officeart/2005/8/layout/vList2"/>
    <dgm:cxn modelId="{3F44D04B-F52E-484A-8459-F1F9F8CB90F1}" srcId="{7D511D4F-7243-47E4-A2EB-17FDD54C1076}" destId="{61425490-B424-43FD-A246-F02A239C9AE0}" srcOrd="2" destOrd="0" parTransId="{37395E9F-C246-4B47-BA90-B4C46538906C}" sibTransId="{0D2AB081-8A16-4A65-8528-9B9DD38DA6A6}"/>
    <dgm:cxn modelId="{60BEFCC5-7391-4D4B-9CD1-7C9173F520A2}" srcId="{41D538CB-8033-4C35-9156-F6DC24508647}" destId="{16834DD9-FD9A-4C8F-A465-03C48C957375}" srcOrd="0" destOrd="0" parTransId="{AE692CA7-F8CE-41E7-8506-7714EDF16D72}" sibTransId="{7D976E8B-88CE-4443-A216-82ADE9F0BD29}"/>
    <dgm:cxn modelId="{A8760F78-5230-4680-B846-921A790850B9}" type="presOf" srcId="{514041BF-D5CC-4C63-8ACC-31DA19D315C2}" destId="{8AC48FF2-C4B4-4D26-8059-C5512FB68F24}" srcOrd="0" destOrd="1" presId="urn:microsoft.com/office/officeart/2005/8/layout/vList2"/>
    <dgm:cxn modelId="{4C9D5C9C-11EB-454D-B83D-F392FE909165}" srcId="{7D511D4F-7243-47E4-A2EB-17FDD54C1076}" destId="{D611E82B-D316-49A8-9EA8-5FF36E0AC746}" srcOrd="0" destOrd="0" parTransId="{EC1FBF8F-5257-4661-B915-D3921F83F104}" sibTransId="{784D7E07-091C-4A5D-AFF8-374A609E8D6D}"/>
    <dgm:cxn modelId="{4E97A759-A4DE-40B6-90AE-12E66FD71805}" type="presOf" srcId="{41D538CB-8033-4C35-9156-F6DC24508647}" destId="{14DD60FA-DBBF-4736-AF56-B0F7C9B036E6}" srcOrd="0" destOrd="0" presId="urn:microsoft.com/office/officeart/2005/8/layout/vList2"/>
    <dgm:cxn modelId="{B55D1B5B-315D-4BFD-95B1-6A97159B659B}" type="presOf" srcId="{D611E82B-D316-49A8-9EA8-5FF36E0AC746}" destId="{7957D3FE-A35C-4CEE-8300-E254DE96B6F5}" srcOrd="0" destOrd="0" presId="urn:microsoft.com/office/officeart/2005/8/layout/vList2"/>
    <dgm:cxn modelId="{80CE8926-0AB2-4716-A033-B3A2C48B8FD7}" type="presOf" srcId="{61C1D425-44B5-4BFE-A47A-3F0C35A01C4C}" destId="{8AC48FF2-C4B4-4D26-8059-C5512FB68F24}" srcOrd="0" destOrd="2" presId="urn:microsoft.com/office/officeart/2005/8/layout/vList2"/>
    <dgm:cxn modelId="{16FCB7AE-E7B3-4D75-8DD5-B9E272C47FD9}" type="presOf" srcId="{5663E01D-EBF4-41A2-8DB9-F0CD339AFD6C}" destId="{447B1E0D-082A-4B1B-943F-61DEDD895D79}" srcOrd="0" destOrd="0" presId="urn:microsoft.com/office/officeart/2005/8/layout/vList2"/>
    <dgm:cxn modelId="{498EB22C-8623-42C5-8923-FFC5AE06A710}" type="presParOf" srcId="{B5A62236-9BC6-4698-8A4C-EC4999F11348}" destId="{F31DE903-3D07-4D94-91DB-35BD713305C3}" srcOrd="0" destOrd="0" presId="urn:microsoft.com/office/officeart/2005/8/layout/vList2"/>
    <dgm:cxn modelId="{A0BE22F7-F1AF-4180-9A23-0FF17A022EB3}" type="presParOf" srcId="{B5A62236-9BC6-4698-8A4C-EC4999F11348}" destId="{7957D3FE-A35C-4CEE-8300-E254DE96B6F5}" srcOrd="1" destOrd="0" presId="urn:microsoft.com/office/officeart/2005/8/layout/vList2"/>
    <dgm:cxn modelId="{95A22D32-92AF-4014-94A6-C9E18F839437}" type="presParOf" srcId="{B5A62236-9BC6-4698-8A4C-EC4999F11348}" destId="{447B1E0D-082A-4B1B-943F-61DEDD895D79}" srcOrd="2" destOrd="0" presId="urn:microsoft.com/office/officeart/2005/8/layout/vList2"/>
    <dgm:cxn modelId="{E984275C-9E12-49D5-969B-ADBF8C71C01C}" type="presParOf" srcId="{B5A62236-9BC6-4698-8A4C-EC4999F11348}" destId="{D2878823-14E1-4994-9042-7796DD6F2751}" srcOrd="3" destOrd="0" presId="urn:microsoft.com/office/officeart/2005/8/layout/vList2"/>
    <dgm:cxn modelId="{0CCA6919-56D5-49F1-BDC6-25A1404923FA}" type="presParOf" srcId="{B5A62236-9BC6-4698-8A4C-EC4999F11348}" destId="{14DD60FA-DBBF-4736-AF56-B0F7C9B036E6}" srcOrd="4" destOrd="0" presId="urn:microsoft.com/office/officeart/2005/8/layout/vList2"/>
    <dgm:cxn modelId="{A754024A-651B-4AAC-B904-226856BCE43B}" type="presParOf" srcId="{B5A62236-9BC6-4698-8A4C-EC4999F11348}" destId="{8AC48FF2-C4B4-4D26-8059-C5512FB68F2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48F525-3DC5-4442-83E2-5160EF7DAF45}" type="doc">
      <dgm:prSet loTypeId="urn:microsoft.com/office/officeart/2005/8/layout/vList2" loCatId="list" qsTypeId="urn:microsoft.com/office/officeart/2005/8/quickstyle/simple5" qsCatId="simple" csTypeId="urn:microsoft.com/office/officeart/2005/8/colors/accent0_3" csCatId="mainScheme"/>
      <dgm:spPr/>
      <dgm:t>
        <a:bodyPr/>
        <a:lstStyle/>
        <a:p>
          <a:endParaRPr lang="zh-CN" altLang="en-US"/>
        </a:p>
      </dgm:t>
    </dgm:pt>
    <dgm:pt modelId="{6B39FD77-A450-47C4-94F1-76906CAAC63D}">
      <dgm:prSet/>
      <dgm:spPr/>
      <dgm:t>
        <a:bodyPr/>
        <a:lstStyle/>
        <a:p>
          <a:pPr rtl="0"/>
          <a:r>
            <a:rPr lang="zh-CN" smtClean="0"/>
            <a:t>本质</a:t>
          </a:r>
          <a:endParaRPr lang="zh-CN"/>
        </a:p>
      </dgm:t>
    </dgm:pt>
    <dgm:pt modelId="{DF4D4374-9B62-4807-9F3B-FA965F853A3A}" type="parTrans" cxnId="{995EFC80-5778-4428-AB56-93238CC8FF9B}">
      <dgm:prSet/>
      <dgm:spPr/>
      <dgm:t>
        <a:bodyPr/>
        <a:lstStyle/>
        <a:p>
          <a:endParaRPr lang="zh-CN" altLang="en-US"/>
        </a:p>
      </dgm:t>
    </dgm:pt>
    <dgm:pt modelId="{CDD017DA-2EAC-4BB8-A9C8-912B0F6B39A8}" type="sibTrans" cxnId="{995EFC80-5778-4428-AB56-93238CC8FF9B}">
      <dgm:prSet/>
      <dgm:spPr/>
      <dgm:t>
        <a:bodyPr/>
        <a:lstStyle/>
        <a:p>
          <a:endParaRPr lang="zh-CN" altLang="en-US"/>
        </a:p>
      </dgm:t>
    </dgm:pt>
    <dgm:pt modelId="{4D997416-3B10-4BC3-A3F0-FD22B5FA0F7E}">
      <dgm:prSet/>
      <dgm:spPr/>
      <dgm:t>
        <a:bodyPr/>
        <a:lstStyle/>
        <a:p>
          <a:pPr rtl="0"/>
          <a:r>
            <a:rPr lang="zh-CN" dirty="0" smtClean="0"/>
            <a:t>从有关某个布尔函数的输入</a:t>
          </a:r>
          <a:r>
            <a:rPr lang="en-US" dirty="0" smtClean="0"/>
            <a:t>/</a:t>
          </a:r>
          <a:r>
            <a:rPr lang="zh-CN" dirty="0" smtClean="0"/>
            <a:t>输出训练样本中推算出</a:t>
          </a:r>
          <a:r>
            <a:rPr lang="zh-CN" dirty="0" smtClean="0">
              <a:solidFill>
                <a:srgbClr val="FF0000"/>
              </a:solidFill>
            </a:rPr>
            <a:t>该布尔函数</a:t>
          </a:r>
          <a:endParaRPr lang="zh-CN" dirty="0">
            <a:solidFill>
              <a:srgbClr val="FF0000"/>
            </a:solidFill>
          </a:endParaRPr>
        </a:p>
      </dgm:t>
    </dgm:pt>
    <dgm:pt modelId="{443A71A4-18C7-4A72-8F82-818669005DAE}" type="parTrans" cxnId="{7E5427E0-C2B8-47B4-9EAA-E1365D602EF8}">
      <dgm:prSet/>
      <dgm:spPr/>
      <dgm:t>
        <a:bodyPr/>
        <a:lstStyle/>
        <a:p>
          <a:endParaRPr lang="zh-CN" altLang="en-US"/>
        </a:p>
      </dgm:t>
    </dgm:pt>
    <dgm:pt modelId="{B0A45ED0-6E3D-4527-A1BF-DEB02E977F45}" type="sibTrans" cxnId="{7E5427E0-C2B8-47B4-9EAA-E1365D602EF8}">
      <dgm:prSet/>
      <dgm:spPr/>
      <dgm:t>
        <a:bodyPr/>
        <a:lstStyle/>
        <a:p>
          <a:endParaRPr lang="zh-CN" altLang="en-US"/>
        </a:p>
      </dgm:t>
    </dgm:pt>
    <dgm:pt modelId="{40148F6F-F06F-4D63-A026-05CE25657325}">
      <dgm:prSet/>
      <dgm:spPr/>
      <dgm:t>
        <a:bodyPr/>
        <a:lstStyle/>
        <a:p>
          <a:pPr rtl="0"/>
          <a:r>
            <a:rPr lang="en-US" smtClean="0"/>
            <a:t>4</a:t>
          </a:r>
          <a:r>
            <a:rPr lang="zh-CN" smtClean="0"/>
            <a:t>个基本要素</a:t>
          </a:r>
          <a:endParaRPr lang="zh-CN"/>
        </a:p>
      </dgm:t>
    </dgm:pt>
    <dgm:pt modelId="{75B22D27-7A50-4B21-A449-94254C92FD69}" type="parTrans" cxnId="{CB2ABCFB-84C3-4171-9AC4-AC55446A71CE}">
      <dgm:prSet/>
      <dgm:spPr/>
      <dgm:t>
        <a:bodyPr/>
        <a:lstStyle/>
        <a:p>
          <a:endParaRPr lang="zh-CN" altLang="en-US"/>
        </a:p>
      </dgm:t>
    </dgm:pt>
    <dgm:pt modelId="{F509A394-E76D-4856-9A3A-2783A36691F4}" type="sibTrans" cxnId="{CB2ABCFB-84C3-4171-9AC4-AC55446A71CE}">
      <dgm:prSet/>
      <dgm:spPr/>
      <dgm:t>
        <a:bodyPr/>
        <a:lstStyle/>
        <a:p>
          <a:endParaRPr lang="zh-CN" altLang="en-US"/>
        </a:p>
      </dgm:t>
    </dgm:pt>
    <dgm:pt modelId="{641EFD44-8E98-4B31-87FB-66BC29A9FFC6}">
      <dgm:prSet/>
      <dgm:spPr/>
      <dgm:t>
        <a:bodyPr/>
        <a:lstStyle/>
        <a:p>
          <a:pPr rtl="0"/>
          <a:r>
            <a:rPr lang="zh-CN" smtClean="0"/>
            <a:t>实例集（</a:t>
          </a:r>
          <a:r>
            <a:rPr lang="en-US" smtClean="0"/>
            <a:t>X</a:t>
          </a:r>
          <a:r>
            <a:rPr lang="zh-CN" smtClean="0"/>
            <a:t>）</a:t>
          </a:r>
          <a:endParaRPr lang="zh-CN"/>
        </a:p>
      </dgm:t>
    </dgm:pt>
    <dgm:pt modelId="{D27FCA3D-101B-4470-A508-4F02E7DDE42A}" type="parTrans" cxnId="{616EC34B-9320-4EEA-9D94-3609720550E6}">
      <dgm:prSet/>
      <dgm:spPr/>
      <dgm:t>
        <a:bodyPr/>
        <a:lstStyle/>
        <a:p>
          <a:endParaRPr lang="zh-CN" altLang="en-US"/>
        </a:p>
      </dgm:t>
    </dgm:pt>
    <dgm:pt modelId="{8AD9FF97-A6AC-4C8B-8673-83C4CBD6F1C4}" type="sibTrans" cxnId="{616EC34B-9320-4EEA-9D94-3609720550E6}">
      <dgm:prSet/>
      <dgm:spPr/>
      <dgm:t>
        <a:bodyPr/>
        <a:lstStyle/>
        <a:p>
          <a:endParaRPr lang="zh-CN" altLang="en-US"/>
        </a:p>
      </dgm:t>
    </dgm:pt>
    <dgm:pt modelId="{495862F8-68BE-481A-B4E9-1DA6FFD756C0}">
      <dgm:prSet/>
      <dgm:spPr/>
      <dgm:t>
        <a:bodyPr/>
        <a:lstStyle/>
        <a:p>
          <a:pPr rtl="0"/>
          <a:r>
            <a:rPr lang="zh-CN" smtClean="0"/>
            <a:t>候选假设集（</a:t>
          </a:r>
          <a:r>
            <a:rPr lang="en-US" smtClean="0"/>
            <a:t>H</a:t>
          </a:r>
          <a:r>
            <a:rPr lang="zh-CN" smtClean="0"/>
            <a:t>）</a:t>
          </a:r>
          <a:endParaRPr lang="zh-CN"/>
        </a:p>
      </dgm:t>
    </dgm:pt>
    <dgm:pt modelId="{198C4BD3-CA10-42A6-AC74-B9796A9D0D10}" type="parTrans" cxnId="{3D44DAC9-AEA4-4A94-953F-41AA772F830C}">
      <dgm:prSet/>
      <dgm:spPr/>
      <dgm:t>
        <a:bodyPr/>
        <a:lstStyle/>
        <a:p>
          <a:endParaRPr lang="zh-CN" altLang="en-US"/>
        </a:p>
      </dgm:t>
    </dgm:pt>
    <dgm:pt modelId="{F890A129-F121-41EE-B142-02605AE40181}" type="sibTrans" cxnId="{3D44DAC9-AEA4-4A94-953F-41AA772F830C}">
      <dgm:prSet/>
      <dgm:spPr/>
      <dgm:t>
        <a:bodyPr/>
        <a:lstStyle/>
        <a:p>
          <a:endParaRPr lang="zh-CN" altLang="en-US"/>
        </a:p>
      </dgm:t>
    </dgm:pt>
    <dgm:pt modelId="{B66A8A43-462E-4624-8B06-A1C16C5618F6}">
      <dgm:prSet/>
      <dgm:spPr/>
      <dgm:t>
        <a:bodyPr/>
        <a:lstStyle/>
        <a:p>
          <a:pPr rtl="0"/>
          <a:r>
            <a:rPr lang="zh-CN" smtClean="0"/>
            <a:t>目标概念（</a:t>
          </a:r>
          <a:r>
            <a:rPr lang="en-US" smtClean="0"/>
            <a:t>c</a:t>
          </a:r>
          <a:r>
            <a:rPr lang="zh-CN" smtClean="0"/>
            <a:t>）</a:t>
          </a:r>
          <a:endParaRPr lang="zh-CN"/>
        </a:p>
      </dgm:t>
    </dgm:pt>
    <dgm:pt modelId="{EDA957AA-0AC9-49DB-B9A9-A3659CAA2FEC}" type="parTrans" cxnId="{54D66ECE-0D39-4436-B52F-4AB007114E35}">
      <dgm:prSet/>
      <dgm:spPr/>
      <dgm:t>
        <a:bodyPr/>
        <a:lstStyle/>
        <a:p>
          <a:endParaRPr lang="zh-CN" altLang="en-US"/>
        </a:p>
      </dgm:t>
    </dgm:pt>
    <dgm:pt modelId="{2E0925F9-D992-4FD9-B974-36701D051D30}" type="sibTrans" cxnId="{54D66ECE-0D39-4436-B52F-4AB007114E35}">
      <dgm:prSet/>
      <dgm:spPr/>
      <dgm:t>
        <a:bodyPr/>
        <a:lstStyle/>
        <a:p>
          <a:endParaRPr lang="zh-CN" altLang="en-US"/>
        </a:p>
      </dgm:t>
    </dgm:pt>
    <dgm:pt modelId="{721BE18A-32E2-49E0-8F9C-BAF2CADAA448}">
      <dgm:prSet/>
      <dgm:spPr/>
      <dgm:t>
        <a:bodyPr/>
        <a:lstStyle/>
        <a:p>
          <a:pPr rtl="0"/>
          <a:r>
            <a:rPr lang="zh-CN" smtClean="0"/>
            <a:t>训练样本集（</a:t>
          </a:r>
          <a:r>
            <a:rPr lang="en-US" smtClean="0"/>
            <a:t>D</a:t>
          </a:r>
          <a:r>
            <a:rPr lang="zh-CN" smtClean="0"/>
            <a:t>）</a:t>
          </a:r>
          <a:endParaRPr lang="zh-CN"/>
        </a:p>
      </dgm:t>
    </dgm:pt>
    <dgm:pt modelId="{A69B2D5B-8516-4232-A567-AA39102E6405}" type="parTrans" cxnId="{A8E0C9F3-35FA-4706-91B7-D0C63CBC2304}">
      <dgm:prSet/>
      <dgm:spPr/>
      <dgm:t>
        <a:bodyPr/>
        <a:lstStyle/>
        <a:p>
          <a:endParaRPr lang="zh-CN" altLang="en-US"/>
        </a:p>
      </dgm:t>
    </dgm:pt>
    <dgm:pt modelId="{9D6E611F-E62F-493D-973B-326F0598A20E}" type="sibTrans" cxnId="{A8E0C9F3-35FA-4706-91B7-D0C63CBC2304}">
      <dgm:prSet/>
      <dgm:spPr/>
      <dgm:t>
        <a:bodyPr/>
        <a:lstStyle/>
        <a:p>
          <a:endParaRPr lang="zh-CN" altLang="en-US"/>
        </a:p>
      </dgm:t>
    </dgm:pt>
    <dgm:pt modelId="{A5A01C59-0599-4A96-B2AF-8F38D2A279CE}">
      <dgm:prSet/>
      <dgm:spPr/>
      <dgm:t>
        <a:bodyPr/>
        <a:lstStyle/>
        <a:p>
          <a:pPr rtl="0"/>
          <a:r>
            <a:rPr lang="zh-CN" smtClean="0"/>
            <a:t>常用方法</a:t>
          </a:r>
          <a:endParaRPr lang="zh-CN"/>
        </a:p>
      </dgm:t>
    </dgm:pt>
    <dgm:pt modelId="{60E0D574-4684-497E-BCCA-0AAAC2C7BB8F}" type="parTrans" cxnId="{70F405C2-386C-4BE1-8911-06C810B7C0EF}">
      <dgm:prSet/>
      <dgm:spPr/>
      <dgm:t>
        <a:bodyPr/>
        <a:lstStyle/>
        <a:p>
          <a:endParaRPr lang="zh-CN" altLang="en-US"/>
        </a:p>
      </dgm:t>
    </dgm:pt>
    <dgm:pt modelId="{0FDC8082-6B29-4B9B-A7A5-D65CD836A512}" type="sibTrans" cxnId="{70F405C2-386C-4BE1-8911-06C810B7C0EF}">
      <dgm:prSet/>
      <dgm:spPr/>
      <dgm:t>
        <a:bodyPr/>
        <a:lstStyle/>
        <a:p>
          <a:endParaRPr lang="zh-CN" altLang="en-US"/>
        </a:p>
      </dgm:t>
    </dgm:pt>
    <dgm:pt modelId="{BB1600C9-1C85-4C90-AAA7-2827A380FE88}">
      <dgm:prSet/>
      <dgm:spPr/>
      <dgm:t>
        <a:bodyPr/>
        <a:lstStyle/>
        <a:p>
          <a:pPr rtl="0"/>
          <a:r>
            <a:rPr lang="en-US" smtClean="0"/>
            <a:t>Find-S</a:t>
          </a:r>
          <a:r>
            <a:rPr lang="zh-CN" smtClean="0"/>
            <a:t>算法</a:t>
          </a:r>
          <a:endParaRPr lang="zh-CN"/>
        </a:p>
      </dgm:t>
    </dgm:pt>
    <dgm:pt modelId="{753AC1F2-AAFD-463A-A127-67C6B87672F6}" type="parTrans" cxnId="{4A93F832-59F1-4B09-B6AD-6C6756DAF926}">
      <dgm:prSet/>
      <dgm:spPr/>
      <dgm:t>
        <a:bodyPr/>
        <a:lstStyle/>
        <a:p>
          <a:endParaRPr lang="zh-CN" altLang="en-US"/>
        </a:p>
      </dgm:t>
    </dgm:pt>
    <dgm:pt modelId="{4EEE2871-31E9-4B74-B9CF-179578AAC7F4}" type="sibTrans" cxnId="{4A93F832-59F1-4B09-B6AD-6C6756DAF926}">
      <dgm:prSet/>
      <dgm:spPr/>
      <dgm:t>
        <a:bodyPr/>
        <a:lstStyle/>
        <a:p>
          <a:endParaRPr lang="zh-CN" altLang="en-US"/>
        </a:p>
      </dgm:t>
    </dgm:pt>
    <dgm:pt modelId="{FBAE57E5-77A8-4077-97C0-2B7111F87005}">
      <dgm:prSet/>
      <dgm:spPr/>
      <dgm:t>
        <a:bodyPr/>
        <a:lstStyle/>
        <a:p>
          <a:pPr rtl="0"/>
          <a:r>
            <a:rPr lang="zh-CN" smtClean="0"/>
            <a:t>候选消除算法</a:t>
          </a:r>
          <a:endParaRPr lang="zh-CN"/>
        </a:p>
      </dgm:t>
    </dgm:pt>
    <dgm:pt modelId="{82AEE95D-53DA-48E6-AFAB-3F6364E84AEC}" type="parTrans" cxnId="{2828627F-751A-4046-B83E-B4C3405AB03D}">
      <dgm:prSet/>
      <dgm:spPr/>
      <dgm:t>
        <a:bodyPr/>
        <a:lstStyle/>
        <a:p>
          <a:endParaRPr lang="zh-CN" altLang="en-US"/>
        </a:p>
      </dgm:t>
    </dgm:pt>
    <dgm:pt modelId="{1A24D008-26EF-4E00-BD6D-EF371E98D5AC}" type="sibTrans" cxnId="{2828627F-751A-4046-B83E-B4C3405AB03D}">
      <dgm:prSet/>
      <dgm:spPr/>
      <dgm:t>
        <a:bodyPr/>
        <a:lstStyle/>
        <a:p>
          <a:endParaRPr lang="zh-CN" altLang="en-US"/>
        </a:p>
      </dgm:t>
    </dgm:pt>
    <dgm:pt modelId="{D071C29A-9241-4BAD-B7A1-9737B07876C9}" type="pres">
      <dgm:prSet presAssocID="{B248F525-3DC5-4442-83E2-5160EF7DAF45}" presName="linear" presStyleCnt="0">
        <dgm:presLayoutVars>
          <dgm:animLvl val="lvl"/>
          <dgm:resizeHandles val="exact"/>
        </dgm:presLayoutVars>
      </dgm:prSet>
      <dgm:spPr/>
      <dgm:t>
        <a:bodyPr/>
        <a:lstStyle/>
        <a:p>
          <a:endParaRPr lang="zh-CN" altLang="en-US"/>
        </a:p>
      </dgm:t>
    </dgm:pt>
    <dgm:pt modelId="{4E1B250E-1B64-4D46-8039-F2A4BC12345B}" type="pres">
      <dgm:prSet presAssocID="{6B39FD77-A450-47C4-94F1-76906CAAC63D}" presName="parentText" presStyleLbl="node1" presStyleIdx="0" presStyleCnt="3">
        <dgm:presLayoutVars>
          <dgm:chMax val="0"/>
          <dgm:bulletEnabled val="1"/>
        </dgm:presLayoutVars>
      </dgm:prSet>
      <dgm:spPr/>
      <dgm:t>
        <a:bodyPr/>
        <a:lstStyle/>
        <a:p>
          <a:endParaRPr lang="zh-CN" altLang="en-US"/>
        </a:p>
      </dgm:t>
    </dgm:pt>
    <dgm:pt modelId="{66FF17A1-2D03-4EB2-A7E2-6463F172E28D}" type="pres">
      <dgm:prSet presAssocID="{6B39FD77-A450-47C4-94F1-76906CAAC63D}" presName="childText" presStyleLbl="revTx" presStyleIdx="0" presStyleCnt="3">
        <dgm:presLayoutVars>
          <dgm:bulletEnabled val="1"/>
        </dgm:presLayoutVars>
      </dgm:prSet>
      <dgm:spPr/>
      <dgm:t>
        <a:bodyPr/>
        <a:lstStyle/>
        <a:p>
          <a:endParaRPr lang="zh-CN" altLang="en-US"/>
        </a:p>
      </dgm:t>
    </dgm:pt>
    <dgm:pt modelId="{90D08BB4-8A39-4684-A5E0-D8D7BAF1BB6D}" type="pres">
      <dgm:prSet presAssocID="{40148F6F-F06F-4D63-A026-05CE25657325}" presName="parentText" presStyleLbl="node1" presStyleIdx="1" presStyleCnt="3">
        <dgm:presLayoutVars>
          <dgm:chMax val="0"/>
          <dgm:bulletEnabled val="1"/>
        </dgm:presLayoutVars>
      </dgm:prSet>
      <dgm:spPr/>
      <dgm:t>
        <a:bodyPr/>
        <a:lstStyle/>
        <a:p>
          <a:endParaRPr lang="zh-CN" altLang="en-US"/>
        </a:p>
      </dgm:t>
    </dgm:pt>
    <dgm:pt modelId="{2BD877B3-AC7B-405C-AE4B-CFA2D894DDBD}" type="pres">
      <dgm:prSet presAssocID="{40148F6F-F06F-4D63-A026-05CE25657325}" presName="childText" presStyleLbl="revTx" presStyleIdx="1" presStyleCnt="3">
        <dgm:presLayoutVars>
          <dgm:bulletEnabled val="1"/>
        </dgm:presLayoutVars>
      </dgm:prSet>
      <dgm:spPr/>
      <dgm:t>
        <a:bodyPr/>
        <a:lstStyle/>
        <a:p>
          <a:endParaRPr lang="zh-CN" altLang="en-US"/>
        </a:p>
      </dgm:t>
    </dgm:pt>
    <dgm:pt modelId="{417A5913-A4EB-4E2A-97BB-E94448EFE2D4}" type="pres">
      <dgm:prSet presAssocID="{A5A01C59-0599-4A96-B2AF-8F38D2A279CE}" presName="parentText" presStyleLbl="node1" presStyleIdx="2" presStyleCnt="3">
        <dgm:presLayoutVars>
          <dgm:chMax val="0"/>
          <dgm:bulletEnabled val="1"/>
        </dgm:presLayoutVars>
      </dgm:prSet>
      <dgm:spPr/>
      <dgm:t>
        <a:bodyPr/>
        <a:lstStyle/>
        <a:p>
          <a:endParaRPr lang="zh-CN" altLang="en-US"/>
        </a:p>
      </dgm:t>
    </dgm:pt>
    <dgm:pt modelId="{F0DA9547-11AA-494E-B8D6-9362BFED8E23}" type="pres">
      <dgm:prSet presAssocID="{A5A01C59-0599-4A96-B2AF-8F38D2A279CE}" presName="childText" presStyleLbl="revTx" presStyleIdx="2" presStyleCnt="3">
        <dgm:presLayoutVars>
          <dgm:bulletEnabled val="1"/>
        </dgm:presLayoutVars>
      </dgm:prSet>
      <dgm:spPr/>
      <dgm:t>
        <a:bodyPr/>
        <a:lstStyle/>
        <a:p>
          <a:endParaRPr lang="zh-CN" altLang="en-US"/>
        </a:p>
      </dgm:t>
    </dgm:pt>
  </dgm:ptLst>
  <dgm:cxnLst>
    <dgm:cxn modelId="{70F405C2-386C-4BE1-8911-06C810B7C0EF}" srcId="{B248F525-3DC5-4442-83E2-5160EF7DAF45}" destId="{A5A01C59-0599-4A96-B2AF-8F38D2A279CE}" srcOrd="2" destOrd="0" parTransId="{60E0D574-4684-497E-BCCA-0AAAC2C7BB8F}" sibTransId="{0FDC8082-6B29-4B9B-A7A5-D65CD836A512}"/>
    <dgm:cxn modelId="{F2C8D366-9A73-411E-AC36-9C1AAE349BDF}" type="presOf" srcId="{6B39FD77-A450-47C4-94F1-76906CAAC63D}" destId="{4E1B250E-1B64-4D46-8039-F2A4BC12345B}" srcOrd="0" destOrd="0" presId="urn:microsoft.com/office/officeart/2005/8/layout/vList2"/>
    <dgm:cxn modelId="{CB6F27C0-ABD0-4C71-B0DA-F5AD3FA13571}" type="presOf" srcId="{BB1600C9-1C85-4C90-AAA7-2827A380FE88}" destId="{F0DA9547-11AA-494E-B8D6-9362BFED8E23}" srcOrd="0" destOrd="0" presId="urn:microsoft.com/office/officeart/2005/8/layout/vList2"/>
    <dgm:cxn modelId="{A3207077-5715-45A5-BFE5-14C7B41FB215}" type="presOf" srcId="{A5A01C59-0599-4A96-B2AF-8F38D2A279CE}" destId="{417A5913-A4EB-4E2A-97BB-E94448EFE2D4}" srcOrd="0" destOrd="0" presId="urn:microsoft.com/office/officeart/2005/8/layout/vList2"/>
    <dgm:cxn modelId="{CB2ABCFB-84C3-4171-9AC4-AC55446A71CE}" srcId="{B248F525-3DC5-4442-83E2-5160EF7DAF45}" destId="{40148F6F-F06F-4D63-A026-05CE25657325}" srcOrd="1" destOrd="0" parTransId="{75B22D27-7A50-4B21-A449-94254C92FD69}" sibTransId="{F509A394-E76D-4856-9A3A-2783A36691F4}"/>
    <dgm:cxn modelId="{66B9BBD0-0475-4CF7-88C4-8AA9F7678573}" type="presOf" srcId="{641EFD44-8E98-4B31-87FB-66BC29A9FFC6}" destId="{2BD877B3-AC7B-405C-AE4B-CFA2D894DDBD}" srcOrd="0" destOrd="0" presId="urn:microsoft.com/office/officeart/2005/8/layout/vList2"/>
    <dgm:cxn modelId="{3D44DAC9-AEA4-4A94-953F-41AA772F830C}" srcId="{40148F6F-F06F-4D63-A026-05CE25657325}" destId="{495862F8-68BE-481A-B4E9-1DA6FFD756C0}" srcOrd="1" destOrd="0" parTransId="{198C4BD3-CA10-42A6-AC74-B9796A9D0D10}" sibTransId="{F890A129-F121-41EE-B142-02605AE40181}"/>
    <dgm:cxn modelId="{995EFC80-5778-4428-AB56-93238CC8FF9B}" srcId="{B248F525-3DC5-4442-83E2-5160EF7DAF45}" destId="{6B39FD77-A450-47C4-94F1-76906CAAC63D}" srcOrd="0" destOrd="0" parTransId="{DF4D4374-9B62-4807-9F3B-FA965F853A3A}" sibTransId="{CDD017DA-2EAC-4BB8-A9C8-912B0F6B39A8}"/>
    <dgm:cxn modelId="{4A93F832-59F1-4B09-B6AD-6C6756DAF926}" srcId="{A5A01C59-0599-4A96-B2AF-8F38D2A279CE}" destId="{BB1600C9-1C85-4C90-AAA7-2827A380FE88}" srcOrd="0" destOrd="0" parTransId="{753AC1F2-AAFD-463A-A127-67C6B87672F6}" sibTransId="{4EEE2871-31E9-4B74-B9CF-179578AAC7F4}"/>
    <dgm:cxn modelId="{CF839BB0-8492-4907-8FB3-E4C977E5C10D}" type="presOf" srcId="{4D997416-3B10-4BC3-A3F0-FD22B5FA0F7E}" destId="{66FF17A1-2D03-4EB2-A7E2-6463F172E28D}" srcOrd="0" destOrd="0" presId="urn:microsoft.com/office/officeart/2005/8/layout/vList2"/>
    <dgm:cxn modelId="{050B8FDF-3021-4070-A65B-713BF2CAD6A1}" type="presOf" srcId="{721BE18A-32E2-49E0-8F9C-BAF2CADAA448}" destId="{2BD877B3-AC7B-405C-AE4B-CFA2D894DDBD}" srcOrd="0" destOrd="3" presId="urn:microsoft.com/office/officeart/2005/8/layout/vList2"/>
    <dgm:cxn modelId="{2828627F-751A-4046-B83E-B4C3405AB03D}" srcId="{A5A01C59-0599-4A96-B2AF-8F38D2A279CE}" destId="{FBAE57E5-77A8-4077-97C0-2B7111F87005}" srcOrd="1" destOrd="0" parTransId="{82AEE95D-53DA-48E6-AFAB-3F6364E84AEC}" sibTransId="{1A24D008-26EF-4E00-BD6D-EF371E98D5AC}"/>
    <dgm:cxn modelId="{8D174225-28BC-4D21-8AA9-2058E7AB7737}" type="presOf" srcId="{495862F8-68BE-481A-B4E9-1DA6FFD756C0}" destId="{2BD877B3-AC7B-405C-AE4B-CFA2D894DDBD}" srcOrd="0" destOrd="1" presId="urn:microsoft.com/office/officeart/2005/8/layout/vList2"/>
    <dgm:cxn modelId="{8216A8C9-BEDD-498A-8A87-4CEA853FFE91}" type="presOf" srcId="{40148F6F-F06F-4D63-A026-05CE25657325}" destId="{90D08BB4-8A39-4684-A5E0-D8D7BAF1BB6D}" srcOrd="0" destOrd="0" presId="urn:microsoft.com/office/officeart/2005/8/layout/vList2"/>
    <dgm:cxn modelId="{51730712-9CE3-464C-B197-38236F049DF0}" type="presOf" srcId="{B248F525-3DC5-4442-83E2-5160EF7DAF45}" destId="{D071C29A-9241-4BAD-B7A1-9737B07876C9}" srcOrd="0" destOrd="0" presId="urn:microsoft.com/office/officeart/2005/8/layout/vList2"/>
    <dgm:cxn modelId="{F5EF517B-5374-4EEB-A7DC-95901CFEC200}" type="presOf" srcId="{B66A8A43-462E-4624-8B06-A1C16C5618F6}" destId="{2BD877B3-AC7B-405C-AE4B-CFA2D894DDBD}" srcOrd="0" destOrd="2" presId="urn:microsoft.com/office/officeart/2005/8/layout/vList2"/>
    <dgm:cxn modelId="{7E5427E0-C2B8-47B4-9EAA-E1365D602EF8}" srcId="{6B39FD77-A450-47C4-94F1-76906CAAC63D}" destId="{4D997416-3B10-4BC3-A3F0-FD22B5FA0F7E}" srcOrd="0" destOrd="0" parTransId="{443A71A4-18C7-4A72-8F82-818669005DAE}" sibTransId="{B0A45ED0-6E3D-4527-A1BF-DEB02E977F45}"/>
    <dgm:cxn modelId="{616EC34B-9320-4EEA-9D94-3609720550E6}" srcId="{40148F6F-F06F-4D63-A026-05CE25657325}" destId="{641EFD44-8E98-4B31-87FB-66BC29A9FFC6}" srcOrd="0" destOrd="0" parTransId="{D27FCA3D-101B-4470-A508-4F02E7DDE42A}" sibTransId="{8AD9FF97-A6AC-4C8B-8673-83C4CBD6F1C4}"/>
    <dgm:cxn modelId="{A8E0C9F3-35FA-4706-91B7-D0C63CBC2304}" srcId="{40148F6F-F06F-4D63-A026-05CE25657325}" destId="{721BE18A-32E2-49E0-8F9C-BAF2CADAA448}" srcOrd="3" destOrd="0" parTransId="{A69B2D5B-8516-4232-A567-AA39102E6405}" sibTransId="{9D6E611F-E62F-493D-973B-326F0598A20E}"/>
    <dgm:cxn modelId="{D5BC52D1-409F-4AF6-ABFA-45474BDD1207}" type="presOf" srcId="{FBAE57E5-77A8-4077-97C0-2B7111F87005}" destId="{F0DA9547-11AA-494E-B8D6-9362BFED8E23}" srcOrd="0" destOrd="1" presId="urn:microsoft.com/office/officeart/2005/8/layout/vList2"/>
    <dgm:cxn modelId="{54D66ECE-0D39-4436-B52F-4AB007114E35}" srcId="{40148F6F-F06F-4D63-A026-05CE25657325}" destId="{B66A8A43-462E-4624-8B06-A1C16C5618F6}" srcOrd="2" destOrd="0" parTransId="{EDA957AA-0AC9-49DB-B9A9-A3659CAA2FEC}" sibTransId="{2E0925F9-D992-4FD9-B974-36701D051D30}"/>
    <dgm:cxn modelId="{8ECEB325-F708-4E7B-BB4F-319C3AD96233}" type="presParOf" srcId="{D071C29A-9241-4BAD-B7A1-9737B07876C9}" destId="{4E1B250E-1B64-4D46-8039-F2A4BC12345B}" srcOrd="0" destOrd="0" presId="urn:microsoft.com/office/officeart/2005/8/layout/vList2"/>
    <dgm:cxn modelId="{DCC227B1-854E-4BDE-9A40-25FC07E8CFBA}" type="presParOf" srcId="{D071C29A-9241-4BAD-B7A1-9737B07876C9}" destId="{66FF17A1-2D03-4EB2-A7E2-6463F172E28D}" srcOrd="1" destOrd="0" presId="urn:microsoft.com/office/officeart/2005/8/layout/vList2"/>
    <dgm:cxn modelId="{51F0F534-AC0D-4720-BE5A-E4A62689ACA8}" type="presParOf" srcId="{D071C29A-9241-4BAD-B7A1-9737B07876C9}" destId="{90D08BB4-8A39-4684-A5E0-D8D7BAF1BB6D}" srcOrd="2" destOrd="0" presId="urn:microsoft.com/office/officeart/2005/8/layout/vList2"/>
    <dgm:cxn modelId="{83E29151-F914-4910-AEA5-684DF10AB568}" type="presParOf" srcId="{D071C29A-9241-4BAD-B7A1-9737B07876C9}" destId="{2BD877B3-AC7B-405C-AE4B-CFA2D894DDBD}" srcOrd="3" destOrd="0" presId="urn:microsoft.com/office/officeart/2005/8/layout/vList2"/>
    <dgm:cxn modelId="{4EA1334E-8F04-4A35-87D9-9EF6C1A84DDD}" type="presParOf" srcId="{D071C29A-9241-4BAD-B7A1-9737B07876C9}" destId="{417A5913-A4EB-4E2A-97BB-E94448EFE2D4}" srcOrd="4" destOrd="0" presId="urn:microsoft.com/office/officeart/2005/8/layout/vList2"/>
    <dgm:cxn modelId="{798E0000-ABC7-4116-9278-6B1EC7C28BAB}" type="presParOf" srcId="{D071C29A-9241-4BAD-B7A1-9737B07876C9}" destId="{F0DA9547-11AA-494E-B8D6-9362BFED8E23}"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19A7A1-8D76-46E0-A02E-954E6419BEFF}" type="doc">
      <dgm:prSet loTypeId="urn:microsoft.com/office/officeart/2005/8/layout/vList2" loCatId="list" qsTypeId="urn:microsoft.com/office/officeart/2005/8/quickstyle/simple5" qsCatId="simple" csTypeId="urn:microsoft.com/office/officeart/2005/8/colors/accent0_3" csCatId="mainScheme" phldr="1"/>
      <dgm:spPr/>
      <dgm:t>
        <a:bodyPr/>
        <a:lstStyle/>
        <a:p>
          <a:endParaRPr lang="zh-CN" altLang="en-US"/>
        </a:p>
      </dgm:t>
    </dgm:pt>
    <dgm:pt modelId="{38FA64FC-1BC3-4552-8198-C49797AB86C8}">
      <dgm:prSet/>
      <dgm:spPr/>
      <dgm:t>
        <a:bodyPr/>
        <a:lstStyle/>
        <a:p>
          <a:pPr rtl="0"/>
          <a:r>
            <a:rPr lang="zh-CN" b="1" smtClean="0"/>
            <a:t>本质</a:t>
          </a:r>
          <a:endParaRPr lang="zh-CN"/>
        </a:p>
      </dgm:t>
    </dgm:pt>
    <dgm:pt modelId="{CC62EDB8-4A1A-4B71-A05B-B23E39CAE320}" type="parTrans" cxnId="{5E7500D3-9525-4A78-83C2-17977F1A9ACD}">
      <dgm:prSet/>
      <dgm:spPr/>
      <dgm:t>
        <a:bodyPr/>
        <a:lstStyle/>
        <a:p>
          <a:endParaRPr lang="zh-CN" altLang="en-US"/>
        </a:p>
      </dgm:t>
    </dgm:pt>
    <dgm:pt modelId="{6379FAB3-7676-4854-A1F0-0E49B7C86BD7}" type="sibTrans" cxnId="{5E7500D3-9525-4A78-83C2-17977F1A9ACD}">
      <dgm:prSet/>
      <dgm:spPr/>
      <dgm:t>
        <a:bodyPr/>
        <a:lstStyle/>
        <a:p>
          <a:endParaRPr lang="zh-CN" altLang="en-US"/>
        </a:p>
      </dgm:t>
    </dgm:pt>
    <dgm:pt modelId="{16227837-BF76-4E2F-A643-ACCDADE1C789}">
      <dgm:prSet/>
      <dgm:spPr/>
      <dgm:t>
        <a:bodyPr/>
        <a:lstStyle/>
        <a:p>
          <a:pPr rtl="0"/>
          <a:r>
            <a:rPr lang="zh-CN" dirty="0" smtClean="0"/>
            <a:t>逼近</a:t>
          </a:r>
          <a:r>
            <a:rPr lang="zh-CN" b="1" dirty="0" smtClean="0">
              <a:solidFill>
                <a:srgbClr val="FF0000"/>
              </a:solidFill>
            </a:rPr>
            <a:t>离散值目标函数</a:t>
          </a:r>
          <a:r>
            <a:rPr lang="zh-CN" dirty="0" smtClean="0"/>
            <a:t>的过程</a:t>
          </a:r>
          <a:endParaRPr lang="zh-CN" dirty="0"/>
        </a:p>
      </dgm:t>
    </dgm:pt>
    <dgm:pt modelId="{E10E614E-411A-4A29-80AE-3B3BE93F6B62}" type="parTrans" cxnId="{BEB4F982-C843-4C5F-85A6-876D6D3F5787}">
      <dgm:prSet/>
      <dgm:spPr/>
      <dgm:t>
        <a:bodyPr/>
        <a:lstStyle/>
        <a:p>
          <a:endParaRPr lang="zh-CN" altLang="en-US"/>
        </a:p>
      </dgm:t>
    </dgm:pt>
    <dgm:pt modelId="{CAED7DDC-66B7-4065-AB7B-DBB4BBC86656}" type="sibTrans" cxnId="{BEB4F982-C843-4C5F-85A6-876D6D3F5787}">
      <dgm:prSet/>
      <dgm:spPr/>
      <dgm:t>
        <a:bodyPr/>
        <a:lstStyle/>
        <a:p>
          <a:endParaRPr lang="zh-CN" altLang="en-US"/>
        </a:p>
      </dgm:t>
    </dgm:pt>
    <dgm:pt modelId="{1504E10C-6BD6-49F6-8908-CA91B659FB3A}">
      <dgm:prSet/>
      <dgm:spPr/>
      <dgm:t>
        <a:bodyPr/>
        <a:lstStyle/>
        <a:p>
          <a:pPr rtl="0"/>
          <a:r>
            <a:rPr lang="zh-CN" dirty="0" smtClean="0"/>
            <a:t>决策树代表的是一种</a:t>
          </a:r>
          <a:r>
            <a:rPr lang="zh-CN" b="1" dirty="0" smtClean="0">
              <a:solidFill>
                <a:srgbClr val="FF0000"/>
              </a:solidFill>
            </a:rPr>
            <a:t>分类过程</a:t>
          </a:r>
          <a:endParaRPr lang="zh-CN" dirty="0">
            <a:solidFill>
              <a:srgbClr val="FF0000"/>
            </a:solidFill>
          </a:endParaRPr>
        </a:p>
      </dgm:t>
    </dgm:pt>
    <dgm:pt modelId="{B661990C-057D-4D2E-A041-762F37016181}" type="parTrans" cxnId="{B8B04B0A-A2D4-4151-80A2-4AF39BC2C553}">
      <dgm:prSet/>
      <dgm:spPr/>
      <dgm:t>
        <a:bodyPr/>
        <a:lstStyle/>
        <a:p>
          <a:endParaRPr lang="zh-CN" altLang="en-US"/>
        </a:p>
      </dgm:t>
    </dgm:pt>
    <dgm:pt modelId="{3709994D-931B-44A2-99AD-088D5F3F4295}" type="sibTrans" cxnId="{B8B04B0A-A2D4-4151-80A2-4AF39BC2C553}">
      <dgm:prSet/>
      <dgm:spPr/>
      <dgm:t>
        <a:bodyPr/>
        <a:lstStyle/>
        <a:p>
          <a:endParaRPr lang="zh-CN" altLang="en-US"/>
        </a:p>
      </dgm:t>
    </dgm:pt>
    <dgm:pt modelId="{6D925CEC-74D2-4454-BABE-2F7A17AE237E}">
      <dgm:prSet/>
      <dgm:spPr/>
      <dgm:t>
        <a:bodyPr/>
        <a:lstStyle/>
        <a:p>
          <a:pPr rtl="0"/>
          <a:r>
            <a:rPr lang="zh-CN" b="1" smtClean="0"/>
            <a:t>应用场景</a:t>
          </a:r>
          <a:endParaRPr lang="zh-CN" b="1"/>
        </a:p>
      </dgm:t>
    </dgm:pt>
    <dgm:pt modelId="{8B701E46-7C7C-4426-B31C-5D6AA5B029A8}" type="parTrans" cxnId="{DF24C16E-755E-4E12-A262-3CD97FA4F849}">
      <dgm:prSet/>
      <dgm:spPr/>
      <dgm:t>
        <a:bodyPr/>
        <a:lstStyle/>
        <a:p>
          <a:endParaRPr lang="zh-CN" altLang="en-US"/>
        </a:p>
      </dgm:t>
    </dgm:pt>
    <dgm:pt modelId="{06D2538A-7801-4A09-8F31-C933D644ECB0}" type="sibTrans" cxnId="{DF24C16E-755E-4E12-A262-3CD97FA4F849}">
      <dgm:prSet/>
      <dgm:spPr/>
      <dgm:t>
        <a:bodyPr/>
        <a:lstStyle/>
        <a:p>
          <a:endParaRPr lang="zh-CN" altLang="en-US"/>
        </a:p>
      </dgm:t>
    </dgm:pt>
    <dgm:pt modelId="{DD03BBDB-D0D4-4533-90CA-3D4302654639}">
      <dgm:prSet/>
      <dgm:spPr/>
      <dgm:t>
        <a:bodyPr/>
        <a:lstStyle/>
        <a:p>
          <a:pPr rtl="0"/>
          <a:r>
            <a:rPr lang="zh-CN" b="0" dirty="0" smtClean="0">
              <a:solidFill>
                <a:srgbClr val="FF0000"/>
              </a:solidFill>
            </a:rPr>
            <a:t>以</a:t>
          </a:r>
          <a:r>
            <a:rPr lang="en-US" b="0" dirty="0" smtClean="0">
              <a:solidFill>
                <a:srgbClr val="FF0000"/>
              </a:solidFill>
            </a:rPr>
            <a:t>“</a:t>
          </a:r>
          <a:r>
            <a:rPr lang="zh-CN" b="0" dirty="0" smtClean="0">
              <a:solidFill>
                <a:srgbClr val="FF0000"/>
              </a:solidFill>
            </a:rPr>
            <a:t>属性</a:t>
          </a:r>
          <a:r>
            <a:rPr lang="en-US" b="0" dirty="0" smtClean="0">
              <a:solidFill>
                <a:srgbClr val="FF0000"/>
              </a:solidFill>
            </a:rPr>
            <a:t>-</a:t>
          </a:r>
          <a:r>
            <a:rPr lang="zh-CN" b="0" dirty="0" smtClean="0">
              <a:solidFill>
                <a:srgbClr val="FF0000"/>
              </a:solidFill>
            </a:rPr>
            <a:t>值</a:t>
          </a:r>
          <a:r>
            <a:rPr lang="en-US" b="0" dirty="0" smtClean="0">
              <a:solidFill>
                <a:srgbClr val="FF0000"/>
              </a:solidFill>
            </a:rPr>
            <a:t>”</a:t>
          </a:r>
          <a:r>
            <a:rPr lang="zh-CN" b="0" dirty="0" smtClean="0">
              <a:solidFill>
                <a:srgbClr val="FF0000"/>
              </a:solidFill>
            </a:rPr>
            <a:t>形式表示的实例</a:t>
          </a:r>
          <a:endParaRPr lang="zh-CN" b="0" dirty="0">
            <a:solidFill>
              <a:srgbClr val="FF0000"/>
            </a:solidFill>
          </a:endParaRPr>
        </a:p>
      </dgm:t>
    </dgm:pt>
    <dgm:pt modelId="{A029DE03-3550-46D2-9F96-8B5E3B5B9327}" type="parTrans" cxnId="{927E2498-53AB-4003-B245-8EADCBD65374}">
      <dgm:prSet/>
      <dgm:spPr/>
      <dgm:t>
        <a:bodyPr/>
        <a:lstStyle/>
        <a:p>
          <a:endParaRPr lang="zh-CN" altLang="en-US"/>
        </a:p>
      </dgm:t>
    </dgm:pt>
    <dgm:pt modelId="{13424BB0-3870-4C7C-A9D7-FD76D95C8637}" type="sibTrans" cxnId="{927E2498-53AB-4003-B245-8EADCBD65374}">
      <dgm:prSet/>
      <dgm:spPr/>
      <dgm:t>
        <a:bodyPr/>
        <a:lstStyle/>
        <a:p>
          <a:endParaRPr lang="zh-CN" altLang="en-US"/>
        </a:p>
      </dgm:t>
    </dgm:pt>
    <dgm:pt modelId="{8F7D56A4-7147-4724-8A6E-54064150C203}">
      <dgm:prSet/>
      <dgm:spPr/>
      <dgm:t>
        <a:bodyPr/>
        <a:lstStyle/>
        <a:p>
          <a:pPr rtl="0"/>
          <a:r>
            <a:rPr lang="zh-CN" b="0" dirty="0" smtClean="0"/>
            <a:t>目标函数具有离散的输出值</a:t>
          </a:r>
          <a:endParaRPr lang="zh-CN" b="0" dirty="0"/>
        </a:p>
      </dgm:t>
    </dgm:pt>
    <dgm:pt modelId="{7C08C4D0-0136-448D-BA94-0B481CF19690}" type="parTrans" cxnId="{7AA0F5B6-7182-4157-8FB4-AA50B49D8739}">
      <dgm:prSet/>
      <dgm:spPr/>
      <dgm:t>
        <a:bodyPr/>
        <a:lstStyle/>
        <a:p>
          <a:endParaRPr lang="zh-CN" altLang="en-US"/>
        </a:p>
      </dgm:t>
    </dgm:pt>
    <dgm:pt modelId="{D37B0B15-3484-4C3F-8DFE-0CACFE1EFB26}" type="sibTrans" cxnId="{7AA0F5B6-7182-4157-8FB4-AA50B49D8739}">
      <dgm:prSet/>
      <dgm:spPr/>
      <dgm:t>
        <a:bodyPr/>
        <a:lstStyle/>
        <a:p>
          <a:endParaRPr lang="zh-CN" altLang="en-US"/>
        </a:p>
      </dgm:t>
    </dgm:pt>
    <dgm:pt modelId="{6C971DB9-0212-4EF0-9B35-C1C880DC88A7}">
      <dgm:prSet/>
      <dgm:spPr/>
      <dgm:t>
        <a:bodyPr/>
        <a:lstStyle/>
        <a:p>
          <a:pPr rtl="0"/>
          <a:r>
            <a:rPr lang="zh-CN" b="0" dirty="0" smtClean="0"/>
            <a:t>训练数据中允许包含错误</a:t>
          </a:r>
          <a:endParaRPr lang="zh-CN" b="0" dirty="0"/>
        </a:p>
      </dgm:t>
    </dgm:pt>
    <dgm:pt modelId="{B2268ED7-5077-4BA3-8DB9-F4CA8CB50F22}" type="parTrans" cxnId="{DBE27C2A-38D9-4DBD-8A17-4AD18DC475B1}">
      <dgm:prSet/>
      <dgm:spPr/>
      <dgm:t>
        <a:bodyPr/>
        <a:lstStyle/>
        <a:p>
          <a:endParaRPr lang="zh-CN" altLang="en-US"/>
        </a:p>
      </dgm:t>
    </dgm:pt>
    <dgm:pt modelId="{D69D0315-BD23-4180-8326-3689E3A0E153}" type="sibTrans" cxnId="{DBE27C2A-38D9-4DBD-8A17-4AD18DC475B1}">
      <dgm:prSet/>
      <dgm:spPr/>
      <dgm:t>
        <a:bodyPr/>
        <a:lstStyle/>
        <a:p>
          <a:endParaRPr lang="zh-CN" altLang="en-US"/>
        </a:p>
      </dgm:t>
    </dgm:pt>
    <dgm:pt modelId="{4913F5A7-34C1-44D0-B1CE-3E6149CF9E14}">
      <dgm:prSet/>
      <dgm:spPr/>
      <dgm:t>
        <a:bodyPr/>
        <a:lstStyle/>
        <a:p>
          <a:pPr rtl="0"/>
          <a:r>
            <a:rPr lang="zh-CN" b="0" dirty="0" smtClean="0"/>
            <a:t>训练数据中允许包含缺少属性值的实例</a:t>
          </a:r>
          <a:endParaRPr lang="zh-CN" b="0" dirty="0"/>
        </a:p>
      </dgm:t>
    </dgm:pt>
    <dgm:pt modelId="{54FFE00E-4204-411D-BD34-31EC0A007154}" type="parTrans" cxnId="{B21DBEDA-C97C-4893-BFF3-B5A5F26E8C2F}">
      <dgm:prSet/>
      <dgm:spPr/>
      <dgm:t>
        <a:bodyPr/>
        <a:lstStyle/>
        <a:p>
          <a:endParaRPr lang="zh-CN" altLang="en-US"/>
        </a:p>
      </dgm:t>
    </dgm:pt>
    <dgm:pt modelId="{E65F0E54-7AE9-4F59-B08E-784E25D9AE4B}" type="sibTrans" cxnId="{B21DBEDA-C97C-4893-BFF3-B5A5F26E8C2F}">
      <dgm:prSet/>
      <dgm:spPr/>
      <dgm:t>
        <a:bodyPr/>
        <a:lstStyle/>
        <a:p>
          <a:endParaRPr lang="zh-CN" altLang="en-US"/>
        </a:p>
      </dgm:t>
    </dgm:pt>
    <dgm:pt modelId="{1E69C6C0-7B42-4A35-9D1B-5955269A4871}">
      <dgm:prSet/>
      <dgm:spPr/>
      <dgm:t>
        <a:bodyPr/>
        <a:lstStyle/>
        <a:p>
          <a:pPr rtl="0"/>
          <a:r>
            <a:rPr lang="zh-CN" smtClean="0"/>
            <a:t>典型算法</a:t>
          </a:r>
          <a:endParaRPr lang="zh-CN"/>
        </a:p>
      </dgm:t>
    </dgm:pt>
    <dgm:pt modelId="{A07F2885-E555-432B-BCF9-977260032137}" type="parTrans" cxnId="{2420BA40-0400-4098-AE11-E5BDAE86C01A}">
      <dgm:prSet/>
      <dgm:spPr/>
      <dgm:t>
        <a:bodyPr/>
        <a:lstStyle/>
        <a:p>
          <a:endParaRPr lang="zh-CN" altLang="en-US"/>
        </a:p>
      </dgm:t>
    </dgm:pt>
    <dgm:pt modelId="{DF5D59D1-C116-42AE-B88B-5A3687B1C656}" type="sibTrans" cxnId="{2420BA40-0400-4098-AE11-E5BDAE86C01A}">
      <dgm:prSet/>
      <dgm:spPr/>
      <dgm:t>
        <a:bodyPr/>
        <a:lstStyle/>
        <a:p>
          <a:endParaRPr lang="zh-CN" altLang="en-US"/>
        </a:p>
      </dgm:t>
    </dgm:pt>
    <dgm:pt modelId="{54196729-E44D-442C-B6FC-20C3E8F5CA21}">
      <dgm:prSet/>
      <dgm:spPr/>
      <dgm:t>
        <a:bodyPr/>
        <a:lstStyle/>
        <a:p>
          <a:pPr rtl="0"/>
          <a:r>
            <a:rPr lang="en-US" dirty="0" smtClean="0"/>
            <a:t>ID3</a:t>
          </a:r>
          <a:endParaRPr lang="zh-CN" dirty="0"/>
        </a:p>
      </dgm:t>
    </dgm:pt>
    <dgm:pt modelId="{B6C2305B-9F9B-4CA7-BF10-CB2616F08CC3}" type="parTrans" cxnId="{0326C5D2-2217-45F9-8AA1-04935500F62E}">
      <dgm:prSet/>
      <dgm:spPr/>
      <dgm:t>
        <a:bodyPr/>
        <a:lstStyle/>
        <a:p>
          <a:endParaRPr lang="zh-CN" altLang="en-US"/>
        </a:p>
      </dgm:t>
    </dgm:pt>
    <dgm:pt modelId="{C07641F9-4423-4925-A264-4AEE567642DD}" type="sibTrans" cxnId="{0326C5D2-2217-45F9-8AA1-04935500F62E}">
      <dgm:prSet/>
      <dgm:spPr/>
      <dgm:t>
        <a:bodyPr/>
        <a:lstStyle/>
        <a:p>
          <a:endParaRPr lang="zh-CN" altLang="en-US"/>
        </a:p>
      </dgm:t>
    </dgm:pt>
    <dgm:pt modelId="{4BB38C0C-CEED-42F7-A6F9-AEB8E697B594}">
      <dgm:prSet/>
      <dgm:spPr/>
      <dgm:t>
        <a:bodyPr/>
        <a:lstStyle/>
        <a:p>
          <a:pPr rtl="0"/>
          <a:endParaRPr lang="zh-CN" dirty="0"/>
        </a:p>
      </dgm:t>
    </dgm:pt>
    <dgm:pt modelId="{0FEA81D1-721B-4420-9C43-956B32284C8A}" type="parTrans" cxnId="{E9413B46-7AE9-41B5-982B-3B54335574D8}">
      <dgm:prSet/>
      <dgm:spPr/>
      <dgm:t>
        <a:bodyPr/>
        <a:lstStyle/>
        <a:p>
          <a:endParaRPr lang="zh-CN" altLang="en-US"/>
        </a:p>
      </dgm:t>
    </dgm:pt>
    <dgm:pt modelId="{33D14035-0856-4A81-8F25-2344FBB26A95}" type="sibTrans" cxnId="{E9413B46-7AE9-41B5-982B-3B54335574D8}">
      <dgm:prSet/>
      <dgm:spPr/>
      <dgm:t>
        <a:bodyPr/>
        <a:lstStyle/>
        <a:p>
          <a:endParaRPr lang="zh-CN" altLang="en-US"/>
        </a:p>
      </dgm:t>
    </dgm:pt>
    <dgm:pt modelId="{7EA49B86-7C73-4F54-B209-E6A374E13B21}">
      <dgm:prSet/>
      <dgm:spPr/>
      <dgm:t>
        <a:bodyPr/>
        <a:lstStyle/>
        <a:p>
          <a:pPr rtl="0"/>
          <a:endParaRPr lang="zh-CN" b="0" dirty="0"/>
        </a:p>
      </dgm:t>
    </dgm:pt>
    <dgm:pt modelId="{DEFBBDD0-C910-46C1-92DE-B99C2CA680E9}" type="parTrans" cxnId="{1A8F33FE-58D6-4448-997D-B60EE960D485}">
      <dgm:prSet/>
      <dgm:spPr/>
      <dgm:t>
        <a:bodyPr/>
        <a:lstStyle/>
        <a:p>
          <a:endParaRPr lang="zh-CN" altLang="en-US"/>
        </a:p>
      </dgm:t>
    </dgm:pt>
    <dgm:pt modelId="{C2FAE5AD-FF01-4EDD-8871-80FE45A7011D}" type="sibTrans" cxnId="{1A8F33FE-58D6-4448-997D-B60EE960D485}">
      <dgm:prSet/>
      <dgm:spPr/>
      <dgm:t>
        <a:bodyPr/>
        <a:lstStyle/>
        <a:p>
          <a:endParaRPr lang="zh-CN" altLang="en-US"/>
        </a:p>
      </dgm:t>
    </dgm:pt>
    <dgm:pt modelId="{AD7C06CD-1FCE-4FCF-BA1E-D1696846D866}">
      <dgm:prSet/>
      <dgm:spPr/>
      <dgm:t>
        <a:bodyPr/>
        <a:lstStyle/>
        <a:p>
          <a:pPr rtl="0"/>
          <a:r>
            <a:rPr lang="en-US" altLang="zh-CN" dirty="0" smtClean="0"/>
            <a:t>C4.5</a:t>
          </a:r>
          <a:endParaRPr lang="zh-CN" dirty="0"/>
        </a:p>
      </dgm:t>
    </dgm:pt>
    <dgm:pt modelId="{B62FED6F-F004-4B14-96AB-ABD15B050D10}" type="parTrans" cxnId="{817F4A9F-4ED2-4F3C-A839-375670543F43}">
      <dgm:prSet/>
      <dgm:spPr/>
      <dgm:t>
        <a:bodyPr/>
        <a:lstStyle/>
        <a:p>
          <a:endParaRPr lang="zh-CN" altLang="en-US"/>
        </a:p>
      </dgm:t>
    </dgm:pt>
    <dgm:pt modelId="{A861044B-4064-4091-B8F1-73A9B7A7BFFE}" type="sibTrans" cxnId="{817F4A9F-4ED2-4F3C-A839-375670543F43}">
      <dgm:prSet/>
      <dgm:spPr/>
      <dgm:t>
        <a:bodyPr/>
        <a:lstStyle/>
        <a:p>
          <a:endParaRPr lang="zh-CN" altLang="en-US"/>
        </a:p>
      </dgm:t>
    </dgm:pt>
    <dgm:pt modelId="{51EA12ED-6B79-4C8D-8901-CFBB248FA937}" type="pres">
      <dgm:prSet presAssocID="{EF19A7A1-8D76-46E0-A02E-954E6419BEFF}" presName="linear" presStyleCnt="0">
        <dgm:presLayoutVars>
          <dgm:animLvl val="lvl"/>
          <dgm:resizeHandles val="exact"/>
        </dgm:presLayoutVars>
      </dgm:prSet>
      <dgm:spPr/>
      <dgm:t>
        <a:bodyPr/>
        <a:lstStyle/>
        <a:p>
          <a:endParaRPr lang="zh-CN" altLang="en-US"/>
        </a:p>
      </dgm:t>
    </dgm:pt>
    <dgm:pt modelId="{943A5646-1CF9-44F6-B49F-4F56C69D3B5C}" type="pres">
      <dgm:prSet presAssocID="{38FA64FC-1BC3-4552-8198-C49797AB86C8}" presName="parentText" presStyleLbl="node1" presStyleIdx="0" presStyleCnt="3">
        <dgm:presLayoutVars>
          <dgm:chMax val="0"/>
          <dgm:bulletEnabled val="1"/>
        </dgm:presLayoutVars>
      </dgm:prSet>
      <dgm:spPr/>
      <dgm:t>
        <a:bodyPr/>
        <a:lstStyle/>
        <a:p>
          <a:endParaRPr lang="zh-CN" altLang="en-US"/>
        </a:p>
      </dgm:t>
    </dgm:pt>
    <dgm:pt modelId="{20B706DC-72E9-45DC-8A96-7586439FDF62}" type="pres">
      <dgm:prSet presAssocID="{38FA64FC-1BC3-4552-8198-C49797AB86C8}" presName="childText" presStyleLbl="revTx" presStyleIdx="0" presStyleCnt="3">
        <dgm:presLayoutVars>
          <dgm:bulletEnabled val="1"/>
        </dgm:presLayoutVars>
      </dgm:prSet>
      <dgm:spPr/>
      <dgm:t>
        <a:bodyPr/>
        <a:lstStyle/>
        <a:p>
          <a:endParaRPr lang="zh-CN" altLang="en-US"/>
        </a:p>
      </dgm:t>
    </dgm:pt>
    <dgm:pt modelId="{205A4553-34E9-4543-B293-0EF106E1DED9}" type="pres">
      <dgm:prSet presAssocID="{6D925CEC-74D2-4454-BABE-2F7A17AE237E}" presName="parentText" presStyleLbl="node1" presStyleIdx="1" presStyleCnt="3">
        <dgm:presLayoutVars>
          <dgm:chMax val="0"/>
          <dgm:bulletEnabled val="1"/>
        </dgm:presLayoutVars>
      </dgm:prSet>
      <dgm:spPr/>
      <dgm:t>
        <a:bodyPr/>
        <a:lstStyle/>
        <a:p>
          <a:endParaRPr lang="zh-CN" altLang="en-US"/>
        </a:p>
      </dgm:t>
    </dgm:pt>
    <dgm:pt modelId="{AD9B7331-A023-4FF5-AB93-995DCC93E755}" type="pres">
      <dgm:prSet presAssocID="{6D925CEC-74D2-4454-BABE-2F7A17AE237E}" presName="childText" presStyleLbl="revTx" presStyleIdx="1" presStyleCnt="3">
        <dgm:presLayoutVars>
          <dgm:bulletEnabled val="1"/>
        </dgm:presLayoutVars>
      </dgm:prSet>
      <dgm:spPr/>
      <dgm:t>
        <a:bodyPr/>
        <a:lstStyle/>
        <a:p>
          <a:endParaRPr lang="zh-CN" altLang="en-US"/>
        </a:p>
      </dgm:t>
    </dgm:pt>
    <dgm:pt modelId="{2B117A40-1AD7-4F2E-BB09-6B77DD844BD2}" type="pres">
      <dgm:prSet presAssocID="{1E69C6C0-7B42-4A35-9D1B-5955269A4871}" presName="parentText" presStyleLbl="node1" presStyleIdx="2" presStyleCnt="3">
        <dgm:presLayoutVars>
          <dgm:chMax val="0"/>
          <dgm:bulletEnabled val="1"/>
        </dgm:presLayoutVars>
      </dgm:prSet>
      <dgm:spPr/>
      <dgm:t>
        <a:bodyPr/>
        <a:lstStyle/>
        <a:p>
          <a:endParaRPr lang="zh-CN" altLang="en-US"/>
        </a:p>
      </dgm:t>
    </dgm:pt>
    <dgm:pt modelId="{04365808-F7F0-438A-9EB3-91C5A43B0E7D}" type="pres">
      <dgm:prSet presAssocID="{1E69C6C0-7B42-4A35-9D1B-5955269A4871}" presName="childText" presStyleLbl="revTx" presStyleIdx="2" presStyleCnt="3">
        <dgm:presLayoutVars>
          <dgm:bulletEnabled val="1"/>
        </dgm:presLayoutVars>
      </dgm:prSet>
      <dgm:spPr/>
      <dgm:t>
        <a:bodyPr/>
        <a:lstStyle/>
        <a:p>
          <a:endParaRPr lang="zh-CN" altLang="en-US"/>
        </a:p>
      </dgm:t>
    </dgm:pt>
  </dgm:ptLst>
  <dgm:cxnLst>
    <dgm:cxn modelId="{1A8F33FE-58D6-4448-997D-B60EE960D485}" srcId="{6D925CEC-74D2-4454-BABE-2F7A17AE237E}" destId="{7EA49B86-7C73-4F54-B209-E6A374E13B21}" srcOrd="4" destOrd="0" parTransId="{DEFBBDD0-C910-46C1-92DE-B99C2CA680E9}" sibTransId="{C2FAE5AD-FF01-4EDD-8871-80FE45A7011D}"/>
    <dgm:cxn modelId="{7AA0F5B6-7182-4157-8FB4-AA50B49D8739}" srcId="{6D925CEC-74D2-4454-BABE-2F7A17AE237E}" destId="{8F7D56A4-7147-4724-8A6E-54064150C203}" srcOrd="1" destOrd="0" parTransId="{7C08C4D0-0136-448D-BA94-0B481CF19690}" sibTransId="{D37B0B15-3484-4C3F-8DFE-0CACFE1EFB26}"/>
    <dgm:cxn modelId="{817F4A9F-4ED2-4F3C-A839-375670543F43}" srcId="{1E69C6C0-7B42-4A35-9D1B-5955269A4871}" destId="{AD7C06CD-1FCE-4FCF-BA1E-D1696846D866}" srcOrd="1" destOrd="0" parTransId="{B62FED6F-F004-4B14-96AB-ABD15B050D10}" sibTransId="{A861044B-4064-4091-B8F1-73A9B7A7BFFE}"/>
    <dgm:cxn modelId="{2420BA40-0400-4098-AE11-E5BDAE86C01A}" srcId="{EF19A7A1-8D76-46E0-A02E-954E6419BEFF}" destId="{1E69C6C0-7B42-4A35-9D1B-5955269A4871}" srcOrd="2" destOrd="0" parTransId="{A07F2885-E555-432B-BCF9-977260032137}" sibTransId="{DF5D59D1-C116-42AE-B88B-5A3687B1C656}"/>
    <dgm:cxn modelId="{C8004B4E-FE7F-4E0D-A9A8-6B06262A19A7}" type="presOf" srcId="{16227837-BF76-4E2F-A643-ACCDADE1C789}" destId="{20B706DC-72E9-45DC-8A96-7586439FDF62}" srcOrd="0" destOrd="0" presId="urn:microsoft.com/office/officeart/2005/8/layout/vList2"/>
    <dgm:cxn modelId="{B87DD41A-979F-48E0-85EC-D1A037C0C388}" type="presOf" srcId="{54196729-E44D-442C-B6FC-20C3E8F5CA21}" destId="{04365808-F7F0-438A-9EB3-91C5A43B0E7D}" srcOrd="0" destOrd="0" presId="urn:microsoft.com/office/officeart/2005/8/layout/vList2"/>
    <dgm:cxn modelId="{BDBC8A62-6348-46F8-9654-9C18172D037E}" type="presOf" srcId="{6D925CEC-74D2-4454-BABE-2F7A17AE237E}" destId="{205A4553-34E9-4543-B293-0EF106E1DED9}" srcOrd="0" destOrd="0" presId="urn:microsoft.com/office/officeart/2005/8/layout/vList2"/>
    <dgm:cxn modelId="{852020EA-B3FA-4492-A094-928C1B9D47EF}" type="presOf" srcId="{38FA64FC-1BC3-4552-8198-C49797AB86C8}" destId="{943A5646-1CF9-44F6-B49F-4F56C69D3B5C}" srcOrd="0" destOrd="0" presId="urn:microsoft.com/office/officeart/2005/8/layout/vList2"/>
    <dgm:cxn modelId="{314C96E1-9A7E-403D-B9AC-63A17FD5A27D}" type="presOf" srcId="{1E69C6C0-7B42-4A35-9D1B-5955269A4871}" destId="{2B117A40-1AD7-4F2E-BB09-6B77DD844BD2}" srcOrd="0" destOrd="0" presId="urn:microsoft.com/office/officeart/2005/8/layout/vList2"/>
    <dgm:cxn modelId="{348629BB-2E92-494A-B7A6-FC752493069C}" type="presOf" srcId="{DD03BBDB-D0D4-4533-90CA-3D4302654639}" destId="{AD9B7331-A023-4FF5-AB93-995DCC93E755}" srcOrd="0" destOrd="0" presId="urn:microsoft.com/office/officeart/2005/8/layout/vList2"/>
    <dgm:cxn modelId="{D2D0B8F0-2B7D-49EE-A747-BB5B35367A4F}" type="presOf" srcId="{7EA49B86-7C73-4F54-B209-E6A374E13B21}" destId="{AD9B7331-A023-4FF5-AB93-995DCC93E755}" srcOrd="0" destOrd="4" presId="urn:microsoft.com/office/officeart/2005/8/layout/vList2"/>
    <dgm:cxn modelId="{5E7500D3-9525-4A78-83C2-17977F1A9ACD}" srcId="{EF19A7A1-8D76-46E0-A02E-954E6419BEFF}" destId="{38FA64FC-1BC3-4552-8198-C49797AB86C8}" srcOrd="0" destOrd="0" parTransId="{CC62EDB8-4A1A-4B71-A05B-B23E39CAE320}" sibTransId="{6379FAB3-7676-4854-A1F0-0E49B7C86BD7}"/>
    <dgm:cxn modelId="{CD4765EF-A34C-4149-BAA5-3F9AC267CA2B}" type="presOf" srcId="{8F7D56A4-7147-4724-8A6E-54064150C203}" destId="{AD9B7331-A023-4FF5-AB93-995DCC93E755}" srcOrd="0" destOrd="1" presId="urn:microsoft.com/office/officeart/2005/8/layout/vList2"/>
    <dgm:cxn modelId="{1988EF15-2B4C-4551-8E8F-51F19FB42900}" type="presOf" srcId="{1504E10C-6BD6-49F6-8908-CA91B659FB3A}" destId="{20B706DC-72E9-45DC-8A96-7586439FDF62}" srcOrd="0" destOrd="1" presId="urn:microsoft.com/office/officeart/2005/8/layout/vList2"/>
    <dgm:cxn modelId="{4ABC5C7F-7129-493D-BFBD-F186AEA18109}" type="presOf" srcId="{6C971DB9-0212-4EF0-9B35-C1C880DC88A7}" destId="{AD9B7331-A023-4FF5-AB93-995DCC93E755}" srcOrd="0" destOrd="2" presId="urn:microsoft.com/office/officeart/2005/8/layout/vList2"/>
    <dgm:cxn modelId="{927E2498-53AB-4003-B245-8EADCBD65374}" srcId="{6D925CEC-74D2-4454-BABE-2F7A17AE237E}" destId="{DD03BBDB-D0D4-4533-90CA-3D4302654639}" srcOrd="0" destOrd="0" parTransId="{A029DE03-3550-46D2-9F96-8B5E3B5B9327}" sibTransId="{13424BB0-3870-4C7C-A9D7-FD76D95C8637}"/>
    <dgm:cxn modelId="{DF24C16E-755E-4E12-A262-3CD97FA4F849}" srcId="{EF19A7A1-8D76-46E0-A02E-954E6419BEFF}" destId="{6D925CEC-74D2-4454-BABE-2F7A17AE237E}" srcOrd="1" destOrd="0" parTransId="{8B701E46-7C7C-4426-B31C-5D6AA5B029A8}" sibTransId="{06D2538A-7801-4A09-8F31-C933D644ECB0}"/>
    <dgm:cxn modelId="{DBE27C2A-38D9-4DBD-8A17-4AD18DC475B1}" srcId="{6D925CEC-74D2-4454-BABE-2F7A17AE237E}" destId="{6C971DB9-0212-4EF0-9B35-C1C880DC88A7}" srcOrd="2" destOrd="0" parTransId="{B2268ED7-5077-4BA3-8DB9-F4CA8CB50F22}" sibTransId="{D69D0315-BD23-4180-8326-3689E3A0E153}"/>
    <dgm:cxn modelId="{E9413B46-7AE9-41B5-982B-3B54335574D8}" srcId="{38FA64FC-1BC3-4552-8198-C49797AB86C8}" destId="{4BB38C0C-CEED-42F7-A6F9-AEB8E697B594}" srcOrd="2" destOrd="0" parTransId="{0FEA81D1-721B-4420-9C43-956B32284C8A}" sibTransId="{33D14035-0856-4A81-8F25-2344FBB26A95}"/>
    <dgm:cxn modelId="{0326C5D2-2217-45F9-8AA1-04935500F62E}" srcId="{1E69C6C0-7B42-4A35-9D1B-5955269A4871}" destId="{54196729-E44D-442C-B6FC-20C3E8F5CA21}" srcOrd="0" destOrd="0" parTransId="{B6C2305B-9F9B-4CA7-BF10-CB2616F08CC3}" sibTransId="{C07641F9-4423-4925-A264-4AEE567642DD}"/>
    <dgm:cxn modelId="{11A69A19-6D48-4629-9874-1B9B85D8CD7B}" type="presOf" srcId="{4913F5A7-34C1-44D0-B1CE-3E6149CF9E14}" destId="{AD9B7331-A023-4FF5-AB93-995DCC93E755}" srcOrd="0" destOrd="3" presId="urn:microsoft.com/office/officeart/2005/8/layout/vList2"/>
    <dgm:cxn modelId="{3CE306AF-3A5D-4E4D-AE5C-42FDF0838A92}" type="presOf" srcId="{AD7C06CD-1FCE-4FCF-BA1E-D1696846D866}" destId="{04365808-F7F0-438A-9EB3-91C5A43B0E7D}" srcOrd="0" destOrd="1" presId="urn:microsoft.com/office/officeart/2005/8/layout/vList2"/>
    <dgm:cxn modelId="{B21DBEDA-C97C-4893-BFF3-B5A5F26E8C2F}" srcId="{6D925CEC-74D2-4454-BABE-2F7A17AE237E}" destId="{4913F5A7-34C1-44D0-B1CE-3E6149CF9E14}" srcOrd="3" destOrd="0" parTransId="{54FFE00E-4204-411D-BD34-31EC0A007154}" sibTransId="{E65F0E54-7AE9-4F59-B08E-784E25D9AE4B}"/>
    <dgm:cxn modelId="{BEB4F982-C843-4C5F-85A6-876D6D3F5787}" srcId="{38FA64FC-1BC3-4552-8198-C49797AB86C8}" destId="{16227837-BF76-4E2F-A643-ACCDADE1C789}" srcOrd="0" destOrd="0" parTransId="{E10E614E-411A-4A29-80AE-3B3BE93F6B62}" sibTransId="{CAED7DDC-66B7-4065-AB7B-DBB4BBC86656}"/>
    <dgm:cxn modelId="{1FB8B1CB-8669-481B-91B9-A26363A48E75}" type="presOf" srcId="{4BB38C0C-CEED-42F7-A6F9-AEB8E697B594}" destId="{20B706DC-72E9-45DC-8A96-7586439FDF62}" srcOrd="0" destOrd="2" presId="urn:microsoft.com/office/officeart/2005/8/layout/vList2"/>
    <dgm:cxn modelId="{B8B04B0A-A2D4-4151-80A2-4AF39BC2C553}" srcId="{38FA64FC-1BC3-4552-8198-C49797AB86C8}" destId="{1504E10C-6BD6-49F6-8908-CA91B659FB3A}" srcOrd="1" destOrd="0" parTransId="{B661990C-057D-4D2E-A041-762F37016181}" sibTransId="{3709994D-931B-44A2-99AD-088D5F3F4295}"/>
    <dgm:cxn modelId="{D965748C-AB1F-4E3D-9DA9-DBF06D81E5FF}" type="presOf" srcId="{EF19A7A1-8D76-46E0-A02E-954E6419BEFF}" destId="{51EA12ED-6B79-4C8D-8901-CFBB248FA937}" srcOrd="0" destOrd="0" presId="urn:microsoft.com/office/officeart/2005/8/layout/vList2"/>
    <dgm:cxn modelId="{7166EEAF-B6B4-4684-B269-9214D0E47EEA}" type="presParOf" srcId="{51EA12ED-6B79-4C8D-8901-CFBB248FA937}" destId="{943A5646-1CF9-44F6-B49F-4F56C69D3B5C}" srcOrd="0" destOrd="0" presId="urn:microsoft.com/office/officeart/2005/8/layout/vList2"/>
    <dgm:cxn modelId="{1DE0B175-1CBD-43DB-A898-63FD2C85F6E0}" type="presParOf" srcId="{51EA12ED-6B79-4C8D-8901-CFBB248FA937}" destId="{20B706DC-72E9-45DC-8A96-7586439FDF62}" srcOrd="1" destOrd="0" presId="urn:microsoft.com/office/officeart/2005/8/layout/vList2"/>
    <dgm:cxn modelId="{79D6A18C-57A2-4E6D-AD82-E921451B2598}" type="presParOf" srcId="{51EA12ED-6B79-4C8D-8901-CFBB248FA937}" destId="{205A4553-34E9-4543-B293-0EF106E1DED9}" srcOrd="2" destOrd="0" presId="urn:microsoft.com/office/officeart/2005/8/layout/vList2"/>
    <dgm:cxn modelId="{931B7622-6756-4C70-BA91-E0CDBF6947E3}" type="presParOf" srcId="{51EA12ED-6B79-4C8D-8901-CFBB248FA937}" destId="{AD9B7331-A023-4FF5-AB93-995DCC93E755}" srcOrd="3" destOrd="0" presId="urn:microsoft.com/office/officeart/2005/8/layout/vList2"/>
    <dgm:cxn modelId="{28936345-78A3-40A8-ABF1-986E60B3C4DB}" type="presParOf" srcId="{51EA12ED-6B79-4C8D-8901-CFBB248FA937}" destId="{2B117A40-1AD7-4F2E-BB09-6B77DD844BD2}" srcOrd="4" destOrd="0" presId="urn:microsoft.com/office/officeart/2005/8/layout/vList2"/>
    <dgm:cxn modelId="{D17EB9AF-9252-4D4E-A74A-C5EFBFF4D451}" type="presParOf" srcId="{51EA12ED-6B79-4C8D-8901-CFBB248FA937}" destId="{04365808-F7F0-438A-9EB3-91C5A43B0E7D}"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C592F3-7978-4043-BE12-D869A1BA4833}" type="doc">
      <dgm:prSet loTypeId="urn:microsoft.com/office/officeart/2008/layout/VerticalCurvedList" loCatId="list" qsTypeId="urn:microsoft.com/office/officeart/2005/8/quickstyle/simple4" qsCatId="simple" csTypeId="urn:microsoft.com/office/officeart/2005/8/colors/accent0_3" csCatId="mainScheme"/>
      <dgm:spPr/>
      <dgm:t>
        <a:bodyPr/>
        <a:lstStyle/>
        <a:p>
          <a:endParaRPr lang="zh-CN" altLang="en-US"/>
        </a:p>
      </dgm:t>
    </dgm:pt>
    <dgm:pt modelId="{6FD6185A-A8F2-41A2-913D-106D7D469368}">
      <dgm:prSet/>
      <dgm:spPr/>
      <dgm:t>
        <a:bodyPr/>
        <a:lstStyle/>
        <a:p>
          <a:pPr rtl="0"/>
          <a:r>
            <a:rPr lang="zh-CN" smtClean="0"/>
            <a:t>以整个样本集作为决策树的根节点</a:t>
          </a:r>
          <a:r>
            <a:rPr lang="en-US" smtClean="0"/>
            <a:t>S</a:t>
          </a:r>
          <a:r>
            <a:rPr lang="zh-CN" smtClean="0"/>
            <a:t>，并计算</a:t>
          </a:r>
          <a:r>
            <a:rPr lang="en-US" smtClean="0"/>
            <a:t>S</a:t>
          </a:r>
          <a:r>
            <a:rPr lang="zh-CN" smtClean="0"/>
            <a:t>对每个属性的条件熵；</a:t>
          </a:r>
          <a:endParaRPr lang="zh-CN"/>
        </a:p>
      </dgm:t>
    </dgm:pt>
    <dgm:pt modelId="{EA74FA35-C11B-4D59-818F-53AFC63DAF43}" type="parTrans" cxnId="{961971DD-7B1C-4C08-BD3D-F1F5C43EB8E7}">
      <dgm:prSet/>
      <dgm:spPr/>
      <dgm:t>
        <a:bodyPr/>
        <a:lstStyle/>
        <a:p>
          <a:endParaRPr lang="zh-CN" altLang="en-US"/>
        </a:p>
      </dgm:t>
    </dgm:pt>
    <dgm:pt modelId="{CC22CE4E-9BE9-4A49-BB25-C7C23D5C8AEC}" type="sibTrans" cxnId="{961971DD-7B1C-4C08-BD3D-F1F5C43EB8E7}">
      <dgm:prSet/>
      <dgm:spPr/>
      <dgm:t>
        <a:bodyPr/>
        <a:lstStyle/>
        <a:p>
          <a:endParaRPr lang="zh-CN" altLang="en-US"/>
        </a:p>
      </dgm:t>
    </dgm:pt>
    <dgm:pt modelId="{992A9661-3315-4403-B310-C1C602B47297}">
      <dgm:prSet/>
      <dgm:spPr/>
      <dgm:t>
        <a:bodyPr/>
        <a:lstStyle/>
        <a:p>
          <a:pPr rtl="0"/>
          <a:r>
            <a:rPr lang="zh-CN" dirty="0" smtClean="0"/>
            <a:t>选择能使</a:t>
          </a:r>
          <a:r>
            <a:rPr lang="en-US" dirty="0" smtClean="0"/>
            <a:t>S</a:t>
          </a:r>
          <a:r>
            <a:rPr lang="zh-CN" dirty="0" smtClean="0"/>
            <a:t>的条件熵为最小的一个属性，对根节点进行分裂，得到根节点下的子节点；</a:t>
          </a:r>
          <a:endParaRPr lang="zh-CN" dirty="0"/>
        </a:p>
      </dgm:t>
    </dgm:pt>
    <dgm:pt modelId="{ED75A843-329D-478C-A46B-7E86B007B178}" type="parTrans" cxnId="{8633E7F0-2E0D-4F4D-A395-3A25B0E3106A}">
      <dgm:prSet/>
      <dgm:spPr/>
      <dgm:t>
        <a:bodyPr/>
        <a:lstStyle/>
        <a:p>
          <a:endParaRPr lang="zh-CN" altLang="en-US"/>
        </a:p>
      </dgm:t>
    </dgm:pt>
    <dgm:pt modelId="{1DC17186-B326-4734-8B54-1AD4F61B42E3}" type="sibTrans" cxnId="{8633E7F0-2E0D-4F4D-A395-3A25B0E3106A}">
      <dgm:prSet/>
      <dgm:spPr/>
      <dgm:t>
        <a:bodyPr/>
        <a:lstStyle/>
        <a:p>
          <a:endParaRPr lang="zh-CN" altLang="en-US"/>
        </a:p>
      </dgm:t>
    </dgm:pt>
    <dgm:pt modelId="{5E331EB5-028B-40FF-B779-CCD787292566}">
      <dgm:prSet/>
      <dgm:spPr/>
      <dgm:t>
        <a:bodyPr/>
        <a:lstStyle/>
        <a:p>
          <a:pPr rtl="0"/>
          <a:r>
            <a:rPr lang="zh-CN" smtClean="0"/>
            <a:t>再用同样方法对这些子节点进行分裂，直至所有叶节点的熵值都下降为</a:t>
          </a:r>
          <a:r>
            <a:rPr lang="en-US" smtClean="0"/>
            <a:t>0</a:t>
          </a:r>
          <a:r>
            <a:rPr lang="zh-CN" smtClean="0"/>
            <a:t>为止；</a:t>
          </a:r>
          <a:endParaRPr lang="zh-CN"/>
        </a:p>
      </dgm:t>
    </dgm:pt>
    <dgm:pt modelId="{D793F958-264E-482E-BA70-742E11691FDA}" type="parTrans" cxnId="{81AD80F7-1FFF-4086-934C-C81541E87FAC}">
      <dgm:prSet/>
      <dgm:spPr/>
      <dgm:t>
        <a:bodyPr/>
        <a:lstStyle/>
        <a:p>
          <a:endParaRPr lang="zh-CN" altLang="en-US"/>
        </a:p>
      </dgm:t>
    </dgm:pt>
    <dgm:pt modelId="{B71368A3-1245-4CE6-938E-E7D53732FF8C}" type="sibTrans" cxnId="{81AD80F7-1FFF-4086-934C-C81541E87FAC}">
      <dgm:prSet/>
      <dgm:spPr/>
      <dgm:t>
        <a:bodyPr/>
        <a:lstStyle/>
        <a:p>
          <a:endParaRPr lang="zh-CN" altLang="en-US"/>
        </a:p>
      </dgm:t>
    </dgm:pt>
    <dgm:pt modelId="{8966B747-4B86-4690-8990-CE640E443420}">
      <dgm:prSet/>
      <dgm:spPr/>
      <dgm:t>
        <a:bodyPr/>
        <a:lstStyle/>
        <a:p>
          <a:pPr rtl="0"/>
          <a:r>
            <a:rPr lang="zh-CN" smtClean="0"/>
            <a:t>得到一颗与训练样本集对应的熵为</a:t>
          </a:r>
          <a:r>
            <a:rPr lang="en-US" smtClean="0"/>
            <a:t>0</a:t>
          </a:r>
          <a:r>
            <a:rPr lang="zh-CN" smtClean="0"/>
            <a:t>的决策树。</a:t>
          </a:r>
          <a:endParaRPr lang="zh-CN"/>
        </a:p>
      </dgm:t>
    </dgm:pt>
    <dgm:pt modelId="{2295DADA-D44E-4C46-BDE9-45BE975D024A}" type="parTrans" cxnId="{A7CE5ACB-A9C2-4002-8D5F-5E26A5E8C5B6}">
      <dgm:prSet/>
      <dgm:spPr/>
      <dgm:t>
        <a:bodyPr/>
        <a:lstStyle/>
        <a:p>
          <a:endParaRPr lang="zh-CN" altLang="en-US"/>
        </a:p>
      </dgm:t>
    </dgm:pt>
    <dgm:pt modelId="{416BE388-F421-4388-9DBD-F25CB1FB37D6}" type="sibTrans" cxnId="{A7CE5ACB-A9C2-4002-8D5F-5E26A5E8C5B6}">
      <dgm:prSet/>
      <dgm:spPr/>
      <dgm:t>
        <a:bodyPr/>
        <a:lstStyle/>
        <a:p>
          <a:endParaRPr lang="zh-CN" altLang="en-US"/>
        </a:p>
      </dgm:t>
    </dgm:pt>
    <dgm:pt modelId="{7B82A7CE-BC57-4E23-8B7E-C9A99E4162D2}" type="pres">
      <dgm:prSet presAssocID="{0CC592F3-7978-4043-BE12-D869A1BA4833}" presName="Name0" presStyleCnt="0">
        <dgm:presLayoutVars>
          <dgm:chMax val="7"/>
          <dgm:chPref val="7"/>
          <dgm:dir/>
        </dgm:presLayoutVars>
      </dgm:prSet>
      <dgm:spPr/>
      <dgm:t>
        <a:bodyPr/>
        <a:lstStyle/>
        <a:p>
          <a:endParaRPr lang="zh-CN" altLang="en-US"/>
        </a:p>
      </dgm:t>
    </dgm:pt>
    <dgm:pt modelId="{DA2072D2-F9EC-4E38-8A93-8197A1072AF7}" type="pres">
      <dgm:prSet presAssocID="{0CC592F3-7978-4043-BE12-D869A1BA4833}" presName="Name1" presStyleCnt="0"/>
      <dgm:spPr/>
    </dgm:pt>
    <dgm:pt modelId="{7FDD9F8B-B672-481F-8BD0-34068BE3B744}" type="pres">
      <dgm:prSet presAssocID="{0CC592F3-7978-4043-BE12-D869A1BA4833}" presName="cycle" presStyleCnt="0"/>
      <dgm:spPr/>
    </dgm:pt>
    <dgm:pt modelId="{A0A831B1-0941-43DD-9163-20FC63A3C923}" type="pres">
      <dgm:prSet presAssocID="{0CC592F3-7978-4043-BE12-D869A1BA4833}" presName="srcNode" presStyleLbl="node1" presStyleIdx="0" presStyleCnt="4"/>
      <dgm:spPr/>
    </dgm:pt>
    <dgm:pt modelId="{FE25A3EE-EB85-43C9-8375-12A0E4AD3911}" type="pres">
      <dgm:prSet presAssocID="{0CC592F3-7978-4043-BE12-D869A1BA4833}" presName="conn" presStyleLbl="parChTrans1D2" presStyleIdx="0" presStyleCnt="1"/>
      <dgm:spPr/>
      <dgm:t>
        <a:bodyPr/>
        <a:lstStyle/>
        <a:p>
          <a:endParaRPr lang="zh-CN" altLang="en-US"/>
        </a:p>
      </dgm:t>
    </dgm:pt>
    <dgm:pt modelId="{0C1E4797-74F1-4FB7-B5EF-BDA9AD139E4D}" type="pres">
      <dgm:prSet presAssocID="{0CC592F3-7978-4043-BE12-D869A1BA4833}" presName="extraNode" presStyleLbl="node1" presStyleIdx="0" presStyleCnt="4"/>
      <dgm:spPr/>
    </dgm:pt>
    <dgm:pt modelId="{AD48A508-C80A-4991-9A0D-50CEB385171F}" type="pres">
      <dgm:prSet presAssocID="{0CC592F3-7978-4043-BE12-D869A1BA4833}" presName="dstNode" presStyleLbl="node1" presStyleIdx="0" presStyleCnt="4"/>
      <dgm:spPr/>
    </dgm:pt>
    <dgm:pt modelId="{25A4333C-BBA6-47D4-BC13-9B3A38B4D602}" type="pres">
      <dgm:prSet presAssocID="{6FD6185A-A8F2-41A2-913D-106D7D469368}" presName="text_1" presStyleLbl="node1" presStyleIdx="0" presStyleCnt="4">
        <dgm:presLayoutVars>
          <dgm:bulletEnabled val="1"/>
        </dgm:presLayoutVars>
      </dgm:prSet>
      <dgm:spPr/>
      <dgm:t>
        <a:bodyPr/>
        <a:lstStyle/>
        <a:p>
          <a:endParaRPr lang="zh-CN" altLang="en-US"/>
        </a:p>
      </dgm:t>
    </dgm:pt>
    <dgm:pt modelId="{F17DF4F9-57D6-4170-9489-13F562331DE4}" type="pres">
      <dgm:prSet presAssocID="{6FD6185A-A8F2-41A2-913D-106D7D469368}" presName="accent_1" presStyleCnt="0"/>
      <dgm:spPr/>
    </dgm:pt>
    <dgm:pt modelId="{183F97AA-9656-4E36-8608-FCFD9AAF830A}" type="pres">
      <dgm:prSet presAssocID="{6FD6185A-A8F2-41A2-913D-106D7D469368}" presName="accentRepeatNode" presStyleLbl="solidFgAcc1" presStyleIdx="0" presStyleCnt="4"/>
      <dgm:spPr/>
    </dgm:pt>
    <dgm:pt modelId="{0F5A7D28-9929-46A5-9D87-F96169E0720F}" type="pres">
      <dgm:prSet presAssocID="{992A9661-3315-4403-B310-C1C602B47297}" presName="text_2" presStyleLbl="node1" presStyleIdx="1" presStyleCnt="4">
        <dgm:presLayoutVars>
          <dgm:bulletEnabled val="1"/>
        </dgm:presLayoutVars>
      </dgm:prSet>
      <dgm:spPr/>
      <dgm:t>
        <a:bodyPr/>
        <a:lstStyle/>
        <a:p>
          <a:endParaRPr lang="zh-CN" altLang="en-US"/>
        </a:p>
      </dgm:t>
    </dgm:pt>
    <dgm:pt modelId="{3E8946BD-0E46-412B-B8D5-B28B74114CE9}" type="pres">
      <dgm:prSet presAssocID="{992A9661-3315-4403-B310-C1C602B47297}" presName="accent_2" presStyleCnt="0"/>
      <dgm:spPr/>
    </dgm:pt>
    <dgm:pt modelId="{78356122-41D0-4928-B2FF-E3999155D23E}" type="pres">
      <dgm:prSet presAssocID="{992A9661-3315-4403-B310-C1C602B47297}" presName="accentRepeatNode" presStyleLbl="solidFgAcc1" presStyleIdx="1" presStyleCnt="4"/>
      <dgm:spPr/>
    </dgm:pt>
    <dgm:pt modelId="{9CFB21A9-A92F-433B-9B07-4F4C8322CB42}" type="pres">
      <dgm:prSet presAssocID="{5E331EB5-028B-40FF-B779-CCD787292566}" presName="text_3" presStyleLbl="node1" presStyleIdx="2" presStyleCnt="4">
        <dgm:presLayoutVars>
          <dgm:bulletEnabled val="1"/>
        </dgm:presLayoutVars>
      </dgm:prSet>
      <dgm:spPr/>
      <dgm:t>
        <a:bodyPr/>
        <a:lstStyle/>
        <a:p>
          <a:endParaRPr lang="zh-CN" altLang="en-US"/>
        </a:p>
      </dgm:t>
    </dgm:pt>
    <dgm:pt modelId="{BBE6A2B4-9269-4B0E-B090-0DB3CABBF5D7}" type="pres">
      <dgm:prSet presAssocID="{5E331EB5-028B-40FF-B779-CCD787292566}" presName="accent_3" presStyleCnt="0"/>
      <dgm:spPr/>
    </dgm:pt>
    <dgm:pt modelId="{DD04AAE1-6FA8-4887-A5AC-21E3087FFBA9}" type="pres">
      <dgm:prSet presAssocID="{5E331EB5-028B-40FF-B779-CCD787292566}" presName="accentRepeatNode" presStyleLbl="solidFgAcc1" presStyleIdx="2" presStyleCnt="4"/>
      <dgm:spPr/>
    </dgm:pt>
    <dgm:pt modelId="{20C30229-BFB1-4476-AA81-7649023C2D02}" type="pres">
      <dgm:prSet presAssocID="{8966B747-4B86-4690-8990-CE640E443420}" presName="text_4" presStyleLbl="node1" presStyleIdx="3" presStyleCnt="4">
        <dgm:presLayoutVars>
          <dgm:bulletEnabled val="1"/>
        </dgm:presLayoutVars>
      </dgm:prSet>
      <dgm:spPr/>
      <dgm:t>
        <a:bodyPr/>
        <a:lstStyle/>
        <a:p>
          <a:endParaRPr lang="zh-CN" altLang="en-US"/>
        </a:p>
      </dgm:t>
    </dgm:pt>
    <dgm:pt modelId="{2D56AEBF-3BFA-4ADE-9759-85FEF05511FF}" type="pres">
      <dgm:prSet presAssocID="{8966B747-4B86-4690-8990-CE640E443420}" presName="accent_4" presStyleCnt="0"/>
      <dgm:spPr/>
    </dgm:pt>
    <dgm:pt modelId="{9A1D9675-2DBF-4B92-AF46-28C06A7355F4}" type="pres">
      <dgm:prSet presAssocID="{8966B747-4B86-4690-8990-CE640E443420}" presName="accentRepeatNode" presStyleLbl="solidFgAcc1" presStyleIdx="3" presStyleCnt="4"/>
      <dgm:spPr/>
    </dgm:pt>
  </dgm:ptLst>
  <dgm:cxnLst>
    <dgm:cxn modelId="{F3AAAFC7-543E-46CC-8EEB-436406395154}" type="presOf" srcId="{0CC592F3-7978-4043-BE12-D869A1BA4833}" destId="{7B82A7CE-BC57-4E23-8B7E-C9A99E4162D2}" srcOrd="0" destOrd="0" presId="urn:microsoft.com/office/officeart/2008/layout/VerticalCurvedList"/>
    <dgm:cxn modelId="{98E6F6C1-F19F-4077-B66E-1D9E66A4FBDA}" type="presOf" srcId="{CC22CE4E-9BE9-4A49-BB25-C7C23D5C8AEC}" destId="{FE25A3EE-EB85-43C9-8375-12A0E4AD3911}" srcOrd="0" destOrd="0" presId="urn:microsoft.com/office/officeart/2008/layout/VerticalCurvedList"/>
    <dgm:cxn modelId="{D7743782-6A7D-4979-9535-85FE1AE2DD97}" type="presOf" srcId="{992A9661-3315-4403-B310-C1C602B47297}" destId="{0F5A7D28-9929-46A5-9D87-F96169E0720F}" srcOrd="0" destOrd="0" presId="urn:microsoft.com/office/officeart/2008/layout/VerticalCurvedList"/>
    <dgm:cxn modelId="{961971DD-7B1C-4C08-BD3D-F1F5C43EB8E7}" srcId="{0CC592F3-7978-4043-BE12-D869A1BA4833}" destId="{6FD6185A-A8F2-41A2-913D-106D7D469368}" srcOrd="0" destOrd="0" parTransId="{EA74FA35-C11B-4D59-818F-53AFC63DAF43}" sibTransId="{CC22CE4E-9BE9-4A49-BB25-C7C23D5C8AEC}"/>
    <dgm:cxn modelId="{11D0C2BE-0ABC-454D-92A9-9650E3220E41}" type="presOf" srcId="{8966B747-4B86-4690-8990-CE640E443420}" destId="{20C30229-BFB1-4476-AA81-7649023C2D02}" srcOrd="0" destOrd="0" presId="urn:microsoft.com/office/officeart/2008/layout/VerticalCurvedList"/>
    <dgm:cxn modelId="{A7CE5ACB-A9C2-4002-8D5F-5E26A5E8C5B6}" srcId="{0CC592F3-7978-4043-BE12-D869A1BA4833}" destId="{8966B747-4B86-4690-8990-CE640E443420}" srcOrd="3" destOrd="0" parTransId="{2295DADA-D44E-4C46-BDE9-45BE975D024A}" sibTransId="{416BE388-F421-4388-9DBD-F25CB1FB37D6}"/>
    <dgm:cxn modelId="{8633E7F0-2E0D-4F4D-A395-3A25B0E3106A}" srcId="{0CC592F3-7978-4043-BE12-D869A1BA4833}" destId="{992A9661-3315-4403-B310-C1C602B47297}" srcOrd="1" destOrd="0" parTransId="{ED75A843-329D-478C-A46B-7E86B007B178}" sibTransId="{1DC17186-B326-4734-8B54-1AD4F61B42E3}"/>
    <dgm:cxn modelId="{2EC510F3-5A00-4AD3-BB3C-CC56FE9CB4CA}" type="presOf" srcId="{5E331EB5-028B-40FF-B779-CCD787292566}" destId="{9CFB21A9-A92F-433B-9B07-4F4C8322CB42}" srcOrd="0" destOrd="0" presId="urn:microsoft.com/office/officeart/2008/layout/VerticalCurvedList"/>
    <dgm:cxn modelId="{81AD80F7-1FFF-4086-934C-C81541E87FAC}" srcId="{0CC592F3-7978-4043-BE12-D869A1BA4833}" destId="{5E331EB5-028B-40FF-B779-CCD787292566}" srcOrd="2" destOrd="0" parTransId="{D793F958-264E-482E-BA70-742E11691FDA}" sibTransId="{B71368A3-1245-4CE6-938E-E7D53732FF8C}"/>
    <dgm:cxn modelId="{4CC5A0B2-70EC-46B9-9FEA-E34C15F07921}" type="presOf" srcId="{6FD6185A-A8F2-41A2-913D-106D7D469368}" destId="{25A4333C-BBA6-47D4-BC13-9B3A38B4D602}" srcOrd="0" destOrd="0" presId="urn:microsoft.com/office/officeart/2008/layout/VerticalCurvedList"/>
    <dgm:cxn modelId="{285B7D91-2B77-4C61-812B-93ED53E3F86E}" type="presParOf" srcId="{7B82A7CE-BC57-4E23-8B7E-C9A99E4162D2}" destId="{DA2072D2-F9EC-4E38-8A93-8197A1072AF7}" srcOrd="0" destOrd="0" presId="urn:microsoft.com/office/officeart/2008/layout/VerticalCurvedList"/>
    <dgm:cxn modelId="{F15DB143-4276-46EB-9A12-324F6CAFEB15}" type="presParOf" srcId="{DA2072D2-F9EC-4E38-8A93-8197A1072AF7}" destId="{7FDD9F8B-B672-481F-8BD0-34068BE3B744}" srcOrd="0" destOrd="0" presId="urn:microsoft.com/office/officeart/2008/layout/VerticalCurvedList"/>
    <dgm:cxn modelId="{EE020851-A2E9-40E6-A56B-A436B2D6CCF7}" type="presParOf" srcId="{7FDD9F8B-B672-481F-8BD0-34068BE3B744}" destId="{A0A831B1-0941-43DD-9163-20FC63A3C923}" srcOrd="0" destOrd="0" presId="urn:microsoft.com/office/officeart/2008/layout/VerticalCurvedList"/>
    <dgm:cxn modelId="{DB2CAF80-E288-4121-811F-E2B128EB04E1}" type="presParOf" srcId="{7FDD9F8B-B672-481F-8BD0-34068BE3B744}" destId="{FE25A3EE-EB85-43C9-8375-12A0E4AD3911}" srcOrd="1" destOrd="0" presId="urn:microsoft.com/office/officeart/2008/layout/VerticalCurvedList"/>
    <dgm:cxn modelId="{1ADC6B59-9D52-4483-B738-D21124DDE22A}" type="presParOf" srcId="{7FDD9F8B-B672-481F-8BD0-34068BE3B744}" destId="{0C1E4797-74F1-4FB7-B5EF-BDA9AD139E4D}" srcOrd="2" destOrd="0" presId="urn:microsoft.com/office/officeart/2008/layout/VerticalCurvedList"/>
    <dgm:cxn modelId="{ADE1BA0A-6BCE-447B-BC61-938861C41771}" type="presParOf" srcId="{7FDD9F8B-B672-481F-8BD0-34068BE3B744}" destId="{AD48A508-C80A-4991-9A0D-50CEB385171F}" srcOrd="3" destOrd="0" presId="urn:microsoft.com/office/officeart/2008/layout/VerticalCurvedList"/>
    <dgm:cxn modelId="{AE3137B4-DBB3-4D58-82EB-5ACCAA03BCB0}" type="presParOf" srcId="{DA2072D2-F9EC-4E38-8A93-8197A1072AF7}" destId="{25A4333C-BBA6-47D4-BC13-9B3A38B4D602}" srcOrd="1" destOrd="0" presId="urn:microsoft.com/office/officeart/2008/layout/VerticalCurvedList"/>
    <dgm:cxn modelId="{E055F722-1CF7-46CF-8864-D6B1BF7D854B}" type="presParOf" srcId="{DA2072D2-F9EC-4E38-8A93-8197A1072AF7}" destId="{F17DF4F9-57D6-4170-9489-13F562331DE4}" srcOrd="2" destOrd="0" presId="urn:microsoft.com/office/officeart/2008/layout/VerticalCurvedList"/>
    <dgm:cxn modelId="{254711BB-074D-4FEE-9673-5280B95E6F43}" type="presParOf" srcId="{F17DF4F9-57D6-4170-9489-13F562331DE4}" destId="{183F97AA-9656-4E36-8608-FCFD9AAF830A}" srcOrd="0" destOrd="0" presId="urn:microsoft.com/office/officeart/2008/layout/VerticalCurvedList"/>
    <dgm:cxn modelId="{82EDC784-F2B6-4E41-9F61-4622F9712496}" type="presParOf" srcId="{DA2072D2-F9EC-4E38-8A93-8197A1072AF7}" destId="{0F5A7D28-9929-46A5-9D87-F96169E0720F}" srcOrd="3" destOrd="0" presId="urn:microsoft.com/office/officeart/2008/layout/VerticalCurvedList"/>
    <dgm:cxn modelId="{ED4010D9-BB9A-43C1-B5E2-036636342626}" type="presParOf" srcId="{DA2072D2-F9EC-4E38-8A93-8197A1072AF7}" destId="{3E8946BD-0E46-412B-B8D5-B28B74114CE9}" srcOrd="4" destOrd="0" presId="urn:microsoft.com/office/officeart/2008/layout/VerticalCurvedList"/>
    <dgm:cxn modelId="{FBB0EA21-E492-4A64-B7FF-F112FF3F03D1}" type="presParOf" srcId="{3E8946BD-0E46-412B-B8D5-B28B74114CE9}" destId="{78356122-41D0-4928-B2FF-E3999155D23E}" srcOrd="0" destOrd="0" presId="urn:microsoft.com/office/officeart/2008/layout/VerticalCurvedList"/>
    <dgm:cxn modelId="{86429876-1294-403F-828F-D0201E7C4C5D}" type="presParOf" srcId="{DA2072D2-F9EC-4E38-8A93-8197A1072AF7}" destId="{9CFB21A9-A92F-433B-9B07-4F4C8322CB42}" srcOrd="5" destOrd="0" presId="urn:microsoft.com/office/officeart/2008/layout/VerticalCurvedList"/>
    <dgm:cxn modelId="{87386E30-B651-4C8E-862E-DA3C4EBE5A2A}" type="presParOf" srcId="{DA2072D2-F9EC-4E38-8A93-8197A1072AF7}" destId="{BBE6A2B4-9269-4B0E-B090-0DB3CABBF5D7}" srcOrd="6" destOrd="0" presId="urn:microsoft.com/office/officeart/2008/layout/VerticalCurvedList"/>
    <dgm:cxn modelId="{7E489DC2-6A3E-42C6-A824-D06D4E9D5D74}" type="presParOf" srcId="{BBE6A2B4-9269-4B0E-B090-0DB3CABBF5D7}" destId="{DD04AAE1-6FA8-4887-A5AC-21E3087FFBA9}" srcOrd="0" destOrd="0" presId="urn:microsoft.com/office/officeart/2008/layout/VerticalCurvedList"/>
    <dgm:cxn modelId="{EBD76305-C789-4712-A249-7FADB545EB07}" type="presParOf" srcId="{DA2072D2-F9EC-4E38-8A93-8197A1072AF7}" destId="{20C30229-BFB1-4476-AA81-7649023C2D02}" srcOrd="7" destOrd="0" presId="urn:microsoft.com/office/officeart/2008/layout/VerticalCurvedList"/>
    <dgm:cxn modelId="{093A3818-CBB9-42B8-8354-9BC3D916D322}" type="presParOf" srcId="{DA2072D2-F9EC-4E38-8A93-8197A1072AF7}" destId="{2D56AEBF-3BFA-4ADE-9759-85FEF05511FF}" srcOrd="8" destOrd="0" presId="urn:microsoft.com/office/officeart/2008/layout/VerticalCurvedList"/>
    <dgm:cxn modelId="{E1929CD7-52F5-4084-AC38-1F568CFC4B0F}" type="presParOf" srcId="{2D56AEBF-3BFA-4ADE-9759-85FEF05511FF}" destId="{9A1D9675-2DBF-4B92-AF46-28C06A7355F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C514FAC-BDC2-4E06-9504-32E915625050}" type="doc">
      <dgm:prSet loTypeId="urn:microsoft.com/office/officeart/2005/8/layout/vList2" loCatId="list" qsTypeId="urn:microsoft.com/office/officeart/2005/8/quickstyle/simple5" qsCatId="simple" csTypeId="urn:microsoft.com/office/officeart/2005/8/colors/accent0_3" csCatId="mainScheme" phldr="1"/>
      <dgm:spPr/>
      <dgm:t>
        <a:bodyPr/>
        <a:lstStyle/>
        <a:p>
          <a:endParaRPr lang="zh-CN" altLang="en-US"/>
        </a:p>
      </dgm:t>
    </dgm:pt>
    <dgm:pt modelId="{DABFB196-2683-432E-92E2-5D66FAC33803}">
      <dgm:prSet/>
      <dgm:spPr/>
      <dgm:t>
        <a:bodyPr/>
        <a:lstStyle/>
        <a:p>
          <a:pPr rtl="0"/>
          <a:r>
            <a:rPr lang="zh-CN" altLang="en-US" b="1" dirty="0" smtClean="0"/>
            <a:t>遗传算法的核心概念</a:t>
          </a:r>
          <a:endParaRPr lang="en-US" altLang="zh-CN" b="1" dirty="0" smtClean="0"/>
        </a:p>
      </dgm:t>
    </dgm:pt>
    <dgm:pt modelId="{313D0C07-AC8D-423C-A4C7-DB2A41ACD54E}" type="parTrans" cxnId="{D2CA6E3F-D497-4625-A48D-E6AF11C0A72F}">
      <dgm:prSet/>
      <dgm:spPr/>
      <dgm:t>
        <a:bodyPr/>
        <a:lstStyle/>
        <a:p>
          <a:endParaRPr lang="zh-CN" altLang="en-US"/>
        </a:p>
      </dgm:t>
    </dgm:pt>
    <dgm:pt modelId="{A51D3BA1-C28D-42F9-A499-525F312AD0A1}" type="sibTrans" cxnId="{D2CA6E3F-D497-4625-A48D-E6AF11C0A72F}">
      <dgm:prSet/>
      <dgm:spPr/>
      <dgm:t>
        <a:bodyPr/>
        <a:lstStyle/>
        <a:p>
          <a:endParaRPr lang="zh-CN" altLang="en-US"/>
        </a:p>
      </dgm:t>
    </dgm:pt>
    <dgm:pt modelId="{77C593C2-0B1E-4533-8754-4FEFB37D462D}">
      <dgm:prSet/>
      <dgm:spPr/>
      <dgm:t>
        <a:bodyPr/>
        <a:lstStyle/>
        <a:p>
          <a:pPr rtl="0"/>
          <a:r>
            <a:rPr lang="zh-CN" b="1" dirty="0" smtClean="0"/>
            <a:t>在每一次迭代中，后继总体</a:t>
          </a:r>
          <a:r>
            <a:rPr lang="en-US" b="1" i="1" dirty="0" smtClean="0"/>
            <a:t>P</a:t>
          </a:r>
          <a:r>
            <a:rPr lang="en-US" b="1" i="1" baseline="-25000" dirty="0" smtClean="0"/>
            <a:t>S</a:t>
          </a:r>
          <a:r>
            <a:rPr lang="zh-CN" b="1" dirty="0" smtClean="0"/>
            <a:t>的形成方法</a:t>
          </a:r>
          <a:endParaRPr lang="zh-CN" dirty="0"/>
        </a:p>
      </dgm:t>
    </dgm:pt>
    <dgm:pt modelId="{7CC0D031-3995-42CF-9C10-900C61E8736F}" type="parTrans" cxnId="{DF27059E-86A0-4F2C-99A1-A5AA83CD4B1F}">
      <dgm:prSet/>
      <dgm:spPr/>
      <dgm:t>
        <a:bodyPr/>
        <a:lstStyle/>
        <a:p>
          <a:endParaRPr lang="zh-CN" altLang="en-US"/>
        </a:p>
      </dgm:t>
    </dgm:pt>
    <dgm:pt modelId="{F162F3FA-6DD2-4FB1-A233-B0E56C411163}" type="sibTrans" cxnId="{DF27059E-86A0-4F2C-99A1-A5AA83CD4B1F}">
      <dgm:prSet/>
      <dgm:spPr/>
      <dgm:t>
        <a:bodyPr/>
        <a:lstStyle/>
        <a:p>
          <a:endParaRPr lang="zh-CN" altLang="en-US"/>
        </a:p>
      </dgm:t>
    </dgm:pt>
    <dgm:pt modelId="{A1CD2117-E624-4575-A7D4-5CA37E25EC7F}">
      <dgm:prSet/>
      <dgm:spPr/>
      <dgm:t>
        <a:bodyPr/>
        <a:lstStyle/>
        <a:p>
          <a:pPr rtl="0"/>
          <a:r>
            <a:rPr lang="zh-CN" smtClean="0"/>
            <a:t>选择 </a:t>
          </a:r>
          <a:endParaRPr lang="zh-CN"/>
        </a:p>
      </dgm:t>
    </dgm:pt>
    <dgm:pt modelId="{36CBCFA0-B884-40CB-8649-BEF752DA4FE7}" type="parTrans" cxnId="{0217E583-C1CF-4328-A334-AA86C0467994}">
      <dgm:prSet/>
      <dgm:spPr/>
      <dgm:t>
        <a:bodyPr/>
        <a:lstStyle/>
        <a:p>
          <a:endParaRPr lang="zh-CN" altLang="en-US"/>
        </a:p>
      </dgm:t>
    </dgm:pt>
    <dgm:pt modelId="{31779049-9855-4FC9-B0C2-5EB110D71142}" type="sibTrans" cxnId="{0217E583-C1CF-4328-A334-AA86C0467994}">
      <dgm:prSet/>
      <dgm:spPr/>
      <dgm:t>
        <a:bodyPr/>
        <a:lstStyle/>
        <a:p>
          <a:endParaRPr lang="zh-CN" altLang="en-US"/>
        </a:p>
      </dgm:t>
    </dgm:pt>
    <dgm:pt modelId="{00895C80-043B-4BEF-AE96-7ECE6CD21905}">
      <dgm:prSet/>
      <dgm:spPr/>
      <dgm:t>
        <a:bodyPr/>
        <a:lstStyle/>
        <a:p>
          <a:pPr rtl="0"/>
          <a:r>
            <a:rPr lang="zh-CN" smtClean="0"/>
            <a:t>交叉</a:t>
          </a:r>
          <a:endParaRPr lang="zh-CN"/>
        </a:p>
      </dgm:t>
    </dgm:pt>
    <dgm:pt modelId="{0903D35D-3D56-453E-8774-FA47A5287AC6}" type="parTrans" cxnId="{371D1B4F-5A3B-4AC5-9D28-C3B0D8FF28EF}">
      <dgm:prSet/>
      <dgm:spPr/>
      <dgm:t>
        <a:bodyPr/>
        <a:lstStyle/>
        <a:p>
          <a:endParaRPr lang="zh-CN" altLang="en-US"/>
        </a:p>
      </dgm:t>
    </dgm:pt>
    <dgm:pt modelId="{17B6C610-B7AD-40DD-8817-68B32E3A1380}" type="sibTrans" cxnId="{371D1B4F-5A3B-4AC5-9D28-C3B0D8FF28EF}">
      <dgm:prSet/>
      <dgm:spPr/>
      <dgm:t>
        <a:bodyPr/>
        <a:lstStyle/>
        <a:p>
          <a:endParaRPr lang="zh-CN" altLang="en-US"/>
        </a:p>
      </dgm:t>
    </dgm:pt>
    <dgm:pt modelId="{57125F5F-DD09-4D89-8E55-82FDDCE9503C}">
      <dgm:prSet/>
      <dgm:spPr/>
      <dgm:t>
        <a:bodyPr/>
        <a:lstStyle/>
        <a:p>
          <a:pPr rtl="0"/>
          <a:r>
            <a:rPr lang="zh-CN" smtClean="0"/>
            <a:t>变异</a:t>
          </a:r>
          <a:endParaRPr lang="zh-CN"/>
        </a:p>
      </dgm:t>
    </dgm:pt>
    <dgm:pt modelId="{D80E137D-EECB-4F49-8286-8616F512FB2D}" type="parTrans" cxnId="{CD3D6AF9-DBBF-4D9E-B651-83F81861042B}">
      <dgm:prSet/>
      <dgm:spPr/>
      <dgm:t>
        <a:bodyPr/>
        <a:lstStyle/>
        <a:p>
          <a:endParaRPr lang="zh-CN" altLang="en-US"/>
        </a:p>
      </dgm:t>
    </dgm:pt>
    <dgm:pt modelId="{B73C81B7-BC2C-465D-A052-F8A36B60341E}" type="sibTrans" cxnId="{CD3D6AF9-DBBF-4D9E-B651-83F81861042B}">
      <dgm:prSet/>
      <dgm:spPr/>
      <dgm:t>
        <a:bodyPr/>
        <a:lstStyle/>
        <a:p>
          <a:endParaRPr lang="zh-CN" altLang="en-US"/>
        </a:p>
      </dgm:t>
    </dgm:pt>
    <dgm:pt modelId="{DB98199F-BAC3-4A49-8391-85D225964BC3}">
      <dgm:prSet/>
      <dgm:spPr/>
      <dgm:t>
        <a:bodyPr/>
        <a:lstStyle/>
        <a:p>
          <a:pPr rtl="0"/>
          <a:r>
            <a:rPr lang="zh-CN" b="1" smtClean="0"/>
            <a:t>遗传算法的主要参数</a:t>
          </a:r>
          <a:endParaRPr lang="zh-CN"/>
        </a:p>
      </dgm:t>
    </dgm:pt>
    <dgm:pt modelId="{5A2D6257-8528-4D56-BD00-ED6734094601}" type="parTrans" cxnId="{1ED7B36D-1B18-48CF-9A5A-25AF2270E0E4}">
      <dgm:prSet/>
      <dgm:spPr/>
      <dgm:t>
        <a:bodyPr/>
        <a:lstStyle/>
        <a:p>
          <a:endParaRPr lang="zh-CN" altLang="en-US"/>
        </a:p>
      </dgm:t>
    </dgm:pt>
    <dgm:pt modelId="{F31FC9CF-3F5D-49A5-A443-C073D58DF9D7}" type="sibTrans" cxnId="{1ED7B36D-1B18-48CF-9A5A-25AF2270E0E4}">
      <dgm:prSet/>
      <dgm:spPr/>
      <dgm:t>
        <a:bodyPr/>
        <a:lstStyle/>
        <a:p>
          <a:endParaRPr lang="zh-CN" altLang="en-US"/>
        </a:p>
      </dgm:t>
    </dgm:pt>
    <dgm:pt modelId="{8EEDD3F9-6108-4954-B3A9-3B80F88FE654}">
      <dgm:prSet/>
      <dgm:spPr/>
      <dgm:t>
        <a:bodyPr/>
        <a:lstStyle/>
        <a:p>
          <a:pPr rtl="0"/>
          <a:r>
            <a:rPr lang="zh-CN" smtClean="0"/>
            <a:t>用来排序候选假设的适应度函数；</a:t>
          </a:r>
          <a:endParaRPr lang="zh-CN"/>
        </a:p>
      </dgm:t>
    </dgm:pt>
    <dgm:pt modelId="{89C00D4C-8639-442B-ABE5-C009B6E2903B}" type="parTrans" cxnId="{9528F0F4-BF9B-46F7-A63F-C61E9DC691C4}">
      <dgm:prSet/>
      <dgm:spPr/>
      <dgm:t>
        <a:bodyPr/>
        <a:lstStyle/>
        <a:p>
          <a:endParaRPr lang="zh-CN" altLang="en-US"/>
        </a:p>
      </dgm:t>
    </dgm:pt>
    <dgm:pt modelId="{3C470C0F-7B65-4AD9-8CE7-1730B092EB9C}" type="sibTrans" cxnId="{9528F0F4-BF9B-46F7-A63F-C61E9DC691C4}">
      <dgm:prSet/>
      <dgm:spPr/>
      <dgm:t>
        <a:bodyPr/>
        <a:lstStyle/>
        <a:p>
          <a:endParaRPr lang="zh-CN" altLang="en-US"/>
        </a:p>
      </dgm:t>
    </dgm:pt>
    <dgm:pt modelId="{253B5675-6447-4D03-8AB0-D847D62C1323}">
      <dgm:prSet/>
      <dgm:spPr/>
      <dgm:t>
        <a:bodyPr/>
        <a:lstStyle/>
        <a:p>
          <a:pPr rtl="0"/>
          <a:r>
            <a:rPr lang="zh-CN" smtClean="0"/>
            <a:t>定义算法终止时适应度的阈值；</a:t>
          </a:r>
          <a:endParaRPr lang="zh-CN"/>
        </a:p>
      </dgm:t>
    </dgm:pt>
    <dgm:pt modelId="{4AFDA6F1-6724-42E7-9384-232033BA5964}" type="parTrans" cxnId="{98FCF987-9575-4601-B542-D319D29BB9BA}">
      <dgm:prSet/>
      <dgm:spPr/>
      <dgm:t>
        <a:bodyPr/>
        <a:lstStyle/>
        <a:p>
          <a:endParaRPr lang="zh-CN" altLang="en-US"/>
        </a:p>
      </dgm:t>
    </dgm:pt>
    <dgm:pt modelId="{D98AB991-0231-49D7-BB71-7327BCD130CD}" type="sibTrans" cxnId="{98FCF987-9575-4601-B542-D319D29BB9BA}">
      <dgm:prSet/>
      <dgm:spPr/>
      <dgm:t>
        <a:bodyPr/>
        <a:lstStyle/>
        <a:p>
          <a:endParaRPr lang="zh-CN" altLang="en-US"/>
        </a:p>
      </dgm:t>
    </dgm:pt>
    <dgm:pt modelId="{0A4EE622-7D16-4F35-8187-18DCB5C4E894}">
      <dgm:prSet/>
      <dgm:spPr/>
      <dgm:t>
        <a:bodyPr/>
        <a:lstStyle/>
        <a:p>
          <a:pPr rtl="0"/>
          <a:r>
            <a:rPr lang="zh-CN" smtClean="0"/>
            <a:t>要维持的总体大小；</a:t>
          </a:r>
          <a:endParaRPr lang="zh-CN"/>
        </a:p>
      </dgm:t>
    </dgm:pt>
    <dgm:pt modelId="{1BB24802-5833-4924-9012-C34B2FAC7F31}" type="parTrans" cxnId="{66D64064-B76D-4322-A651-3D9BAB0AF7DF}">
      <dgm:prSet/>
      <dgm:spPr/>
      <dgm:t>
        <a:bodyPr/>
        <a:lstStyle/>
        <a:p>
          <a:endParaRPr lang="zh-CN" altLang="en-US"/>
        </a:p>
      </dgm:t>
    </dgm:pt>
    <dgm:pt modelId="{411B5506-DF2D-4019-8903-6C7D6764516A}" type="sibTrans" cxnId="{66D64064-B76D-4322-A651-3D9BAB0AF7DF}">
      <dgm:prSet/>
      <dgm:spPr/>
      <dgm:t>
        <a:bodyPr/>
        <a:lstStyle/>
        <a:p>
          <a:endParaRPr lang="zh-CN" altLang="en-US"/>
        </a:p>
      </dgm:t>
    </dgm:pt>
    <dgm:pt modelId="{967A1773-B43F-4443-A17F-0226BBF40F71}">
      <dgm:prSet/>
      <dgm:spPr/>
      <dgm:t>
        <a:bodyPr/>
        <a:lstStyle/>
        <a:p>
          <a:pPr rtl="0"/>
          <a:r>
            <a:rPr lang="zh-CN" smtClean="0"/>
            <a:t>决定如何产生后继总体的参数；</a:t>
          </a:r>
          <a:endParaRPr lang="zh-CN"/>
        </a:p>
      </dgm:t>
    </dgm:pt>
    <dgm:pt modelId="{A410DBCF-692B-47B7-BFD9-59A06BD06DE0}" type="parTrans" cxnId="{5FB2C51F-0703-4AA8-8CD6-218C7C300B09}">
      <dgm:prSet/>
      <dgm:spPr/>
      <dgm:t>
        <a:bodyPr/>
        <a:lstStyle/>
        <a:p>
          <a:endParaRPr lang="zh-CN" altLang="en-US"/>
        </a:p>
      </dgm:t>
    </dgm:pt>
    <dgm:pt modelId="{BBF2DC6D-CDC2-4C16-B962-CC1819CA4152}" type="sibTrans" cxnId="{5FB2C51F-0703-4AA8-8CD6-218C7C300B09}">
      <dgm:prSet/>
      <dgm:spPr/>
      <dgm:t>
        <a:bodyPr/>
        <a:lstStyle/>
        <a:p>
          <a:endParaRPr lang="zh-CN" altLang="en-US"/>
        </a:p>
      </dgm:t>
    </dgm:pt>
    <dgm:pt modelId="{F5F909F2-B17A-440D-9C95-E833B753B9A8}">
      <dgm:prSet/>
      <dgm:spPr/>
      <dgm:t>
        <a:bodyPr/>
        <a:lstStyle/>
        <a:p>
          <a:pPr rtl="0"/>
          <a:r>
            <a:rPr lang="zh-CN" smtClean="0"/>
            <a:t>每一代总体中被淘汰的比例和变异率。</a:t>
          </a:r>
          <a:endParaRPr lang="zh-CN"/>
        </a:p>
      </dgm:t>
    </dgm:pt>
    <dgm:pt modelId="{33E527D4-EFE5-43BF-92E5-786911EF5D53}" type="parTrans" cxnId="{0A3277D5-ED46-4327-8AAF-A685B78E8D42}">
      <dgm:prSet/>
      <dgm:spPr/>
      <dgm:t>
        <a:bodyPr/>
        <a:lstStyle/>
        <a:p>
          <a:endParaRPr lang="zh-CN" altLang="en-US"/>
        </a:p>
      </dgm:t>
    </dgm:pt>
    <dgm:pt modelId="{842AA879-DBFB-4036-B478-0A92AF1FFC6C}" type="sibTrans" cxnId="{0A3277D5-ED46-4327-8AAF-A685B78E8D42}">
      <dgm:prSet/>
      <dgm:spPr/>
      <dgm:t>
        <a:bodyPr/>
        <a:lstStyle/>
        <a:p>
          <a:endParaRPr lang="zh-CN" altLang="en-US"/>
        </a:p>
      </dgm:t>
    </dgm:pt>
    <dgm:pt modelId="{96E088F2-99AF-4B61-8A60-BD7C77900F02}">
      <dgm:prSet/>
      <dgm:spPr/>
      <dgm:t>
        <a:bodyPr/>
        <a:lstStyle/>
        <a:p>
          <a:pPr rtl="0"/>
          <a:r>
            <a:rPr lang="zh-CN" b="1" smtClean="0"/>
            <a:t>遗传</a:t>
          </a:r>
          <a:r>
            <a:rPr lang="zh-CN" b="1" dirty="0" smtClean="0"/>
            <a:t>算法的总体</a:t>
          </a:r>
          <a:r>
            <a:rPr lang="zh-CN" dirty="0" smtClean="0"/>
            <a:t>（</a:t>
          </a:r>
          <a:r>
            <a:rPr lang="en-US" dirty="0" smtClean="0"/>
            <a:t>Population</a:t>
          </a:r>
          <a:r>
            <a:rPr lang="zh-CN" dirty="0" smtClean="0"/>
            <a:t>）</a:t>
          </a:r>
          <a:endParaRPr lang="zh-CN" dirty="0"/>
        </a:p>
      </dgm:t>
    </dgm:pt>
    <dgm:pt modelId="{AC99A34D-55E9-4687-A263-7A3DEF0849A7}" type="parTrans" cxnId="{BD6B8674-C895-4BAD-908F-11FDE0ADAA2B}">
      <dgm:prSet/>
      <dgm:spPr/>
      <dgm:t>
        <a:bodyPr/>
        <a:lstStyle/>
        <a:p>
          <a:endParaRPr lang="zh-CN" altLang="en-US"/>
        </a:p>
      </dgm:t>
    </dgm:pt>
    <dgm:pt modelId="{8FCE367C-13CB-442C-B1FC-79D239C58B10}" type="sibTrans" cxnId="{BD6B8674-C895-4BAD-908F-11FDE0ADAA2B}">
      <dgm:prSet/>
      <dgm:spPr/>
      <dgm:t>
        <a:bodyPr/>
        <a:lstStyle/>
        <a:p>
          <a:endParaRPr lang="zh-CN" altLang="en-US"/>
        </a:p>
      </dgm:t>
    </dgm:pt>
    <dgm:pt modelId="{5728C63B-AB8D-40D4-BB5A-0E8E5BCC1551}" type="pres">
      <dgm:prSet presAssocID="{2C514FAC-BDC2-4E06-9504-32E915625050}" presName="linear" presStyleCnt="0">
        <dgm:presLayoutVars>
          <dgm:animLvl val="lvl"/>
          <dgm:resizeHandles val="exact"/>
        </dgm:presLayoutVars>
      </dgm:prSet>
      <dgm:spPr/>
      <dgm:t>
        <a:bodyPr/>
        <a:lstStyle/>
        <a:p>
          <a:endParaRPr lang="zh-CN" altLang="en-US"/>
        </a:p>
      </dgm:t>
    </dgm:pt>
    <dgm:pt modelId="{3B5DF223-22FD-4451-825C-AC5A663F01EC}" type="pres">
      <dgm:prSet presAssocID="{DABFB196-2683-432E-92E2-5D66FAC33803}" presName="parentText" presStyleLbl="node1" presStyleIdx="0" presStyleCnt="3">
        <dgm:presLayoutVars>
          <dgm:chMax val="0"/>
          <dgm:bulletEnabled val="1"/>
        </dgm:presLayoutVars>
      </dgm:prSet>
      <dgm:spPr/>
      <dgm:t>
        <a:bodyPr/>
        <a:lstStyle/>
        <a:p>
          <a:endParaRPr lang="zh-CN" altLang="en-US"/>
        </a:p>
      </dgm:t>
    </dgm:pt>
    <dgm:pt modelId="{1F8B18FB-0991-499C-8797-AE19F5315573}" type="pres">
      <dgm:prSet presAssocID="{DABFB196-2683-432E-92E2-5D66FAC33803}" presName="childText" presStyleLbl="revTx" presStyleIdx="0" presStyleCnt="3">
        <dgm:presLayoutVars>
          <dgm:bulletEnabled val="1"/>
        </dgm:presLayoutVars>
      </dgm:prSet>
      <dgm:spPr/>
      <dgm:t>
        <a:bodyPr/>
        <a:lstStyle/>
        <a:p>
          <a:endParaRPr lang="zh-CN" altLang="en-US"/>
        </a:p>
      </dgm:t>
    </dgm:pt>
    <dgm:pt modelId="{0BCE0601-7E82-4BA1-8508-EB273861B892}" type="pres">
      <dgm:prSet presAssocID="{77C593C2-0B1E-4533-8754-4FEFB37D462D}" presName="parentText" presStyleLbl="node1" presStyleIdx="1" presStyleCnt="3">
        <dgm:presLayoutVars>
          <dgm:chMax val="0"/>
          <dgm:bulletEnabled val="1"/>
        </dgm:presLayoutVars>
      </dgm:prSet>
      <dgm:spPr/>
      <dgm:t>
        <a:bodyPr/>
        <a:lstStyle/>
        <a:p>
          <a:endParaRPr lang="zh-CN" altLang="en-US"/>
        </a:p>
      </dgm:t>
    </dgm:pt>
    <dgm:pt modelId="{8843B97D-F8D1-4294-AC4D-B612D8E837B3}" type="pres">
      <dgm:prSet presAssocID="{77C593C2-0B1E-4533-8754-4FEFB37D462D}" presName="childText" presStyleLbl="revTx" presStyleIdx="1" presStyleCnt="3">
        <dgm:presLayoutVars>
          <dgm:bulletEnabled val="1"/>
        </dgm:presLayoutVars>
      </dgm:prSet>
      <dgm:spPr/>
      <dgm:t>
        <a:bodyPr/>
        <a:lstStyle/>
        <a:p>
          <a:endParaRPr lang="zh-CN" altLang="en-US"/>
        </a:p>
      </dgm:t>
    </dgm:pt>
    <dgm:pt modelId="{8FE5A999-CF86-4749-97F6-67824893906A}" type="pres">
      <dgm:prSet presAssocID="{DB98199F-BAC3-4A49-8391-85D225964BC3}" presName="parentText" presStyleLbl="node1" presStyleIdx="2" presStyleCnt="3">
        <dgm:presLayoutVars>
          <dgm:chMax val="0"/>
          <dgm:bulletEnabled val="1"/>
        </dgm:presLayoutVars>
      </dgm:prSet>
      <dgm:spPr/>
      <dgm:t>
        <a:bodyPr/>
        <a:lstStyle/>
        <a:p>
          <a:endParaRPr lang="zh-CN" altLang="en-US"/>
        </a:p>
      </dgm:t>
    </dgm:pt>
    <dgm:pt modelId="{8918025F-F9B7-4CDD-A68C-CBCB25FAE1AE}" type="pres">
      <dgm:prSet presAssocID="{DB98199F-BAC3-4A49-8391-85D225964BC3}" presName="childText" presStyleLbl="revTx" presStyleIdx="2" presStyleCnt="3">
        <dgm:presLayoutVars>
          <dgm:bulletEnabled val="1"/>
        </dgm:presLayoutVars>
      </dgm:prSet>
      <dgm:spPr/>
      <dgm:t>
        <a:bodyPr/>
        <a:lstStyle/>
        <a:p>
          <a:endParaRPr lang="zh-CN" altLang="en-US"/>
        </a:p>
      </dgm:t>
    </dgm:pt>
  </dgm:ptLst>
  <dgm:cxnLst>
    <dgm:cxn modelId="{2AD46F54-787D-44A5-B133-8FE294E5B1B2}" type="presOf" srcId="{0A4EE622-7D16-4F35-8187-18DCB5C4E894}" destId="{8918025F-F9B7-4CDD-A68C-CBCB25FAE1AE}" srcOrd="0" destOrd="2" presId="urn:microsoft.com/office/officeart/2005/8/layout/vList2"/>
    <dgm:cxn modelId="{66D64064-B76D-4322-A651-3D9BAB0AF7DF}" srcId="{DB98199F-BAC3-4A49-8391-85D225964BC3}" destId="{0A4EE622-7D16-4F35-8187-18DCB5C4E894}" srcOrd="2" destOrd="0" parTransId="{1BB24802-5833-4924-9012-C34B2FAC7F31}" sibTransId="{411B5506-DF2D-4019-8903-6C7D6764516A}"/>
    <dgm:cxn modelId="{B2DC2D32-B7D2-4836-922E-F414D2549DE3}" type="presOf" srcId="{96E088F2-99AF-4B61-8A60-BD7C77900F02}" destId="{1F8B18FB-0991-499C-8797-AE19F5315573}" srcOrd="0" destOrd="0" presId="urn:microsoft.com/office/officeart/2005/8/layout/vList2"/>
    <dgm:cxn modelId="{CD3D6AF9-DBBF-4D9E-B651-83F81861042B}" srcId="{77C593C2-0B1E-4533-8754-4FEFB37D462D}" destId="{57125F5F-DD09-4D89-8E55-82FDDCE9503C}" srcOrd="2" destOrd="0" parTransId="{D80E137D-EECB-4F49-8286-8616F512FB2D}" sibTransId="{B73C81B7-BC2C-465D-A052-F8A36B60341E}"/>
    <dgm:cxn modelId="{BC7C7306-5CD6-4EDA-80E0-012975E19574}" type="presOf" srcId="{F5F909F2-B17A-440D-9C95-E833B753B9A8}" destId="{8918025F-F9B7-4CDD-A68C-CBCB25FAE1AE}" srcOrd="0" destOrd="4" presId="urn:microsoft.com/office/officeart/2005/8/layout/vList2"/>
    <dgm:cxn modelId="{0217E583-C1CF-4328-A334-AA86C0467994}" srcId="{77C593C2-0B1E-4533-8754-4FEFB37D462D}" destId="{A1CD2117-E624-4575-A7D4-5CA37E25EC7F}" srcOrd="0" destOrd="0" parTransId="{36CBCFA0-B884-40CB-8649-BEF752DA4FE7}" sibTransId="{31779049-9855-4FC9-B0C2-5EB110D71142}"/>
    <dgm:cxn modelId="{479F949C-2426-42D4-B6EA-1BB68CBA2C8E}" type="presOf" srcId="{A1CD2117-E624-4575-A7D4-5CA37E25EC7F}" destId="{8843B97D-F8D1-4294-AC4D-B612D8E837B3}" srcOrd="0" destOrd="0" presId="urn:microsoft.com/office/officeart/2005/8/layout/vList2"/>
    <dgm:cxn modelId="{BD6B8674-C895-4BAD-908F-11FDE0ADAA2B}" srcId="{DABFB196-2683-432E-92E2-5D66FAC33803}" destId="{96E088F2-99AF-4B61-8A60-BD7C77900F02}" srcOrd="0" destOrd="0" parTransId="{AC99A34D-55E9-4687-A263-7A3DEF0849A7}" sibTransId="{8FCE367C-13CB-442C-B1FC-79D239C58B10}"/>
    <dgm:cxn modelId="{DDA7F446-034A-4416-8844-04753F314976}" type="presOf" srcId="{967A1773-B43F-4443-A17F-0226BBF40F71}" destId="{8918025F-F9B7-4CDD-A68C-CBCB25FAE1AE}" srcOrd="0" destOrd="3" presId="urn:microsoft.com/office/officeart/2005/8/layout/vList2"/>
    <dgm:cxn modelId="{DEECE719-FCC0-4BF8-8287-FFEA53CEDD44}" type="presOf" srcId="{77C593C2-0B1E-4533-8754-4FEFB37D462D}" destId="{0BCE0601-7E82-4BA1-8508-EB273861B892}" srcOrd="0" destOrd="0" presId="urn:microsoft.com/office/officeart/2005/8/layout/vList2"/>
    <dgm:cxn modelId="{6705DFE8-4E60-4694-9A52-7B467D4F07C0}" type="presOf" srcId="{2C514FAC-BDC2-4E06-9504-32E915625050}" destId="{5728C63B-AB8D-40D4-BB5A-0E8E5BCC1551}" srcOrd="0" destOrd="0" presId="urn:microsoft.com/office/officeart/2005/8/layout/vList2"/>
    <dgm:cxn modelId="{DF27059E-86A0-4F2C-99A1-A5AA83CD4B1F}" srcId="{2C514FAC-BDC2-4E06-9504-32E915625050}" destId="{77C593C2-0B1E-4533-8754-4FEFB37D462D}" srcOrd="1" destOrd="0" parTransId="{7CC0D031-3995-42CF-9C10-900C61E8736F}" sibTransId="{F162F3FA-6DD2-4FB1-A233-B0E56C411163}"/>
    <dgm:cxn modelId="{5FB2C51F-0703-4AA8-8CD6-218C7C300B09}" srcId="{DB98199F-BAC3-4A49-8391-85D225964BC3}" destId="{967A1773-B43F-4443-A17F-0226BBF40F71}" srcOrd="3" destOrd="0" parTransId="{A410DBCF-692B-47B7-BFD9-59A06BD06DE0}" sibTransId="{BBF2DC6D-CDC2-4C16-B962-CC1819CA4152}"/>
    <dgm:cxn modelId="{627B6C2B-5968-4926-A874-A60476EA5F2E}" type="presOf" srcId="{57125F5F-DD09-4D89-8E55-82FDDCE9503C}" destId="{8843B97D-F8D1-4294-AC4D-B612D8E837B3}" srcOrd="0" destOrd="2" presId="urn:microsoft.com/office/officeart/2005/8/layout/vList2"/>
    <dgm:cxn modelId="{9528F0F4-BF9B-46F7-A63F-C61E9DC691C4}" srcId="{DB98199F-BAC3-4A49-8391-85D225964BC3}" destId="{8EEDD3F9-6108-4954-B3A9-3B80F88FE654}" srcOrd="0" destOrd="0" parTransId="{89C00D4C-8639-442B-ABE5-C009B6E2903B}" sibTransId="{3C470C0F-7B65-4AD9-8CE7-1730B092EB9C}"/>
    <dgm:cxn modelId="{BEE17533-E388-4791-8922-1A4E3C534DD5}" type="presOf" srcId="{00895C80-043B-4BEF-AE96-7ECE6CD21905}" destId="{8843B97D-F8D1-4294-AC4D-B612D8E837B3}" srcOrd="0" destOrd="1" presId="urn:microsoft.com/office/officeart/2005/8/layout/vList2"/>
    <dgm:cxn modelId="{1ED7B36D-1B18-48CF-9A5A-25AF2270E0E4}" srcId="{2C514FAC-BDC2-4E06-9504-32E915625050}" destId="{DB98199F-BAC3-4A49-8391-85D225964BC3}" srcOrd="2" destOrd="0" parTransId="{5A2D6257-8528-4D56-BD00-ED6734094601}" sibTransId="{F31FC9CF-3F5D-49A5-A443-C073D58DF9D7}"/>
    <dgm:cxn modelId="{0F24649B-708C-42B9-A315-58BE97174523}" type="presOf" srcId="{DB98199F-BAC3-4A49-8391-85D225964BC3}" destId="{8FE5A999-CF86-4749-97F6-67824893906A}" srcOrd="0" destOrd="0" presId="urn:microsoft.com/office/officeart/2005/8/layout/vList2"/>
    <dgm:cxn modelId="{0A3277D5-ED46-4327-8AAF-A685B78E8D42}" srcId="{DB98199F-BAC3-4A49-8391-85D225964BC3}" destId="{F5F909F2-B17A-440D-9C95-E833B753B9A8}" srcOrd="4" destOrd="0" parTransId="{33E527D4-EFE5-43BF-92E5-786911EF5D53}" sibTransId="{842AA879-DBFB-4036-B478-0A92AF1FFC6C}"/>
    <dgm:cxn modelId="{98FCF987-9575-4601-B542-D319D29BB9BA}" srcId="{DB98199F-BAC3-4A49-8391-85D225964BC3}" destId="{253B5675-6447-4D03-8AB0-D847D62C1323}" srcOrd="1" destOrd="0" parTransId="{4AFDA6F1-6724-42E7-9384-232033BA5964}" sibTransId="{D98AB991-0231-49D7-BB71-7327BCD130CD}"/>
    <dgm:cxn modelId="{371D1B4F-5A3B-4AC5-9D28-C3B0D8FF28EF}" srcId="{77C593C2-0B1E-4533-8754-4FEFB37D462D}" destId="{00895C80-043B-4BEF-AE96-7ECE6CD21905}" srcOrd="1" destOrd="0" parTransId="{0903D35D-3D56-453E-8774-FA47A5287AC6}" sibTransId="{17B6C610-B7AD-40DD-8817-68B32E3A1380}"/>
    <dgm:cxn modelId="{D2CA6E3F-D497-4625-A48D-E6AF11C0A72F}" srcId="{2C514FAC-BDC2-4E06-9504-32E915625050}" destId="{DABFB196-2683-432E-92E2-5D66FAC33803}" srcOrd="0" destOrd="0" parTransId="{313D0C07-AC8D-423C-A4C7-DB2A41ACD54E}" sibTransId="{A51D3BA1-C28D-42F9-A499-525F312AD0A1}"/>
    <dgm:cxn modelId="{27EDF7D2-D0CD-481E-AA89-97B5B77BC90F}" type="presOf" srcId="{253B5675-6447-4D03-8AB0-D847D62C1323}" destId="{8918025F-F9B7-4CDD-A68C-CBCB25FAE1AE}" srcOrd="0" destOrd="1" presId="urn:microsoft.com/office/officeart/2005/8/layout/vList2"/>
    <dgm:cxn modelId="{740C6DF2-0088-49BA-826F-F87D341853EE}" type="presOf" srcId="{DABFB196-2683-432E-92E2-5D66FAC33803}" destId="{3B5DF223-22FD-4451-825C-AC5A663F01EC}" srcOrd="0" destOrd="0" presId="urn:microsoft.com/office/officeart/2005/8/layout/vList2"/>
    <dgm:cxn modelId="{92CB928C-4117-4211-B464-1224FA060F17}" type="presOf" srcId="{8EEDD3F9-6108-4954-B3A9-3B80F88FE654}" destId="{8918025F-F9B7-4CDD-A68C-CBCB25FAE1AE}" srcOrd="0" destOrd="0" presId="urn:microsoft.com/office/officeart/2005/8/layout/vList2"/>
    <dgm:cxn modelId="{389B592E-354F-45FA-AC66-34622DEC5564}" type="presParOf" srcId="{5728C63B-AB8D-40D4-BB5A-0E8E5BCC1551}" destId="{3B5DF223-22FD-4451-825C-AC5A663F01EC}" srcOrd="0" destOrd="0" presId="urn:microsoft.com/office/officeart/2005/8/layout/vList2"/>
    <dgm:cxn modelId="{3A7EAE31-A919-4CB8-BAE6-517390D89474}" type="presParOf" srcId="{5728C63B-AB8D-40D4-BB5A-0E8E5BCC1551}" destId="{1F8B18FB-0991-499C-8797-AE19F5315573}" srcOrd="1" destOrd="0" presId="urn:microsoft.com/office/officeart/2005/8/layout/vList2"/>
    <dgm:cxn modelId="{F8CD9D22-2514-4EFD-9D0B-A7917618631F}" type="presParOf" srcId="{5728C63B-AB8D-40D4-BB5A-0E8E5BCC1551}" destId="{0BCE0601-7E82-4BA1-8508-EB273861B892}" srcOrd="2" destOrd="0" presId="urn:microsoft.com/office/officeart/2005/8/layout/vList2"/>
    <dgm:cxn modelId="{2C67DD53-A006-4E94-A85B-252BF16FBEFE}" type="presParOf" srcId="{5728C63B-AB8D-40D4-BB5A-0E8E5BCC1551}" destId="{8843B97D-F8D1-4294-AC4D-B612D8E837B3}" srcOrd="3" destOrd="0" presId="urn:microsoft.com/office/officeart/2005/8/layout/vList2"/>
    <dgm:cxn modelId="{FAEE4DEE-7E8B-4F7F-95C4-A34E718D0658}" type="presParOf" srcId="{5728C63B-AB8D-40D4-BB5A-0E8E5BCC1551}" destId="{8FE5A999-CF86-4749-97F6-67824893906A}" srcOrd="4" destOrd="0" presId="urn:microsoft.com/office/officeart/2005/8/layout/vList2"/>
    <dgm:cxn modelId="{1B78BE3D-5C68-4347-8F97-249720748A03}" type="presParOf" srcId="{5728C63B-AB8D-40D4-BB5A-0E8E5BCC1551}" destId="{8918025F-F9B7-4CDD-A68C-CBCB25FAE1A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12ED50-C1DE-4E3A-A736-23C456A6FD23}" type="doc">
      <dgm:prSet loTypeId="urn:microsoft.com/office/officeart/2005/8/layout/vList2" loCatId="list" qsTypeId="urn:microsoft.com/office/officeart/2005/8/quickstyle/3d1" qsCatId="3D" csTypeId="urn:microsoft.com/office/officeart/2005/8/colors/accent0_3" csCatId="mainScheme"/>
      <dgm:spPr/>
      <dgm:t>
        <a:bodyPr/>
        <a:lstStyle/>
        <a:p>
          <a:endParaRPr lang="zh-CN" altLang="en-US"/>
        </a:p>
      </dgm:t>
    </dgm:pt>
    <dgm:pt modelId="{E8496823-AD7A-45D9-AEB0-83C12EDD445A}">
      <dgm:prSet/>
      <dgm:spPr/>
      <dgm:t>
        <a:bodyPr/>
        <a:lstStyle/>
        <a:p>
          <a:pPr rtl="0"/>
          <a:r>
            <a:rPr lang="zh-CN" smtClean="0"/>
            <a:t>核心概念</a:t>
          </a:r>
          <a:endParaRPr lang="zh-CN"/>
        </a:p>
      </dgm:t>
    </dgm:pt>
    <dgm:pt modelId="{E83DDF94-BB92-4A73-8F5C-B02EBAE6C5B2}" type="parTrans" cxnId="{2CF42836-B263-4527-8B82-46ED04150CA7}">
      <dgm:prSet/>
      <dgm:spPr/>
      <dgm:t>
        <a:bodyPr/>
        <a:lstStyle/>
        <a:p>
          <a:endParaRPr lang="zh-CN" altLang="en-US"/>
        </a:p>
      </dgm:t>
    </dgm:pt>
    <dgm:pt modelId="{1F44E938-9504-4B0E-8BCA-7B7BBF50F809}" type="sibTrans" cxnId="{2CF42836-B263-4527-8B82-46ED04150CA7}">
      <dgm:prSet/>
      <dgm:spPr/>
      <dgm:t>
        <a:bodyPr/>
        <a:lstStyle/>
        <a:p>
          <a:endParaRPr lang="zh-CN" altLang="en-US"/>
        </a:p>
      </dgm:t>
    </dgm:pt>
    <dgm:pt modelId="{4F79DAD2-8010-4FBD-BB05-E1DAC3303E65}">
      <dgm:prSet/>
      <dgm:spPr/>
      <dgm:t>
        <a:bodyPr/>
        <a:lstStyle/>
        <a:p>
          <a:pPr rtl="0"/>
          <a:r>
            <a:rPr lang="en-US" smtClean="0"/>
            <a:t>Agent </a:t>
          </a:r>
          <a:endParaRPr lang="zh-CN"/>
        </a:p>
      </dgm:t>
    </dgm:pt>
    <dgm:pt modelId="{9E98FB5C-382A-4E6D-8B5C-69F8E5E863C2}" type="parTrans" cxnId="{4CDED176-496D-4036-9EAD-D56360FCFF7C}">
      <dgm:prSet/>
      <dgm:spPr/>
      <dgm:t>
        <a:bodyPr/>
        <a:lstStyle/>
        <a:p>
          <a:endParaRPr lang="zh-CN" altLang="en-US"/>
        </a:p>
      </dgm:t>
    </dgm:pt>
    <dgm:pt modelId="{1E1FA185-79B6-4D9C-8DDB-B5474CAE3F94}" type="sibTrans" cxnId="{4CDED176-496D-4036-9EAD-D56360FCFF7C}">
      <dgm:prSet/>
      <dgm:spPr/>
      <dgm:t>
        <a:bodyPr/>
        <a:lstStyle/>
        <a:p>
          <a:endParaRPr lang="zh-CN" altLang="en-US"/>
        </a:p>
      </dgm:t>
    </dgm:pt>
    <dgm:pt modelId="{9918102B-CD36-4C62-95C0-A91393D53689}">
      <dgm:prSet/>
      <dgm:spPr/>
      <dgm:t>
        <a:bodyPr/>
        <a:lstStyle/>
        <a:p>
          <a:pPr rtl="0"/>
          <a:r>
            <a:rPr lang="zh-CN" smtClean="0"/>
            <a:t>基本思路</a:t>
          </a:r>
          <a:endParaRPr lang="zh-CN"/>
        </a:p>
      </dgm:t>
    </dgm:pt>
    <dgm:pt modelId="{89103F36-AD27-447C-8C8C-DF2BACEE5548}" type="parTrans" cxnId="{22413D54-CE95-45F6-8C2C-AA56C3DEECE1}">
      <dgm:prSet/>
      <dgm:spPr/>
      <dgm:t>
        <a:bodyPr/>
        <a:lstStyle/>
        <a:p>
          <a:endParaRPr lang="zh-CN" altLang="en-US"/>
        </a:p>
      </dgm:t>
    </dgm:pt>
    <dgm:pt modelId="{372B9DDC-4AC0-4B87-B241-78698C318ABD}" type="sibTrans" cxnId="{22413D54-CE95-45F6-8C2C-AA56C3DEECE1}">
      <dgm:prSet/>
      <dgm:spPr/>
      <dgm:t>
        <a:bodyPr/>
        <a:lstStyle/>
        <a:p>
          <a:endParaRPr lang="zh-CN" altLang="en-US"/>
        </a:p>
      </dgm:t>
    </dgm:pt>
    <dgm:pt modelId="{F335823C-31DD-480E-916C-E65D53457444}">
      <dgm:prSet/>
      <dgm:spPr/>
      <dgm:t>
        <a:bodyPr/>
        <a:lstStyle/>
        <a:p>
          <a:pPr rtl="0"/>
          <a:r>
            <a:rPr lang="zh-CN" dirty="0" smtClean="0"/>
            <a:t>当</a:t>
          </a:r>
          <a:r>
            <a:rPr lang="en-US" dirty="0" smtClean="0"/>
            <a:t>Agent</a:t>
          </a:r>
          <a:r>
            <a:rPr lang="zh-CN" dirty="0" smtClean="0"/>
            <a:t>在其环境中做出每个动作时，施教者会提供奖赏或惩罚信息，以表示结果状态的正确与否。</a:t>
          </a:r>
          <a:endParaRPr lang="zh-CN" dirty="0"/>
        </a:p>
      </dgm:t>
    </dgm:pt>
    <dgm:pt modelId="{3506DC89-4D54-4BCD-8063-C70AA92D912F}" type="parTrans" cxnId="{CEA8D578-F0FD-4AE0-95E3-55B216CCD5CB}">
      <dgm:prSet/>
      <dgm:spPr/>
      <dgm:t>
        <a:bodyPr/>
        <a:lstStyle/>
        <a:p>
          <a:endParaRPr lang="zh-CN" altLang="en-US"/>
        </a:p>
      </dgm:t>
    </dgm:pt>
    <dgm:pt modelId="{0D310C69-E496-4865-98EF-8503DB8216BD}" type="sibTrans" cxnId="{CEA8D578-F0FD-4AE0-95E3-55B216CCD5CB}">
      <dgm:prSet/>
      <dgm:spPr/>
      <dgm:t>
        <a:bodyPr/>
        <a:lstStyle/>
        <a:p>
          <a:endParaRPr lang="zh-CN" altLang="en-US"/>
        </a:p>
      </dgm:t>
    </dgm:pt>
    <dgm:pt modelId="{DD849989-E23A-46C4-979E-810609E09081}">
      <dgm:prSet/>
      <dgm:spPr/>
      <dgm:t>
        <a:bodyPr/>
        <a:lstStyle/>
        <a:p>
          <a:pPr rtl="0"/>
          <a:r>
            <a:rPr lang="zh-CN" smtClean="0"/>
            <a:t>学习问题的形式化表示方法</a:t>
          </a:r>
          <a:endParaRPr lang="zh-CN"/>
        </a:p>
      </dgm:t>
    </dgm:pt>
    <dgm:pt modelId="{DAF10F34-E08A-4FC8-B8C5-E490C57DD4D6}" type="parTrans" cxnId="{910EA547-8E95-489F-9369-F1B7B3CC794F}">
      <dgm:prSet/>
      <dgm:spPr/>
      <dgm:t>
        <a:bodyPr/>
        <a:lstStyle/>
        <a:p>
          <a:endParaRPr lang="zh-CN" altLang="en-US"/>
        </a:p>
      </dgm:t>
    </dgm:pt>
    <dgm:pt modelId="{D780C411-07EC-40AF-A4EC-43D183146DD2}" type="sibTrans" cxnId="{910EA547-8E95-489F-9369-F1B7B3CC794F}">
      <dgm:prSet/>
      <dgm:spPr/>
      <dgm:t>
        <a:bodyPr/>
        <a:lstStyle/>
        <a:p>
          <a:endParaRPr lang="zh-CN" altLang="en-US"/>
        </a:p>
      </dgm:t>
    </dgm:pt>
    <dgm:pt modelId="{152637FB-58EE-4109-A69A-7AEE57E004E7}">
      <dgm:prSet/>
      <dgm:spPr/>
      <dgm:t>
        <a:bodyPr/>
        <a:lstStyle/>
        <a:p>
          <a:pPr rtl="0"/>
          <a:r>
            <a:rPr lang="zh-CN" smtClean="0"/>
            <a:t>马尔可夫决策过程（</a:t>
          </a:r>
          <a:r>
            <a:rPr lang="en-US" smtClean="0"/>
            <a:t>Markov Decision Process</a:t>
          </a:r>
          <a:r>
            <a:rPr lang="zh-CN" smtClean="0"/>
            <a:t>，</a:t>
          </a:r>
          <a:r>
            <a:rPr lang="en-US" smtClean="0"/>
            <a:t>MDP</a:t>
          </a:r>
          <a:r>
            <a:rPr lang="zh-CN" smtClean="0"/>
            <a:t>）</a:t>
          </a:r>
          <a:endParaRPr lang="zh-CN"/>
        </a:p>
      </dgm:t>
    </dgm:pt>
    <dgm:pt modelId="{DE11FECD-3413-4142-B1EF-41090A93818B}" type="parTrans" cxnId="{987B8762-824F-4257-A1BB-CE6367AEBE9F}">
      <dgm:prSet/>
      <dgm:spPr/>
      <dgm:t>
        <a:bodyPr/>
        <a:lstStyle/>
        <a:p>
          <a:endParaRPr lang="zh-CN" altLang="en-US"/>
        </a:p>
      </dgm:t>
    </dgm:pt>
    <dgm:pt modelId="{9E67B755-95D2-4105-9159-8B80FCBEEDBB}" type="sibTrans" cxnId="{987B8762-824F-4257-A1BB-CE6367AEBE9F}">
      <dgm:prSet/>
      <dgm:spPr/>
      <dgm:t>
        <a:bodyPr/>
        <a:lstStyle/>
        <a:p>
          <a:endParaRPr lang="zh-CN" altLang="en-US"/>
        </a:p>
      </dgm:t>
    </dgm:pt>
    <dgm:pt modelId="{468A6A72-6934-4CEF-97E5-7C86A2B41C5D}">
      <dgm:prSet/>
      <dgm:spPr/>
      <dgm:t>
        <a:bodyPr/>
        <a:lstStyle/>
        <a:p>
          <a:pPr rtl="0"/>
          <a:r>
            <a:rPr lang="zh-CN" smtClean="0"/>
            <a:t>学习策略</a:t>
          </a:r>
          <a:endParaRPr lang="zh-CN"/>
        </a:p>
      </dgm:t>
    </dgm:pt>
    <dgm:pt modelId="{E071A974-F39B-486A-A7AF-2C5463E719A7}" type="parTrans" cxnId="{587DE3B9-338B-4A52-90EF-C349A3F30309}">
      <dgm:prSet/>
      <dgm:spPr/>
      <dgm:t>
        <a:bodyPr/>
        <a:lstStyle/>
        <a:p>
          <a:endParaRPr lang="zh-CN" altLang="en-US"/>
        </a:p>
      </dgm:t>
    </dgm:pt>
    <dgm:pt modelId="{AF9A2367-3044-40B8-B6F5-0D54F12013B1}" type="sibTrans" cxnId="{587DE3B9-338B-4A52-90EF-C349A3F30309}">
      <dgm:prSet/>
      <dgm:spPr/>
      <dgm:t>
        <a:bodyPr/>
        <a:lstStyle/>
        <a:p>
          <a:endParaRPr lang="zh-CN" altLang="en-US"/>
        </a:p>
      </dgm:t>
    </dgm:pt>
    <dgm:pt modelId="{F234FB51-084B-48DC-9D47-34B58381A2FC}">
      <dgm:prSet/>
      <dgm:spPr/>
      <dgm:t>
        <a:bodyPr/>
        <a:lstStyle/>
        <a:p>
          <a:pPr rtl="0"/>
          <a:r>
            <a:rPr lang="en-US" i="1" smtClean="0"/>
            <a:t>Q</a:t>
          </a:r>
          <a:r>
            <a:rPr lang="zh-CN" smtClean="0"/>
            <a:t>学习算法</a:t>
          </a:r>
          <a:endParaRPr lang="zh-CN"/>
        </a:p>
      </dgm:t>
    </dgm:pt>
    <dgm:pt modelId="{B10CB1B2-F650-42A0-B8A5-5F5F2662ECEE}" type="parTrans" cxnId="{30B8AA19-B68D-45CD-BED7-F77CBFC3ABE9}">
      <dgm:prSet/>
      <dgm:spPr/>
      <dgm:t>
        <a:bodyPr/>
        <a:lstStyle/>
        <a:p>
          <a:endParaRPr lang="zh-CN" altLang="en-US"/>
        </a:p>
      </dgm:t>
    </dgm:pt>
    <dgm:pt modelId="{9695004B-BE0E-4B22-8D61-C305460F66BF}" type="sibTrans" cxnId="{30B8AA19-B68D-45CD-BED7-F77CBFC3ABE9}">
      <dgm:prSet/>
      <dgm:spPr/>
      <dgm:t>
        <a:bodyPr/>
        <a:lstStyle/>
        <a:p>
          <a:endParaRPr lang="zh-CN" altLang="en-US"/>
        </a:p>
      </dgm:t>
    </dgm:pt>
    <dgm:pt modelId="{0362E470-5272-4C1A-AAB0-2A3279120181}" type="pres">
      <dgm:prSet presAssocID="{FF12ED50-C1DE-4E3A-A736-23C456A6FD23}" presName="linear" presStyleCnt="0">
        <dgm:presLayoutVars>
          <dgm:animLvl val="lvl"/>
          <dgm:resizeHandles val="exact"/>
        </dgm:presLayoutVars>
      </dgm:prSet>
      <dgm:spPr/>
      <dgm:t>
        <a:bodyPr/>
        <a:lstStyle/>
        <a:p>
          <a:endParaRPr lang="zh-CN" altLang="en-US"/>
        </a:p>
      </dgm:t>
    </dgm:pt>
    <dgm:pt modelId="{4D89742F-6841-4E03-8D80-D003E0BEB88E}" type="pres">
      <dgm:prSet presAssocID="{E8496823-AD7A-45D9-AEB0-83C12EDD445A}" presName="parentText" presStyleLbl="node1" presStyleIdx="0" presStyleCnt="4">
        <dgm:presLayoutVars>
          <dgm:chMax val="0"/>
          <dgm:bulletEnabled val="1"/>
        </dgm:presLayoutVars>
      </dgm:prSet>
      <dgm:spPr/>
      <dgm:t>
        <a:bodyPr/>
        <a:lstStyle/>
        <a:p>
          <a:endParaRPr lang="zh-CN" altLang="en-US"/>
        </a:p>
      </dgm:t>
    </dgm:pt>
    <dgm:pt modelId="{75528996-022A-43F7-8CF6-43A1703819C3}" type="pres">
      <dgm:prSet presAssocID="{E8496823-AD7A-45D9-AEB0-83C12EDD445A}" presName="childText" presStyleLbl="revTx" presStyleIdx="0" presStyleCnt="4">
        <dgm:presLayoutVars>
          <dgm:bulletEnabled val="1"/>
        </dgm:presLayoutVars>
      </dgm:prSet>
      <dgm:spPr/>
      <dgm:t>
        <a:bodyPr/>
        <a:lstStyle/>
        <a:p>
          <a:endParaRPr lang="zh-CN" altLang="en-US"/>
        </a:p>
      </dgm:t>
    </dgm:pt>
    <dgm:pt modelId="{AF8E7612-0F83-40A6-B0D9-84580FA74A4B}" type="pres">
      <dgm:prSet presAssocID="{9918102B-CD36-4C62-95C0-A91393D53689}" presName="parentText" presStyleLbl="node1" presStyleIdx="1" presStyleCnt="4">
        <dgm:presLayoutVars>
          <dgm:chMax val="0"/>
          <dgm:bulletEnabled val="1"/>
        </dgm:presLayoutVars>
      </dgm:prSet>
      <dgm:spPr/>
      <dgm:t>
        <a:bodyPr/>
        <a:lstStyle/>
        <a:p>
          <a:endParaRPr lang="zh-CN" altLang="en-US"/>
        </a:p>
      </dgm:t>
    </dgm:pt>
    <dgm:pt modelId="{BB5B48B1-125F-4264-8D12-9036ADD10616}" type="pres">
      <dgm:prSet presAssocID="{9918102B-CD36-4C62-95C0-A91393D53689}" presName="childText" presStyleLbl="revTx" presStyleIdx="1" presStyleCnt="4">
        <dgm:presLayoutVars>
          <dgm:bulletEnabled val="1"/>
        </dgm:presLayoutVars>
      </dgm:prSet>
      <dgm:spPr/>
      <dgm:t>
        <a:bodyPr/>
        <a:lstStyle/>
        <a:p>
          <a:endParaRPr lang="zh-CN" altLang="en-US"/>
        </a:p>
      </dgm:t>
    </dgm:pt>
    <dgm:pt modelId="{D7539B36-E10A-44E8-A903-4B142F083F3A}" type="pres">
      <dgm:prSet presAssocID="{DD849989-E23A-46C4-979E-810609E09081}" presName="parentText" presStyleLbl="node1" presStyleIdx="2" presStyleCnt="4">
        <dgm:presLayoutVars>
          <dgm:chMax val="0"/>
          <dgm:bulletEnabled val="1"/>
        </dgm:presLayoutVars>
      </dgm:prSet>
      <dgm:spPr/>
      <dgm:t>
        <a:bodyPr/>
        <a:lstStyle/>
        <a:p>
          <a:endParaRPr lang="zh-CN" altLang="en-US"/>
        </a:p>
      </dgm:t>
    </dgm:pt>
    <dgm:pt modelId="{6112E054-3ABC-4B4C-89B8-D995AE1C2A12}" type="pres">
      <dgm:prSet presAssocID="{DD849989-E23A-46C4-979E-810609E09081}" presName="childText" presStyleLbl="revTx" presStyleIdx="2" presStyleCnt="4">
        <dgm:presLayoutVars>
          <dgm:bulletEnabled val="1"/>
        </dgm:presLayoutVars>
      </dgm:prSet>
      <dgm:spPr/>
      <dgm:t>
        <a:bodyPr/>
        <a:lstStyle/>
        <a:p>
          <a:endParaRPr lang="zh-CN" altLang="en-US"/>
        </a:p>
      </dgm:t>
    </dgm:pt>
    <dgm:pt modelId="{77C6EC1F-5A32-4D8E-A415-3B0DA5C7A44B}" type="pres">
      <dgm:prSet presAssocID="{468A6A72-6934-4CEF-97E5-7C86A2B41C5D}" presName="parentText" presStyleLbl="node1" presStyleIdx="3" presStyleCnt="4">
        <dgm:presLayoutVars>
          <dgm:chMax val="0"/>
          <dgm:bulletEnabled val="1"/>
        </dgm:presLayoutVars>
      </dgm:prSet>
      <dgm:spPr/>
      <dgm:t>
        <a:bodyPr/>
        <a:lstStyle/>
        <a:p>
          <a:endParaRPr lang="zh-CN" altLang="en-US"/>
        </a:p>
      </dgm:t>
    </dgm:pt>
    <dgm:pt modelId="{988BEFDD-56C9-499A-941C-C15C10159804}" type="pres">
      <dgm:prSet presAssocID="{468A6A72-6934-4CEF-97E5-7C86A2B41C5D}" presName="childText" presStyleLbl="revTx" presStyleIdx="3" presStyleCnt="4">
        <dgm:presLayoutVars>
          <dgm:bulletEnabled val="1"/>
        </dgm:presLayoutVars>
      </dgm:prSet>
      <dgm:spPr/>
      <dgm:t>
        <a:bodyPr/>
        <a:lstStyle/>
        <a:p>
          <a:endParaRPr lang="zh-CN" altLang="en-US"/>
        </a:p>
      </dgm:t>
    </dgm:pt>
  </dgm:ptLst>
  <dgm:cxnLst>
    <dgm:cxn modelId="{587DE3B9-338B-4A52-90EF-C349A3F30309}" srcId="{FF12ED50-C1DE-4E3A-A736-23C456A6FD23}" destId="{468A6A72-6934-4CEF-97E5-7C86A2B41C5D}" srcOrd="3" destOrd="0" parTransId="{E071A974-F39B-486A-A7AF-2C5463E719A7}" sibTransId="{AF9A2367-3044-40B8-B6F5-0D54F12013B1}"/>
    <dgm:cxn modelId="{7B31BB5C-94FB-4DC3-AE24-4584893C319D}" type="presOf" srcId="{DD849989-E23A-46C4-979E-810609E09081}" destId="{D7539B36-E10A-44E8-A903-4B142F083F3A}" srcOrd="0" destOrd="0" presId="urn:microsoft.com/office/officeart/2005/8/layout/vList2"/>
    <dgm:cxn modelId="{2C992524-3BDE-46B2-8476-500A082E9851}" type="presOf" srcId="{E8496823-AD7A-45D9-AEB0-83C12EDD445A}" destId="{4D89742F-6841-4E03-8D80-D003E0BEB88E}" srcOrd="0" destOrd="0" presId="urn:microsoft.com/office/officeart/2005/8/layout/vList2"/>
    <dgm:cxn modelId="{987B8762-824F-4257-A1BB-CE6367AEBE9F}" srcId="{DD849989-E23A-46C4-979E-810609E09081}" destId="{152637FB-58EE-4109-A69A-7AEE57E004E7}" srcOrd="0" destOrd="0" parTransId="{DE11FECD-3413-4142-B1EF-41090A93818B}" sibTransId="{9E67B755-95D2-4105-9159-8B80FCBEEDBB}"/>
    <dgm:cxn modelId="{CEA8D578-F0FD-4AE0-95E3-55B216CCD5CB}" srcId="{9918102B-CD36-4C62-95C0-A91393D53689}" destId="{F335823C-31DD-480E-916C-E65D53457444}" srcOrd="0" destOrd="0" parTransId="{3506DC89-4D54-4BCD-8063-C70AA92D912F}" sibTransId="{0D310C69-E496-4865-98EF-8503DB8216BD}"/>
    <dgm:cxn modelId="{8B0F4652-7B9F-4398-B020-3161D9CFFAB8}" type="presOf" srcId="{468A6A72-6934-4CEF-97E5-7C86A2B41C5D}" destId="{77C6EC1F-5A32-4D8E-A415-3B0DA5C7A44B}" srcOrd="0" destOrd="0" presId="urn:microsoft.com/office/officeart/2005/8/layout/vList2"/>
    <dgm:cxn modelId="{910EA547-8E95-489F-9369-F1B7B3CC794F}" srcId="{FF12ED50-C1DE-4E3A-A736-23C456A6FD23}" destId="{DD849989-E23A-46C4-979E-810609E09081}" srcOrd="2" destOrd="0" parTransId="{DAF10F34-E08A-4FC8-B8C5-E490C57DD4D6}" sibTransId="{D780C411-07EC-40AF-A4EC-43D183146DD2}"/>
    <dgm:cxn modelId="{09F5AFBD-45E8-4FC7-902C-A81EA23D4139}" type="presOf" srcId="{4F79DAD2-8010-4FBD-BB05-E1DAC3303E65}" destId="{75528996-022A-43F7-8CF6-43A1703819C3}" srcOrd="0" destOrd="0" presId="urn:microsoft.com/office/officeart/2005/8/layout/vList2"/>
    <dgm:cxn modelId="{CBEAED12-038C-47E2-B984-549C6DC2859A}" type="presOf" srcId="{9918102B-CD36-4C62-95C0-A91393D53689}" destId="{AF8E7612-0F83-40A6-B0D9-84580FA74A4B}" srcOrd="0" destOrd="0" presId="urn:microsoft.com/office/officeart/2005/8/layout/vList2"/>
    <dgm:cxn modelId="{4CDED176-496D-4036-9EAD-D56360FCFF7C}" srcId="{E8496823-AD7A-45D9-AEB0-83C12EDD445A}" destId="{4F79DAD2-8010-4FBD-BB05-E1DAC3303E65}" srcOrd="0" destOrd="0" parTransId="{9E98FB5C-382A-4E6D-8B5C-69F8E5E863C2}" sibTransId="{1E1FA185-79B6-4D9C-8DDB-B5474CAE3F94}"/>
    <dgm:cxn modelId="{B308A0F7-4E4D-4E49-98F1-AF7E41E5A700}" type="presOf" srcId="{F335823C-31DD-480E-916C-E65D53457444}" destId="{BB5B48B1-125F-4264-8D12-9036ADD10616}" srcOrd="0" destOrd="0" presId="urn:microsoft.com/office/officeart/2005/8/layout/vList2"/>
    <dgm:cxn modelId="{CD7F8666-0291-4CBC-8619-943712AA04B9}" type="presOf" srcId="{F234FB51-084B-48DC-9D47-34B58381A2FC}" destId="{988BEFDD-56C9-499A-941C-C15C10159804}" srcOrd="0" destOrd="0" presId="urn:microsoft.com/office/officeart/2005/8/layout/vList2"/>
    <dgm:cxn modelId="{22413D54-CE95-45F6-8C2C-AA56C3DEECE1}" srcId="{FF12ED50-C1DE-4E3A-A736-23C456A6FD23}" destId="{9918102B-CD36-4C62-95C0-A91393D53689}" srcOrd="1" destOrd="0" parTransId="{89103F36-AD27-447C-8C8C-DF2BACEE5548}" sibTransId="{372B9DDC-4AC0-4B87-B241-78698C318ABD}"/>
    <dgm:cxn modelId="{30B8AA19-B68D-45CD-BED7-F77CBFC3ABE9}" srcId="{468A6A72-6934-4CEF-97E5-7C86A2B41C5D}" destId="{F234FB51-084B-48DC-9D47-34B58381A2FC}" srcOrd="0" destOrd="0" parTransId="{B10CB1B2-F650-42A0-B8A5-5F5F2662ECEE}" sibTransId="{9695004B-BE0E-4B22-8D61-C305460F66BF}"/>
    <dgm:cxn modelId="{A6AE2131-DCF4-4B3D-852F-D92542934761}" type="presOf" srcId="{FF12ED50-C1DE-4E3A-A736-23C456A6FD23}" destId="{0362E470-5272-4C1A-AAB0-2A3279120181}" srcOrd="0" destOrd="0" presId="urn:microsoft.com/office/officeart/2005/8/layout/vList2"/>
    <dgm:cxn modelId="{2CF42836-B263-4527-8B82-46ED04150CA7}" srcId="{FF12ED50-C1DE-4E3A-A736-23C456A6FD23}" destId="{E8496823-AD7A-45D9-AEB0-83C12EDD445A}" srcOrd="0" destOrd="0" parTransId="{E83DDF94-BB92-4A73-8F5C-B02EBAE6C5B2}" sibTransId="{1F44E938-9504-4B0E-8BCA-7B7BBF50F809}"/>
    <dgm:cxn modelId="{69208D58-6A75-43E2-9D75-28416DF280AA}" type="presOf" srcId="{152637FB-58EE-4109-A69A-7AEE57E004E7}" destId="{6112E054-3ABC-4B4C-89B8-D995AE1C2A12}" srcOrd="0" destOrd="0" presId="urn:microsoft.com/office/officeart/2005/8/layout/vList2"/>
    <dgm:cxn modelId="{EEC382BF-C488-4DEE-AA21-D47463278A60}" type="presParOf" srcId="{0362E470-5272-4C1A-AAB0-2A3279120181}" destId="{4D89742F-6841-4E03-8D80-D003E0BEB88E}" srcOrd="0" destOrd="0" presId="urn:microsoft.com/office/officeart/2005/8/layout/vList2"/>
    <dgm:cxn modelId="{BCC7B994-3816-4622-8C7A-9ECE5D5BEDE2}" type="presParOf" srcId="{0362E470-5272-4C1A-AAB0-2A3279120181}" destId="{75528996-022A-43F7-8CF6-43A1703819C3}" srcOrd="1" destOrd="0" presId="urn:microsoft.com/office/officeart/2005/8/layout/vList2"/>
    <dgm:cxn modelId="{57B007C4-CF70-4913-98AD-0EAC0C9FDFDF}" type="presParOf" srcId="{0362E470-5272-4C1A-AAB0-2A3279120181}" destId="{AF8E7612-0F83-40A6-B0D9-84580FA74A4B}" srcOrd="2" destOrd="0" presId="urn:microsoft.com/office/officeart/2005/8/layout/vList2"/>
    <dgm:cxn modelId="{EE20CB64-16D7-4278-8EB4-6807D2557D0C}" type="presParOf" srcId="{0362E470-5272-4C1A-AAB0-2A3279120181}" destId="{BB5B48B1-125F-4264-8D12-9036ADD10616}" srcOrd="3" destOrd="0" presId="urn:microsoft.com/office/officeart/2005/8/layout/vList2"/>
    <dgm:cxn modelId="{1B240BD1-FB81-4922-ADC6-36E9475BDA79}" type="presParOf" srcId="{0362E470-5272-4C1A-AAB0-2A3279120181}" destId="{D7539B36-E10A-44E8-A903-4B142F083F3A}" srcOrd="4" destOrd="0" presId="urn:microsoft.com/office/officeart/2005/8/layout/vList2"/>
    <dgm:cxn modelId="{A1481DC0-1244-4C00-A149-262CCC282BFA}" type="presParOf" srcId="{0362E470-5272-4C1A-AAB0-2A3279120181}" destId="{6112E054-3ABC-4B4C-89B8-D995AE1C2A12}" srcOrd="5" destOrd="0" presId="urn:microsoft.com/office/officeart/2005/8/layout/vList2"/>
    <dgm:cxn modelId="{41A94553-8817-4927-B1A2-7A28FEA86E89}" type="presParOf" srcId="{0362E470-5272-4C1A-AAB0-2A3279120181}" destId="{77C6EC1F-5A32-4D8E-A415-3B0DA5C7A44B}" srcOrd="6" destOrd="0" presId="urn:microsoft.com/office/officeart/2005/8/layout/vList2"/>
    <dgm:cxn modelId="{9FB9E6CF-64FB-4FE7-9CC0-0B75682A258D}" type="presParOf" srcId="{0362E470-5272-4C1A-AAB0-2A3279120181}" destId="{988BEFDD-56C9-499A-941C-C15C10159804}"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26E1401-3C0E-4A9D-B033-391245F9C999}" type="doc">
      <dgm:prSet loTypeId="urn:microsoft.com/office/officeart/2008/layout/AlternatingPictureBlocks" loCatId="list" qsTypeId="urn:microsoft.com/office/officeart/2005/8/quickstyle/simple1" qsCatId="simple" csTypeId="urn:microsoft.com/office/officeart/2005/8/colors/colorful5" csCatId="colorful" phldr="1"/>
      <dgm:spPr/>
      <dgm:t>
        <a:bodyPr/>
        <a:lstStyle/>
        <a:p>
          <a:endParaRPr lang="zh-CN" altLang="en-US"/>
        </a:p>
      </dgm:t>
    </dgm:pt>
    <dgm:pt modelId="{41265DEA-10CF-42C0-ADBA-6E294658FFA1}">
      <dgm:prSet/>
      <dgm:spPr>
        <a:xfrm>
          <a:off x="843909" y="210305"/>
          <a:ext cx="1802911" cy="815427"/>
        </a:xfrm>
        <a:prstGeom prst="rect">
          <a:avLst/>
        </a:prstGeom>
        <a:solidFill>
          <a:srgbClr val="4472C4">
            <a:hueOff val="0"/>
            <a:satOff val="0"/>
            <a:lumOff val="0"/>
            <a:alphaOff val="0"/>
          </a:srgbClr>
        </a:solidFill>
        <a:ln w="48000" cap="flat" cmpd="thickThin" algn="ctr">
          <a:solidFill>
            <a:sysClr val="window" lastClr="FFFFFF">
              <a:hueOff val="0"/>
              <a:satOff val="0"/>
              <a:lumOff val="0"/>
              <a:alphaOff val="0"/>
            </a:sysClr>
          </a:solidFill>
          <a:prstDash val="solid"/>
        </a:ln>
        <a:effectLst/>
      </dgm:spPr>
      <dgm:t>
        <a:bodyPr/>
        <a:lstStyle/>
        <a:p>
          <a:pPr rtl="0"/>
          <a:r>
            <a:rPr lang="zh-CN" altLang="en-US" dirty="0" smtClean="0">
              <a:solidFill>
                <a:sysClr val="window" lastClr="FFFFFF"/>
              </a:solidFill>
              <a:latin typeface="Arial"/>
              <a:ea typeface="宋体"/>
              <a:cs typeface="+mn-cs"/>
            </a:rPr>
            <a:t>数据科学理论与实践</a:t>
          </a:r>
          <a:endParaRPr lang="zh-CN" altLang="en-US" dirty="0">
            <a:solidFill>
              <a:sysClr val="window" lastClr="FFFFFF"/>
            </a:solidFill>
            <a:latin typeface="Arial"/>
            <a:ea typeface="宋体"/>
            <a:cs typeface="+mn-cs"/>
          </a:endParaRPr>
        </a:p>
      </dgm:t>
    </dgm:pt>
    <dgm:pt modelId="{D3F6BB9D-2DE1-4562-BC1B-796D7B437A09}" type="parTrans" cxnId="{97758F5A-1714-4837-A915-126759809739}">
      <dgm:prSet/>
      <dgm:spPr/>
      <dgm:t>
        <a:bodyPr/>
        <a:lstStyle/>
        <a:p>
          <a:endParaRPr lang="zh-CN" altLang="en-US"/>
        </a:p>
      </dgm:t>
    </dgm:pt>
    <dgm:pt modelId="{EA7A96E1-2212-4E33-975D-0B244568971A}" type="sibTrans" cxnId="{97758F5A-1714-4837-A915-126759809739}">
      <dgm:prSet/>
      <dgm:spPr/>
      <dgm:t>
        <a:bodyPr/>
        <a:lstStyle/>
        <a:p>
          <a:endParaRPr lang="zh-CN" altLang="en-US"/>
        </a:p>
      </dgm:t>
    </dgm:pt>
    <dgm:pt modelId="{1EE638DC-241B-4747-B7B8-B3D5443507DE}">
      <dgm:prSet/>
      <dgm:spPr>
        <a:xfrm>
          <a:off x="843909" y="210305"/>
          <a:ext cx="1802911" cy="815427"/>
        </a:xfrm>
        <a:prstGeom prst="rect">
          <a:avLst/>
        </a:prstGeom>
        <a:solidFill>
          <a:srgbClr val="4472C4">
            <a:hueOff val="0"/>
            <a:satOff val="0"/>
            <a:lumOff val="0"/>
            <a:alphaOff val="0"/>
          </a:srgbClr>
        </a:solidFill>
        <a:ln w="48000" cap="flat" cmpd="thickThin" algn="ctr">
          <a:solidFill>
            <a:sysClr val="window" lastClr="FFFFFF">
              <a:hueOff val="0"/>
              <a:satOff val="0"/>
              <a:lumOff val="0"/>
              <a:alphaOff val="0"/>
            </a:sysClr>
          </a:solidFill>
          <a:prstDash val="solid"/>
        </a:ln>
        <a:effectLst/>
      </dgm:spPr>
      <dgm:t>
        <a:bodyPr/>
        <a:lstStyle/>
        <a:p>
          <a:pPr rtl="0"/>
          <a:r>
            <a:rPr lang="zh-CN" altLang="en-US" dirty="0" smtClean="0">
              <a:solidFill>
                <a:sysClr val="window" lastClr="FFFFFF"/>
              </a:solidFill>
              <a:latin typeface="Arial"/>
              <a:ea typeface="宋体"/>
              <a:cs typeface="+mn-cs"/>
            </a:rPr>
            <a:t>朝乐门</a:t>
          </a:r>
          <a:endParaRPr lang="zh-CN" altLang="en-US" dirty="0">
            <a:solidFill>
              <a:sysClr val="window" lastClr="FFFFFF"/>
            </a:solidFill>
            <a:latin typeface="Arial"/>
            <a:ea typeface="宋体"/>
            <a:cs typeface="+mn-cs"/>
          </a:endParaRPr>
        </a:p>
      </dgm:t>
    </dgm:pt>
    <dgm:pt modelId="{1F9B8CE7-6CFA-4ACD-9A55-44E6AE30175B}" type="parTrans" cxnId="{9111D288-551F-4F22-B151-FE69BCB88B93}">
      <dgm:prSet/>
      <dgm:spPr/>
      <dgm:t>
        <a:bodyPr/>
        <a:lstStyle/>
        <a:p>
          <a:endParaRPr lang="zh-CN" altLang="en-US"/>
        </a:p>
      </dgm:t>
    </dgm:pt>
    <dgm:pt modelId="{B302661E-5E58-4F85-83D5-08FDDA4650F9}" type="sibTrans" cxnId="{9111D288-551F-4F22-B151-FE69BCB88B93}">
      <dgm:prSet/>
      <dgm:spPr/>
      <dgm:t>
        <a:bodyPr/>
        <a:lstStyle/>
        <a:p>
          <a:endParaRPr lang="zh-CN" altLang="en-US"/>
        </a:p>
      </dgm:t>
    </dgm:pt>
    <dgm:pt modelId="{8B6003BD-563C-4ECA-9B97-99E7B34C4A31}">
      <dgm:prSet/>
      <dgm:spPr>
        <a:xfrm>
          <a:off x="843909" y="210305"/>
          <a:ext cx="1802911" cy="815427"/>
        </a:xfrm>
        <a:prstGeom prst="rect">
          <a:avLst/>
        </a:prstGeom>
        <a:solidFill>
          <a:srgbClr val="4472C4">
            <a:hueOff val="0"/>
            <a:satOff val="0"/>
            <a:lumOff val="0"/>
            <a:alphaOff val="0"/>
          </a:srgbClr>
        </a:solidFill>
        <a:ln w="48000" cap="flat" cmpd="thickThin" algn="ctr">
          <a:solidFill>
            <a:sysClr val="window" lastClr="FFFFFF">
              <a:hueOff val="0"/>
              <a:satOff val="0"/>
              <a:lumOff val="0"/>
              <a:alphaOff val="0"/>
            </a:sysClr>
          </a:solidFill>
          <a:prstDash val="solid"/>
        </a:ln>
        <a:effectLst/>
      </dgm:spPr>
      <dgm:t>
        <a:bodyPr/>
        <a:lstStyle/>
        <a:p>
          <a:pPr rtl="0"/>
          <a:r>
            <a:rPr lang="zh-CN" altLang="en-US" smtClean="0">
              <a:solidFill>
                <a:sysClr val="window" lastClr="FFFFFF"/>
              </a:solidFill>
              <a:latin typeface="Arial"/>
              <a:ea typeface="宋体"/>
              <a:cs typeface="+mn-cs"/>
            </a:rPr>
            <a:t>清华大学出版社</a:t>
          </a:r>
          <a:endParaRPr lang="zh-CN" altLang="en-US">
            <a:solidFill>
              <a:sysClr val="window" lastClr="FFFFFF"/>
            </a:solidFill>
            <a:latin typeface="Arial"/>
            <a:ea typeface="宋体"/>
            <a:cs typeface="+mn-cs"/>
          </a:endParaRPr>
        </a:p>
      </dgm:t>
    </dgm:pt>
    <dgm:pt modelId="{A0767962-3C2F-454E-BE60-297F1FFFC622}" type="parTrans" cxnId="{C7D7C35F-5B49-4FB5-8AED-CFFA675B84DE}">
      <dgm:prSet/>
      <dgm:spPr/>
      <dgm:t>
        <a:bodyPr/>
        <a:lstStyle/>
        <a:p>
          <a:endParaRPr lang="zh-CN" altLang="en-US"/>
        </a:p>
      </dgm:t>
    </dgm:pt>
    <dgm:pt modelId="{00436F0D-8F85-43A8-BC2D-B164989BAFEF}" type="sibTrans" cxnId="{C7D7C35F-5B49-4FB5-8AED-CFFA675B84DE}">
      <dgm:prSet/>
      <dgm:spPr/>
      <dgm:t>
        <a:bodyPr/>
        <a:lstStyle/>
        <a:p>
          <a:endParaRPr lang="zh-CN" altLang="en-US"/>
        </a:p>
      </dgm:t>
    </dgm:pt>
    <dgm:pt modelId="{152F26BF-41F9-4451-9181-B4803E3944F9}">
      <dgm:prSet/>
      <dgm:spPr>
        <a:xfrm>
          <a:off x="843909" y="210305"/>
          <a:ext cx="1802911" cy="815427"/>
        </a:xfrm>
        <a:prstGeom prst="rect">
          <a:avLst/>
        </a:prstGeom>
        <a:solidFill>
          <a:srgbClr val="4472C4">
            <a:hueOff val="0"/>
            <a:satOff val="0"/>
            <a:lumOff val="0"/>
            <a:alphaOff val="0"/>
          </a:srgbClr>
        </a:solidFill>
        <a:ln w="48000" cap="flat" cmpd="thickThin" algn="ctr">
          <a:solidFill>
            <a:sysClr val="window" lastClr="FFFFFF">
              <a:hueOff val="0"/>
              <a:satOff val="0"/>
              <a:lumOff val="0"/>
              <a:alphaOff val="0"/>
            </a:sysClr>
          </a:solidFill>
          <a:prstDash val="solid"/>
        </a:ln>
        <a:effectLst/>
      </dgm:spPr>
      <dgm:t>
        <a:bodyPr/>
        <a:lstStyle/>
        <a:p>
          <a:pPr rtl="0"/>
          <a:r>
            <a:rPr lang="en-US" smtClean="0">
              <a:solidFill>
                <a:sysClr val="window" lastClr="FFFFFF"/>
              </a:solidFill>
              <a:latin typeface="Arial"/>
              <a:ea typeface="宋体"/>
              <a:cs typeface="+mn-cs"/>
            </a:rPr>
            <a:t>2017</a:t>
          </a:r>
          <a:endParaRPr lang="zh-CN" altLang="en-US">
            <a:solidFill>
              <a:sysClr val="window" lastClr="FFFFFF"/>
            </a:solidFill>
            <a:latin typeface="Arial"/>
            <a:ea typeface="宋体"/>
            <a:cs typeface="+mn-cs"/>
          </a:endParaRPr>
        </a:p>
      </dgm:t>
    </dgm:pt>
    <dgm:pt modelId="{AAFA3836-11A8-4287-8F26-1C61BAFDF9B1}" type="parTrans" cxnId="{FFFCE94C-C190-454A-842E-3C00584AEB26}">
      <dgm:prSet/>
      <dgm:spPr/>
      <dgm:t>
        <a:bodyPr/>
        <a:lstStyle/>
        <a:p>
          <a:endParaRPr lang="zh-CN" altLang="en-US"/>
        </a:p>
      </dgm:t>
    </dgm:pt>
    <dgm:pt modelId="{774C774F-3390-4428-B680-FE02BC084DBF}" type="sibTrans" cxnId="{FFFCE94C-C190-454A-842E-3C00584AEB26}">
      <dgm:prSet/>
      <dgm:spPr/>
      <dgm:t>
        <a:bodyPr/>
        <a:lstStyle/>
        <a:p>
          <a:endParaRPr lang="zh-CN" altLang="en-US"/>
        </a:p>
      </dgm:t>
    </dgm:pt>
    <dgm:pt modelId="{EC7E6864-BE67-4FD5-8915-3AD7352F395E}">
      <dgm:prSet/>
      <dgm:spPr>
        <a:xfrm>
          <a:off x="60113" y="1160278"/>
          <a:ext cx="1802911" cy="815427"/>
        </a:xfrm>
        <a:prstGeom prst="rect">
          <a:avLst/>
        </a:prstGeom>
        <a:solidFill>
          <a:srgbClr val="4472C4">
            <a:hueOff val="-7353344"/>
            <a:satOff val="-10228"/>
            <a:lumOff val="-3922"/>
            <a:alphaOff val="0"/>
          </a:srgbClr>
        </a:solidFill>
        <a:ln w="48000" cap="flat" cmpd="thickThin" algn="ctr">
          <a:solidFill>
            <a:sysClr val="window" lastClr="FFFFFF">
              <a:hueOff val="0"/>
              <a:satOff val="0"/>
              <a:lumOff val="0"/>
              <a:alphaOff val="0"/>
            </a:sysClr>
          </a:solidFill>
          <a:prstDash val="solid"/>
        </a:ln>
        <a:effectLst/>
      </dgm:spPr>
      <dgm:t>
        <a:bodyPr/>
        <a:lstStyle/>
        <a:p>
          <a:pPr rtl="0"/>
          <a:r>
            <a:rPr lang="zh-CN" altLang="en-US" dirty="0" smtClean="0">
              <a:solidFill>
                <a:sysClr val="window" lastClr="FFFFFF"/>
              </a:solidFill>
              <a:latin typeface="Arial"/>
              <a:ea typeface="宋体"/>
              <a:cs typeface="+mn-cs"/>
            </a:rPr>
            <a:t>数据科学</a:t>
          </a:r>
          <a:endParaRPr lang="zh-CN" altLang="en-US" dirty="0">
            <a:solidFill>
              <a:sysClr val="window" lastClr="FFFFFF"/>
            </a:solidFill>
            <a:latin typeface="Arial"/>
            <a:ea typeface="宋体"/>
            <a:cs typeface="+mn-cs"/>
          </a:endParaRPr>
        </a:p>
      </dgm:t>
    </dgm:pt>
    <dgm:pt modelId="{1BF90824-0838-43F9-B169-EF369D31DEC7}" type="parTrans" cxnId="{0B2A3D4F-BAA6-4322-B9BD-946FF7258AD5}">
      <dgm:prSet/>
      <dgm:spPr/>
      <dgm:t>
        <a:bodyPr/>
        <a:lstStyle/>
        <a:p>
          <a:endParaRPr lang="zh-CN" altLang="en-US"/>
        </a:p>
      </dgm:t>
    </dgm:pt>
    <dgm:pt modelId="{071D2828-CE2F-4E17-B625-11761E417C1C}" type="sibTrans" cxnId="{0B2A3D4F-BAA6-4322-B9BD-946FF7258AD5}">
      <dgm:prSet/>
      <dgm:spPr/>
      <dgm:t>
        <a:bodyPr/>
        <a:lstStyle/>
        <a:p>
          <a:endParaRPr lang="zh-CN" altLang="en-US"/>
        </a:p>
      </dgm:t>
    </dgm:pt>
    <dgm:pt modelId="{06752CE7-F311-484C-8833-40EDDFF21212}">
      <dgm:prSet/>
      <dgm:spPr>
        <a:xfrm>
          <a:off x="60113" y="1160278"/>
          <a:ext cx="1802911" cy="815427"/>
        </a:xfrm>
        <a:prstGeom prst="rect">
          <a:avLst/>
        </a:prstGeom>
        <a:solidFill>
          <a:srgbClr val="4472C4">
            <a:hueOff val="-7353344"/>
            <a:satOff val="-10228"/>
            <a:lumOff val="-3922"/>
            <a:alphaOff val="0"/>
          </a:srgbClr>
        </a:solidFill>
        <a:ln w="48000" cap="flat" cmpd="thickThin" algn="ctr">
          <a:solidFill>
            <a:sysClr val="window" lastClr="FFFFFF">
              <a:hueOff val="0"/>
              <a:satOff val="0"/>
              <a:lumOff val="0"/>
              <a:alphaOff val="0"/>
            </a:sysClr>
          </a:solidFill>
          <a:prstDash val="solid"/>
        </a:ln>
        <a:effectLst/>
      </dgm:spPr>
      <dgm:t>
        <a:bodyPr/>
        <a:lstStyle/>
        <a:p>
          <a:pPr rtl="0"/>
          <a:r>
            <a:rPr lang="zh-CN" altLang="en-US" smtClean="0">
              <a:solidFill>
                <a:sysClr val="window" lastClr="FFFFFF"/>
              </a:solidFill>
              <a:latin typeface="Arial"/>
              <a:ea typeface="宋体"/>
              <a:cs typeface="+mn-cs"/>
            </a:rPr>
            <a:t>朝乐门</a:t>
          </a:r>
          <a:endParaRPr lang="zh-CN" altLang="en-US">
            <a:solidFill>
              <a:sysClr val="window" lastClr="FFFFFF"/>
            </a:solidFill>
            <a:latin typeface="Arial"/>
            <a:ea typeface="宋体"/>
            <a:cs typeface="+mn-cs"/>
          </a:endParaRPr>
        </a:p>
      </dgm:t>
    </dgm:pt>
    <dgm:pt modelId="{3F54D527-F5B6-4F3C-8C27-CE790E4A8B1C}" type="parTrans" cxnId="{697F0C2F-946D-483D-8D31-D1CE0EC38EA1}">
      <dgm:prSet/>
      <dgm:spPr/>
      <dgm:t>
        <a:bodyPr/>
        <a:lstStyle/>
        <a:p>
          <a:endParaRPr lang="zh-CN" altLang="en-US"/>
        </a:p>
      </dgm:t>
    </dgm:pt>
    <dgm:pt modelId="{99417078-B941-4DF2-8434-8232F1C798B9}" type="sibTrans" cxnId="{697F0C2F-946D-483D-8D31-D1CE0EC38EA1}">
      <dgm:prSet/>
      <dgm:spPr/>
      <dgm:t>
        <a:bodyPr/>
        <a:lstStyle/>
        <a:p>
          <a:endParaRPr lang="zh-CN" altLang="en-US"/>
        </a:p>
      </dgm:t>
    </dgm:pt>
    <dgm:pt modelId="{024541A0-CBC9-4636-8A6F-6BE44371C423}">
      <dgm:prSet/>
      <dgm:spPr>
        <a:xfrm>
          <a:off x="60113" y="1160278"/>
          <a:ext cx="1802911" cy="815427"/>
        </a:xfrm>
        <a:prstGeom prst="rect">
          <a:avLst/>
        </a:prstGeom>
        <a:solidFill>
          <a:srgbClr val="4472C4">
            <a:hueOff val="-7353344"/>
            <a:satOff val="-10228"/>
            <a:lumOff val="-3922"/>
            <a:alphaOff val="0"/>
          </a:srgbClr>
        </a:solidFill>
        <a:ln w="48000" cap="flat" cmpd="thickThin" algn="ctr">
          <a:solidFill>
            <a:sysClr val="window" lastClr="FFFFFF">
              <a:hueOff val="0"/>
              <a:satOff val="0"/>
              <a:lumOff val="0"/>
              <a:alphaOff val="0"/>
            </a:sysClr>
          </a:solidFill>
          <a:prstDash val="solid"/>
        </a:ln>
        <a:effectLst/>
      </dgm:spPr>
      <dgm:t>
        <a:bodyPr/>
        <a:lstStyle/>
        <a:p>
          <a:pPr rtl="0"/>
          <a:r>
            <a:rPr lang="zh-CN" altLang="en-US" smtClean="0">
              <a:solidFill>
                <a:sysClr val="window" lastClr="FFFFFF"/>
              </a:solidFill>
              <a:latin typeface="Arial"/>
              <a:ea typeface="宋体"/>
              <a:cs typeface="+mn-cs"/>
            </a:rPr>
            <a:t>清华大学出版社</a:t>
          </a:r>
          <a:endParaRPr lang="zh-CN" altLang="en-US">
            <a:solidFill>
              <a:sysClr val="window" lastClr="FFFFFF"/>
            </a:solidFill>
            <a:latin typeface="Arial"/>
            <a:ea typeface="宋体"/>
            <a:cs typeface="+mn-cs"/>
          </a:endParaRPr>
        </a:p>
      </dgm:t>
    </dgm:pt>
    <dgm:pt modelId="{5E55FAD9-AAE6-4D88-843A-DE2595C7CA5C}" type="parTrans" cxnId="{B61C29F2-F892-43DB-B20A-11EA0B99A623}">
      <dgm:prSet/>
      <dgm:spPr/>
      <dgm:t>
        <a:bodyPr/>
        <a:lstStyle/>
        <a:p>
          <a:endParaRPr lang="zh-CN" altLang="en-US"/>
        </a:p>
      </dgm:t>
    </dgm:pt>
    <dgm:pt modelId="{DA2B1FE4-6F3C-4804-BB93-111605EF9CBE}" type="sibTrans" cxnId="{B61C29F2-F892-43DB-B20A-11EA0B99A623}">
      <dgm:prSet/>
      <dgm:spPr/>
      <dgm:t>
        <a:bodyPr/>
        <a:lstStyle/>
        <a:p>
          <a:endParaRPr lang="zh-CN" altLang="en-US"/>
        </a:p>
      </dgm:t>
    </dgm:pt>
    <dgm:pt modelId="{434C8058-D03B-4608-8CB5-8BC824A4B1E1}">
      <dgm:prSet/>
      <dgm:spPr>
        <a:xfrm>
          <a:off x="60113" y="1160278"/>
          <a:ext cx="1802911" cy="815427"/>
        </a:xfrm>
        <a:prstGeom prst="rect">
          <a:avLst/>
        </a:prstGeom>
        <a:solidFill>
          <a:srgbClr val="4472C4">
            <a:hueOff val="-7353344"/>
            <a:satOff val="-10228"/>
            <a:lumOff val="-3922"/>
            <a:alphaOff val="0"/>
          </a:srgbClr>
        </a:solidFill>
        <a:ln w="48000" cap="flat" cmpd="thickThin" algn="ctr">
          <a:solidFill>
            <a:sysClr val="window" lastClr="FFFFFF">
              <a:hueOff val="0"/>
              <a:satOff val="0"/>
              <a:lumOff val="0"/>
              <a:alphaOff val="0"/>
            </a:sysClr>
          </a:solidFill>
          <a:prstDash val="solid"/>
        </a:ln>
        <a:effectLst/>
      </dgm:spPr>
      <dgm:t>
        <a:bodyPr/>
        <a:lstStyle/>
        <a:p>
          <a:pPr rtl="0"/>
          <a:r>
            <a:rPr lang="en-US" smtClean="0">
              <a:solidFill>
                <a:sysClr val="window" lastClr="FFFFFF"/>
              </a:solidFill>
              <a:latin typeface="Arial"/>
              <a:ea typeface="宋体"/>
              <a:cs typeface="+mn-cs"/>
            </a:rPr>
            <a:t>2016</a:t>
          </a:r>
          <a:endParaRPr lang="zh-CN" altLang="en-US">
            <a:solidFill>
              <a:sysClr val="window" lastClr="FFFFFF"/>
            </a:solidFill>
            <a:latin typeface="Arial"/>
            <a:ea typeface="宋体"/>
            <a:cs typeface="+mn-cs"/>
          </a:endParaRPr>
        </a:p>
      </dgm:t>
    </dgm:pt>
    <dgm:pt modelId="{A3804A09-04EF-412E-8B00-EFC4CB13C338}" type="parTrans" cxnId="{6AA2A1E8-A155-464A-8358-84A51B5DDF25}">
      <dgm:prSet/>
      <dgm:spPr/>
      <dgm:t>
        <a:bodyPr/>
        <a:lstStyle/>
        <a:p>
          <a:endParaRPr lang="zh-CN" altLang="en-US"/>
        </a:p>
      </dgm:t>
    </dgm:pt>
    <dgm:pt modelId="{17654A1F-8A22-4112-A053-6885A590209C}" type="sibTrans" cxnId="{6AA2A1E8-A155-464A-8358-84A51B5DDF25}">
      <dgm:prSet/>
      <dgm:spPr/>
      <dgm:t>
        <a:bodyPr/>
        <a:lstStyle/>
        <a:p>
          <a:endParaRPr lang="zh-CN" altLang="en-US"/>
        </a:p>
      </dgm:t>
    </dgm:pt>
    <dgm:pt modelId="{5C2F9DA6-2706-4AB5-8991-EBA41BF61614}" type="pres">
      <dgm:prSet presAssocID="{026E1401-3C0E-4A9D-B033-391245F9C999}" presName="linearFlow" presStyleCnt="0">
        <dgm:presLayoutVars>
          <dgm:dir/>
          <dgm:resizeHandles val="exact"/>
        </dgm:presLayoutVars>
      </dgm:prSet>
      <dgm:spPr/>
      <dgm:t>
        <a:bodyPr/>
        <a:lstStyle/>
        <a:p>
          <a:endParaRPr lang="zh-CN" altLang="en-US"/>
        </a:p>
      </dgm:t>
    </dgm:pt>
    <dgm:pt modelId="{F9824A7A-4F0C-4DBA-9968-B2FA6CF0C3A1}" type="pres">
      <dgm:prSet presAssocID="{41265DEA-10CF-42C0-ADBA-6E294658FFA1}" presName="comp" presStyleCnt="0"/>
      <dgm:spPr/>
      <dgm:t>
        <a:bodyPr/>
        <a:lstStyle/>
        <a:p>
          <a:endParaRPr lang="zh-CN" altLang="en-US"/>
        </a:p>
      </dgm:t>
    </dgm:pt>
    <dgm:pt modelId="{04FB5738-4B02-4D98-ADE7-636DE94BD7ED}" type="pres">
      <dgm:prSet presAssocID="{41265DEA-10CF-42C0-ADBA-6E294658FFA1}" presName="rect2" presStyleLbl="node1" presStyleIdx="0" presStyleCnt="2">
        <dgm:presLayoutVars>
          <dgm:bulletEnabled val="1"/>
        </dgm:presLayoutVars>
      </dgm:prSet>
      <dgm:spPr/>
      <dgm:t>
        <a:bodyPr/>
        <a:lstStyle/>
        <a:p>
          <a:endParaRPr lang="zh-CN" altLang="en-US"/>
        </a:p>
      </dgm:t>
    </dgm:pt>
    <dgm:pt modelId="{8A757072-4D53-4913-8AB3-2135C0C0AA4A}" type="pres">
      <dgm:prSet presAssocID="{41265DEA-10CF-42C0-ADBA-6E294658FFA1}" presName="rect1" presStyleLbl="lnNode1" presStyleIdx="0" presStyleCnt="2" custScaleX="78153"/>
      <dgm:spPr>
        <a:xfrm>
          <a:off x="44091" y="210305"/>
          <a:ext cx="630908" cy="815427"/>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a:ln w="48000" cap="flat" cmpd="thickThin" algn="ctr">
          <a:noFill/>
          <a:prstDash val="solid"/>
        </a:ln>
        <a:effectLst>
          <a:outerShdw blurRad="44450" dist="27940" dir="5400000" algn="ctr" rotWithShape="0">
            <a:srgbClr val="000000">
              <a:alpha val="32000"/>
            </a:srgbClr>
          </a:outerShdw>
          <a:reflection blurRad="6350" stA="50000" endA="300" endPos="55000" dir="5400000" sy="-100000" algn="bl" rotWithShape="0"/>
        </a:effectLst>
        <a:scene3d>
          <a:camera prst="orthographicFront">
            <a:rot lat="0" lon="0" rev="0"/>
          </a:camera>
          <a:lightRig rig="balanced" dir="t">
            <a:rot lat="0" lon="0" rev="8700000"/>
          </a:lightRig>
        </a:scene3d>
        <a:sp3d>
          <a:bevelT w="190500" h="38100"/>
        </a:sp3d>
      </dgm:spPr>
      <dgm:t>
        <a:bodyPr/>
        <a:lstStyle/>
        <a:p>
          <a:endParaRPr lang="zh-CN" altLang="en-US"/>
        </a:p>
      </dgm:t>
    </dgm:pt>
    <dgm:pt modelId="{AF590A93-A786-435C-9064-4E69E82CD851}" type="pres">
      <dgm:prSet presAssocID="{EA7A96E1-2212-4E33-975D-0B244568971A}" presName="sibTrans" presStyleCnt="0"/>
      <dgm:spPr/>
      <dgm:t>
        <a:bodyPr/>
        <a:lstStyle/>
        <a:p>
          <a:endParaRPr lang="zh-CN" altLang="en-US"/>
        </a:p>
      </dgm:t>
    </dgm:pt>
    <dgm:pt modelId="{C8DFB441-D8DB-46AD-B3EA-6DB83BCFDE38}" type="pres">
      <dgm:prSet presAssocID="{EC7E6864-BE67-4FD5-8915-3AD7352F395E}" presName="comp" presStyleCnt="0"/>
      <dgm:spPr/>
      <dgm:t>
        <a:bodyPr/>
        <a:lstStyle/>
        <a:p>
          <a:endParaRPr lang="zh-CN" altLang="en-US"/>
        </a:p>
      </dgm:t>
    </dgm:pt>
    <dgm:pt modelId="{5D574384-C148-40CE-BD76-F745C6D74BAB}" type="pres">
      <dgm:prSet presAssocID="{EC7E6864-BE67-4FD5-8915-3AD7352F395E}" presName="rect2" presStyleLbl="node1" presStyleIdx="1" presStyleCnt="2">
        <dgm:presLayoutVars>
          <dgm:bulletEnabled val="1"/>
        </dgm:presLayoutVars>
      </dgm:prSet>
      <dgm:spPr/>
      <dgm:t>
        <a:bodyPr/>
        <a:lstStyle/>
        <a:p>
          <a:endParaRPr lang="zh-CN" altLang="en-US"/>
        </a:p>
      </dgm:t>
    </dgm:pt>
    <dgm:pt modelId="{B04D9DAF-74E3-4633-AB2C-5DEAC69A399D}" type="pres">
      <dgm:prSet presAssocID="{EC7E6864-BE67-4FD5-8915-3AD7352F395E}" presName="rect1" presStyleLbl="lnNode1" presStyleIdx="1" presStyleCnt="2" custScaleX="70214"/>
      <dgm:spPr>
        <a:xfrm>
          <a:off x="2063979" y="1160278"/>
          <a:ext cx="566819" cy="815427"/>
        </a:xfrm>
        <a:prstGeom prst="rect">
          <a:avLst/>
        </a:prstGeom>
        <a:blipFill rotWithShape="1">
          <a:blip xmlns:r="http://schemas.openxmlformats.org/officeDocument/2006/relationships" r:embed="rId2"/>
          <a:stretch>
            <a:fillRect/>
          </a:stretch>
        </a:blipFill>
        <a:ln w="48000" cap="flat" cmpd="thickThin" algn="ctr">
          <a:solidFill>
            <a:sysClr val="window" lastClr="FFFFFF">
              <a:hueOff val="0"/>
              <a:satOff val="0"/>
              <a:lumOff val="0"/>
              <a:alphaOff val="0"/>
            </a:sysClr>
          </a:solidFill>
          <a:prstDash val="solid"/>
        </a:ln>
        <a:effectLst/>
      </dgm:spPr>
      <dgm:t>
        <a:bodyPr/>
        <a:lstStyle/>
        <a:p>
          <a:endParaRPr lang="zh-CN" altLang="en-US"/>
        </a:p>
      </dgm:t>
    </dgm:pt>
  </dgm:ptLst>
  <dgm:cxnLst>
    <dgm:cxn modelId="{9111D288-551F-4F22-B151-FE69BCB88B93}" srcId="{41265DEA-10CF-42C0-ADBA-6E294658FFA1}" destId="{1EE638DC-241B-4747-B7B8-B3D5443507DE}" srcOrd="0" destOrd="0" parTransId="{1F9B8CE7-6CFA-4ACD-9A55-44E6AE30175B}" sibTransId="{B302661E-5E58-4F85-83D5-08FDDA4650F9}"/>
    <dgm:cxn modelId="{C7D7C35F-5B49-4FB5-8AED-CFFA675B84DE}" srcId="{41265DEA-10CF-42C0-ADBA-6E294658FFA1}" destId="{8B6003BD-563C-4ECA-9B97-99E7B34C4A31}" srcOrd="1" destOrd="0" parTransId="{A0767962-3C2F-454E-BE60-297F1FFFC622}" sibTransId="{00436F0D-8F85-43A8-BC2D-B164989BAFEF}"/>
    <dgm:cxn modelId="{97758F5A-1714-4837-A915-126759809739}" srcId="{026E1401-3C0E-4A9D-B033-391245F9C999}" destId="{41265DEA-10CF-42C0-ADBA-6E294658FFA1}" srcOrd="0" destOrd="0" parTransId="{D3F6BB9D-2DE1-4562-BC1B-796D7B437A09}" sibTransId="{EA7A96E1-2212-4E33-975D-0B244568971A}"/>
    <dgm:cxn modelId="{6AA2A1E8-A155-464A-8358-84A51B5DDF25}" srcId="{EC7E6864-BE67-4FD5-8915-3AD7352F395E}" destId="{434C8058-D03B-4608-8CB5-8BC824A4B1E1}" srcOrd="2" destOrd="0" parTransId="{A3804A09-04EF-412E-8B00-EFC4CB13C338}" sibTransId="{17654A1F-8A22-4112-A053-6885A590209C}"/>
    <dgm:cxn modelId="{7EECC8DA-9C41-4A2F-B696-A4BA985B5EC1}" type="presOf" srcId="{41265DEA-10CF-42C0-ADBA-6E294658FFA1}" destId="{04FB5738-4B02-4D98-ADE7-636DE94BD7ED}" srcOrd="0" destOrd="0" presId="urn:microsoft.com/office/officeart/2008/layout/AlternatingPictureBlocks"/>
    <dgm:cxn modelId="{96545917-DBA7-4293-AAF8-4A243EFF9203}" type="presOf" srcId="{024541A0-CBC9-4636-8A6F-6BE44371C423}" destId="{5D574384-C148-40CE-BD76-F745C6D74BAB}" srcOrd="0" destOrd="2" presId="urn:microsoft.com/office/officeart/2008/layout/AlternatingPictureBlocks"/>
    <dgm:cxn modelId="{68C3BBE3-9D60-4854-9599-9837A66766A1}" type="presOf" srcId="{152F26BF-41F9-4451-9181-B4803E3944F9}" destId="{04FB5738-4B02-4D98-ADE7-636DE94BD7ED}" srcOrd="0" destOrd="3" presId="urn:microsoft.com/office/officeart/2008/layout/AlternatingPictureBlocks"/>
    <dgm:cxn modelId="{429B252B-A0B9-45FE-9BA6-BC5F59F02EDA}" type="presOf" srcId="{1EE638DC-241B-4747-B7B8-B3D5443507DE}" destId="{04FB5738-4B02-4D98-ADE7-636DE94BD7ED}" srcOrd="0" destOrd="1" presId="urn:microsoft.com/office/officeart/2008/layout/AlternatingPictureBlocks"/>
    <dgm:cxn modelId="{E4077DAC-3B76-40B9-907E-67C6ECC12BD2}" type="presOf" srcId="{434C8058-D03B-4608-8CB5-8BC824A4B1E1}" destId="{5D574384-C148-40CE-BD76-F745C6D74BAB}" srcOrd="0" destOrd="3" presId="urn:microsoft.com/office/officeart/2008/layout/AlternatingPictureBlocks"/>
    <dgm:cxn modelId="{0027E33C-2E06-43E7-A7D5-AAEB34C64892}" type="presOf" srcId="{8B6003BD-563C-4ECA-9B97-99E7B34C4A31}" destId="{04FB5738-4B02-4D98-ADE7-636DE94BD7ED}" srcOrd="0" destOrd="2" presId="urn:microsoft.com/office/officeart/2008/layout/AlternatingPictureBlocks"/>
    <dgm:cxn modelId="{B61C29F2-F892-43DB-B20A-11EA0B99A623}" srcId="{EC7E6864-BE67-4FD5-8915-3AD7352F395E}" destId="{024541A0-CBC9-4636-8A6F-6BE44371C423}" srcOrd="1" destOrd="0" parTransId="{5E55FAD9-AAE6-4D88-843A-DE2595C7CA5C}" sibTransId="{DA2B1FE4-6F3C-4804-BB93-111605EF9CBE}"/>
    <dgm:cxn modelId="{697F0C2F-946D-483D-8D31-D1CE0EC38EA1}" srcId="{EC7E6864-BE67-4FD5-8915-3AD7352F395E}" destId="{06752CE7-F311-484C-8833-40EDDFF21212}" srcOrd="0" destOrd="0" parTransId="{3F54D527-F5B6-4F3C-8C27-CE790E4A8B1C}" sibTransId="{99417078-B941-4DF2-8434-8232F1C798B9}"/>
    <dgm:cxn modelId="{0B2A3D4F-BAA6-4322-B9BD-946FF7258AD5}" srcId="{026E1401-3C0E-4A9D-B033-391245F9C999}" destId="{EC7E6864-BE67-4FD5-8915-3AD7352F395E}" srcOrd="1" destOrd="0" parTransId="{1BF90824-0838-43F9-B169-EF369D31DEC7}" sibTransId="{071D2828-CE2F-4E17-B625-11761E417C1C}"/>
    <dgm:cxn modelId="{3969B051-8CB9-4551-BDCD-E0AEA26B98CE}" type="presOf" srcId="{EC7E6864-BE67-4FD5-8915-3AD7352F395E}" destId="{5D574384-C148-40CE-BD76-F745C6D74BAB}" srcOrd="0" destOrd="0" presId="urn:microsoft.com/office/officeart/2008/layout/AlternatingPictureBlocks"/>
    <dgm:cxn modelId="{38F16395-48AC-4722-8A8B-0C8C47CFFA70}" type="presOf" srcId="{06752CE7-F311-484C-8833-40EDDFF21212}" destId="{5D574384-C148-40CE-BD76-F745C6D74BAB}" srcOrd="0" destOrd="1" presId="urn:microsoft.com/office/officeart/2008/layout/AlternatingPictureBlocks"/>
    <dgm:cxn modelId="{FFFCE94C-C190-454A-842E-3C00584AEB26}" srcId="{41265DEA-10CF-42C0-ADBA-6E294658FFA1}" destId="{152F26BF-41F9-4451-9181-B4803E3944F9}" srcOrd="2" destOrd="0" parTransId="{AAFA3836-11A8-4287-8F26-1C61BAFDF9B1}" sibTransId="{774C774F-3390-4428-B680-FE02BC084DBF}"/>
    <dgm:cxn modelId="{FC92C971-32D3-4F33-BBD8-D4244ADD252C}" type="presOf" srcId="{026E1401-3C0E-4A9D-B033-391245F9C999}" destId="{5C2F9DA6-2706-4AB5-8991-EBA41BF61614}" srcOrd="0" destOrd="0" presId="urn:microsoft.com/office/officeart/2008/layout/AlternatingPictureBlocks"/>
    <dgm:cxn modelId="{E607D464-D2F7-4BF4-83D9-F4C9CC0A77F9}" type="presParOf" srcId="{5C2F9DA6-2706-4AB5-8991-EBA41BF61614}" destId="{F9824A7A-4F0C-4DBA-9968-B2FA6CF0C3A1}" srcOrd="0" destOrd="0" presId="urn:microsoft.com/office/officeart/2008/layout/AlternatingPictureBlocks"/>
    <dgm:cxn modelId="{B7B4FE8E-592C-4E75-A2A3-F24BCCEA9D29}" type="presParOf" srcId="{F9824A7A-4F0C-4DBA-9968-B2FA6CF0C3A1}" destId="{04FB5738-4B02-4D98-ADE7-636DE94BD7ED}" srcOrd="0" destOrd="0" presId="urn:microsoft.com/office/officeart/2008/layout/AlternatingPictureBlocks"/>
    <dgm:cxn modelId="{55A17ABA-542A-43BB-9AFA-98A85E6E416F}" type="presParOf" srcId="{F9824A7A-4F0C-4DBA-9968-B2FA6CF0C3A1}" destId="{8A757072-4D53-4913-8AB3-2135C0C0AA4A}" srcOrd="1" destOrd="0" presId="urn:microsoft.com/office/officeart/2008/layout/AlternatingPictureBlocks"/>
    <dgm:cxn modelId="{F2448B93-465E-4A55-B9FE-528FFC867E77}" type="presParOf" srcId="{5C2F9DA6-2706-4AB5-8991-EBA41BF61614}" destId="{AF590A93-A786-435C-9064-4E69E82CD851}" srcOrd="1" destOrd="0" presId="urn:microsoft.com/office/officeart/2008/layout/AlternatingPictureBlocks"/>
    <dgm:cxn modelId="{6C1D530B-EABF-4BF1-B9DF-08463AAE11A3}" type="presParOf" srcId="{5C2F9DA6-2706-4AB5-8991-EBA41BF61614}" destId="{C8DFB441-D8DB-46AD-B3EA-6DB83BCFDE38}" srcOrd="2" destOrd="0" presId="urn:microsoft.com/office/officeart/2008/layout/AlternatingPictureBlocks"/>
    <dgm:cxn modelId="{DBB6CD7E-3FD1-474B-B282-AB6BABD7EE43}" type="presParOf" srcId="{C8DFB441-D8DB-46AD-B3EA-6DB83BCFDE38}" destId="{5D574384-C148-40CE-BD76-F745C6D74BAB}" srcOrd="0" destOrd="0" presId="urn:microsoft.com/office/officeart/2008/layout/AlternatingPictureBlocks"/>
    <dgm:cxn modelId="{F7B912B6-2DB7-425B-B6E1-DABE7EBAB957}" type="presParOf" srcId="{C8DFB441-D8DB-46AD-B3EA-6DB83BCFDE38}" destId="{B04D9DAF-74E3-4633-AB2C-5DEAC69A399D}" srcOrd="1" destOrd="0" presId="urn:microsoft.com/office/officeart/2008/layout/AlternatingPictureBlock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A5646-1CF9-44F6-B49F-4F56C69D3B5C}">
      <dsp:nvSpPr>
        <dsp:cNvPr id="0" name=""/>
        <dsp:cNvSpPr/>
      </dsp:nvSpPr>
      <dsp:spPr>
        <a:xfrm>
          <a:off x="0" y="42827"/>
          <a:ext cx="5139184" cy="553410"/>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b="1" kern="1200" smtClean="0"/>
            <a:t>本质</a:t>
          </a:r>
          <a:endParaRPr lang="zh-CN" sz="2200" kern="1200"/>
        </a:p>
      </dsp:txBody>
      <dsp:txXfrm>
        <a:off x="27015" y="69842"/>
        <a:ext cx="5085154" cy="499380"/>
      </dsp:txXfrm>
    </dsp:sp>
    <dsp:sp modelId="{20B706DC-72E9-45DC-8A96-7586439FDF62}">
      <dsp:nvSpPr>
        <dsp:cNvPr id="0" name=""/>
        <dsp:cNvSpPr/>
      </dsp:nvSpPr>
      <dsp:spPr>
        <a:xfrm>
          <a:off x="0" y="596237"/>
          <a:ext cx="5139184"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169"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sz="1700" kern="1200" dirty="0" smtClean="0"/>
            <a:t>逼近</a:t>
          </a:r>
          <a:r>
            <a:rPr lang="zh-CN" sz="1700" b="1" kern="1200" dirty="0" smtClean="0">
              <a:solidFill>
                <a:srgbClr val="FF0000"/>
              </a:solidFill>
            </a:rPr>
            <a:t>离散值目标函数</a:t>
          </a:r>
          <a:r>
            <a:rPr lang="zh-CN" sz="1700" kern="1200" dirty="0" smtClean="0"/>
            <a:t>的过程</a:t>
          </a:r>
          <a:endParaRPr lang="zh-CN" sz="1700" kern="1200" dirty="0"/>
        </a:p>
        <a:p>
          <a:pPr marL="171450" lvl="1" indent="-171450" algn="l" defTabSz="755650" rtl="0">
            <a:lnSpc>
              <a:spcPct val="90000"/>
            </a:lnSpc>
            <a:spcBef>
              <a:spcPct val="0"/>
            </a:spcBef>
            <a:spcAft>
              <a:spcPct val="20000"/>
            </a:spcAft>
            <a:buChar char="••"/>
          </a:pPr>
          <a:r>
            <a:rPr lang="zh-CN" sz="1700" kern="1200" dirty="0" smtClean="0"/>
            <a:t>决策树代表的是一种</a:t>
          </a:r>
          <a:r>
            <a:rPr lang="zh-CN" sz="1700" b="1" kern="1200" dirty="0" smtClean="0">
              <a:solidFill>
                <a:srgbClr val="FF0000"/>
              </a:solidFill>
            </a:rPr>
            <a:t>分类过程</a:t>
          </a:r>
          <a:endParaRPr lang="zh-CN" sz="1700" kern="1200" dirty="0">
            <a:solidFill>
              <a:srgbClr val="FF0000"/>
            </a:solidFill>
          </a:endParaRPr>
        </a:p>
        <a:p>
          <a:pPr marL="171450" lvl="1" indent="-171450" algn="l" defTabSz="755650" rtl="0">
            <a:lnSpc>
              <a:spcPct val="90000"/>
            </a:lnSpc>
            <a:spcBef>
              <a:spcPct val="0"/>
            </a:spcBef>
            <a:spcAft>
              <a:spcPct val="20000"/>
            </a:spcAft>
            <a:buChar char="••"/>
          </a:pPr>
          <a:endParaRPr lang="zh-CN" sz="1700" kern="1200" dirty="0"/>
        </a:p>
      </dsp:txBody>
      <dsp:txXfrm>
        <a:off x="0" y="596237"/>
        <a:ext cx="5139184" cy="910800"/>
      </dsp:txXfrm>
    </dsp:sp>
    <dsp:sp modelId="{205A4553-34E9-4543-B293-0EF106E1DED9}">
      <dsp:nvSpPr>
        <dsp:cNvPr id="0" name=""/>
        <dsp:cNvSpPr/>
      </dsp:nvSpPr>
      <dsp:spPr>
        <a:xfrm>
          <a:off x="0" y="1507037"/>
          <a:ext cx="5139184" cy="553410"/>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b="1" kern="1200" smtClean="0"/>
            <a:t>应用场景</a:t>
          </a:r>
          <a:endParaRPr lang="zh-CN" sz="2200" b="1" kern="1200"/>
        </a:p>
      </dsp:txBody>
      <dsp:txXfrm>
        <a:off x="27015" y="1534052"/>
        <a:ext cx="5085154" cy="499380"/>
      </dsp:txXfrm>
    </dsp:sp>
    <dsp:sp modelId="{AD9B7331-A023-4FF5-AB93-995DCC93E755}">
      <dsp:nvSpPr>
        <dsp:cNvPr id="0" name=""/>
        <dsp:cNvSpPr/>
      </dsp:nvSpPr>
      <dsp:spPr>
        <a:xfrm>
          <a:off x="0" y="2060447"/>
          <a:ext cx="5139184" cy="1548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169"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sz="1700" b="0" kern="1200" dirty="0" smtClean="0">
              <a:solidFill>
                <a:srgbClr val="FF0000"/>
              </a:solidFill>
            </a:rPr>
            <a:t>以</a:t>
          </a:r>
          <a:r>
            <a:rPr lang="en-US" sz="1700" b="0" kern="1200" dirty="0" smtClean="0">
              <a:solidFill>
                <a:srgbClr val="FF0000"/>
              </a:solidFill>
            </a:rPr>
            <a:t>“</a:t>
          </a:r>
          <a:r>
            <a:rPr lang="zh-CN" sz="1700" b="0" kern="1200" dirty="0" smtClean="0">
              <a:solidFill>
                <a:srgbClr val="FF0000"/>
              </a:solidFill>
            </a:rPr>
            <a:t>属性</a:t>
          </a:r>
          <a:r>
            <a:rPr lang="en-US" sz="1700" b="0" kern="1200" dirty="0" smtClean="0">
              <a:solidFill>
                <a:srgbClr val="FF0000"/>
              </a:solidFill>
            </a:rPr>
            <a:t>-</a:t>
          </a:r>
          <a:r>
            <a:rPr lang="zh-CN" sz="1700" b="0" kern="1200" dirty="0" smtClean="0">
              <a:solidFill>
                <a:srgbClr val="FF0000"/>
              </a:solidFill>
            </a:rPr>
            <a:t>值</a:t>
          </a:r>
          <a:r>
            <a:rPr lang="en-US" sz="1700" b="0" kern="1200" dirty="0" smtClean="0">
              <a:solidFill>
                <a:srgbClr val="FF0000"/>
              </a:solidFill>
            </a:rPr>
            <a:t>”</a:t>
          </a:r>
          <a:r>
            <a:rPr lang="zh-CN" sz="1700" b="0" kern="1200" dirty="0" smtClean="0">
              <a:solidFill>
                <a:srgbClr val="FF0000"/>
              </a:solidFill>
            </a:rPr>
            <a:t>形式表示的实例</a:t>
          </a:r>
          <a:endParaRPr lang="zh-CN" sz="1700" b="0" kern="1200" dirty="0">
            <a:solidFill>
              <a:srgbClr val="FF0000"/>
            </a:solidFill>
          </a:endParaRPr>
        </a:p>
        <a:p>
          <a:pPr marL="171450" lvl="1" indent="-171450" algn="l" defTabSz="755650" rtl="0">
            <a:lnSpc>
              <a:spcPct val="90000"/>
            </a:lnSpc>
            <a:spcBef>
              <a:spcPct val="0"/>
            </a:spcBef>
            <a:spcAft>
              <a:spcPct val="20000"/>
            </a:spcAft>
            <a:buChar char="••"/>
          </a:pPr>
          <a:r>
            <a:rPr lang="zh-CN" sz="1700" b="0" kern="1200" dirty="0" smtClean="0"/>
            <a:t>目标函数具有离散的输出值</a:t>
          </a:r>
          <a:endParaRPr lang="zh-CN" sz="1700" b="0" kern="1200" dirty="0"/>
        </a:p>
        <a:p>
          <a:pPr marL="171450" lvl="1" indent="-171450" algn="l" defTabSz="755650" rtl="0">
            <a:lnSpc>
              <a:spcPct val="90000"/>
            </a:lnSpc>
            <a:spcBef>
              <a:spcPct val="0"/>
            </a:spcBef>
            <a:spcAft>
              <a:spcPct val="20000"/>
            </a:spcAft>
            <a:buChar char="••"/>
          </a:pPr>
          <a:r>
            <a:rPr lang="zh-CN" sz="1700" b="0" kern="1200" dirty="0" smtClean="0"/>
            <a:t>训练数据中允许包含错误</a:t>
          </a:r>
          <a:endParaRPr lang="zh-CN" sz="1700" b="0" kern="1200" dirty="0"/>
        </a:p>
        <a:p>
          <a:pPr marL="171450" lvl="1" indent="-171450" algn="l" defTabSz="755650" rtl="0">
            <a:lnSpc>
              <a:spcPct val="90000"/>
            </a:lnSpc>
            <a:spcBef>
              <a:spcPct val="0"/>
            </a:spcBef>
            <a:spcAft>
              <a:spcPct val="20000"/>
            </a:spcAft>
            <a:buChar char="••"/>
          </a:pPr>
          <a:r>
            <a:rPr lang="zh-CN" sz="1700" b="0" kern="1200" dirty="0" smtClean="0"/>
            <a:t>训练数据中允许包含缺少属性值的实例</a:t>
          </a:r>
          <a:endParaRPr lang="zh-CN" sz="1700" b="0" kern="1200" dirty="0"/>
        </a:p>
        <a:p>
          <a:pPr marL="171450" lvl="1" indent="-171450" algn="l" defTabSz="755650" rtl="0">
            <a:lnSpc>
              <a:spcPct val="90000"/>
            </a:lnSpc>
            <a:spcBef>
              <a:spcPct val="0"/>
            </a:spcBef>
            <a:spcAft>
              <a:spcPct val="20000"/>
            </a:spcAft>
            <a:buChar char="••"/>
          </a:pPr>
          <a:endParaRPr lang="zh-CN" sz="1700" b="0" kern="1200" dirty="0"/>
        </a:p>
      </dsp:txBody>
      <dsp:txXfrm>
        <a:off x="0" y="2060447"/>
        <a:ext cx="5139184" cy="1548360"/>
      </dsp:txXfrm>
    </dsp:sp>
    <dsp:sp modelId="{2B117A40-1AD7-4F2E-BB09-6B77DD844BD2}">
      <dsp:nvSpPr>
        <dsp:cNvPr id="0" name=""/>
        <dsp:cNvSpPr/>
      </dsp:nvSpPr>
      <dsp:spPr>
        <a:xfrm>
          <a:off x="0" y="3608807"/>
          <a:ext cx="5139184" cy="553410"/>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kern="1200" smtClean="0"/>
            <a:t>典型算法</a:t>
          </a:r>
          <a:endParaRPr lang="zh-CN" sz="2200" kern="1200"/>
        </a:p>
      </dsp:txBody>
      <dsp:txXfrm>
        <a:off x="27015" y="3635822"/>
        <a:ext cx="5085154" cy="499380"/>
      </dsp:txXfrm>
    </dsp:sp>
    <dsp:sp modelId="{04365808-F7F0-438A-9EB3-91C5A43B0E7D}">
      <dsp:nvSpPr>
        <dsp:cNvPr id="0" name=""/>
        <dsp:cNvSpPr/>
      </dsp:nvSpPr>
      <dsp:spPr>
        <a:xfrm>
          <a:off x="0" y="4162217"/>
          <a:ext cx="5139184" cy="557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169"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US" sz="1700" kern="1200" dirty="0" smtClean="0"/>
            <a:t>ID3</a:t>
          </a:r>
          <a:endParaRPr lang="zh-CN" sz="1700" kern="1200" dirty="0"/>
        </a:p>
        <a:p>
          <a:pPr marL="171450" lvl="1" indent="-171450" algn="l" defTabSz="755650" rtl="0">
            <a:lnSpc>
              <a:spcPct val="90000"/>
            </a:lnSpc>
            <a:spcBef>
              <a:spcPct val="0"/>
            </a:spcBef>
            <a:spcAft>
              <a:spcPct val="20000"/>
            </a:spcAft>
            <a:buChar char="••"/>
          </a:pPr>
          <a:r>
            <a:rPr lang="en-US" altLang="zh-CN" sz="1700" kern="1200" dirty="0" smtClean="0"/>
            <a:t>C4.5</a:t>
          </a:r>
          <a:endParaRPr lang="zh-CN" sz="1700" kern="1200" dirty="0"/>
        </a:p>
      </dsp:txBody>
      <dsp:txXfrm>
        <a:off x="0" y="4162217"/>
        <a:ext cx="5139184" cy="5578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9742F-6841-4E03-8D80-D003E0BEB88E}">
      <dsp:nvSpPr>
        <dsp:cNvPr id="0" name=""/>
        <dsp:cNvSpPr/>
      </dsp:nvSpPr>
      <dsp:spPr>
        <a:xfrm>
          <a:off x="0" y="325"/>
          <a:ext cx="5355208" cy="603719"/>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smtClean="0"/>
            <a:t>核心概念</a:t>
          </a:r>
          <a:endParaRPr lang="zh-CN" sz="2400" kern="1200"/>
        </a:p>
      </dsp:txBody>
      <dsp:txXfrm>
        <a:off x="29471" y="29796"/>
        <a:ext cx="5296266" cy="544777"/>
      </dsp:txXfrm>
    </dsp:sp>
    <dsp:sp modelId="{75528996-022A-43F7-8CF6-43A1703819C3}">
      <dsp:nvSpPr>
        <dsp:cNvPr id="0" name=""/>
        <dsp:cNvSpPr/>
      </dsp:nvSpPr>
      <dsp:spPr>
        <a:xfrm>
          <a:off x="0" y="604045"/>
          <a:ext cx="5355208"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028"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smtClean="0"/>
            <a:t>Agent </a:t>
          </a:r>
          <a:endParaRPr lang="zh-CN" sz="1900" kern="1200"/>
        </a:p>
      </dsp:txBody>
      <dsp:txXfrm>
        <a:off x="0" y="604045"/>
        <a:ext cx="5355208" cy="397440"/>
      </dsp:txXfrm>
    </dsp:sp>
    <dsp:sp modelId="{AF8E7612-0F83-40A6-B0D9-84580FA74A4B}">
      <dsp:nvSpPr>
        <dsp:cNvPr id="0" name=""/>
        <dsp:cNvSpPr/>
      </dsp:nvSpPr>
      <dsp:spPr>
        <a:xfrm>
          <a:off x="0" y="1001485"/>
          <a:ext cx="5355208" cy="603719"/>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smtClean="0"/>
            <a:t>基本思路</a:t>
          </a:r>
          <a:endParaRPr lang="zh-CN" sz="2400" kern="1200"/>
        </a:p>
      </dsp:txBody>
      <dsp:txXfrm>
        <a:off x="29471" y="1030956"/>
        <a:ext cx="5296266" cy="544777"/>
      </dsp:txXfrm>
    </dsp:sp>
    <dsp:sp modelId="{BB5B48B1-125F-4264-8D12-9036ADD10616}">
      <dsp:nvSpPr>
        <dsp:cNvPr id="0" name=""/>
        <dsp:cNvSpPr/>
      </dsp:nvSpPr>
      <dsp:spPr>
        <a:xfrm>
          <a:off x="0" y="1605205"/>
          <a:ext cx="5355208" cy="91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028"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zh-CN" sz="1900" kern="1200" dirty="0" smtClean="0"/>
            <a:t>当</a:t>
          </a:r>
          <a:r>
            <a:rPr lang="en-US" sz="1900" kern="1200" dirty="0" smtClean="0"/>
            <a:t>Agent</a:t>
          </a:r>
          <a:r>
            <a:rPr lang="zh-CN" sz="1900" kern="1200" dirty="0" smtClean="0"/>
            <a:t>在其环境中做出每个动作时，施教者会提供奖赏或惩罚信息，以表示结果状态的正确与否。</a:t>
          </a:r>
          <a:endParaRPr lang="zh-CN" sz="1900" kern="1200" dirty="0"/>
        </a:p>
      </dsp:txBody>
      <dsp:txXfrm>
        <a:off x="0" y="1605205"/>
        <a:ext cx="5355208" cy="919080"/>
      </dsp:txXfrm>
    </dsp:sp>
    <dsp:sp modelId="{D7539B36-E10A-44E8-A903-4B142F083F3A}">
      <dsp:nvSpPr>
        <dsp:cNvPr id="0" name=""/>
        <dsp:cNvSpPr/>
      </dsp:nvSpPr>
      <dsp:spPr>
        <a:xfrm>
          <a:off x="0" y="2524285"/>
          <a:ext cx="5355208" cy="603719"/>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smtClean="0"/>
            <a:t>学习问题的形式化表示方法</a:t>
          </a:r>
          <a:endParaRPr lang="zh-CN" sz="2400" kern="1200"/>
        </a:p>
      </dsp:txBody>
      <dsp:txXfrm>
        <a:off x="29471" y="2553756"/>
        <a:ext cx="5296266" cy="544777"/>
      </dsp:txXfrm>
    </dsp:sp>
    <dsp:sp modelId="{6112E054-3ABC-4B4C-89B8-D995AE1C2A12}">
      <dsp:nvSpPr>
        <dsp:cNvPr id="0" name=""/>
        <dsp:cNvSpPr/>
      </dsp:nvSpPr>
      <dsp:spPr>
        <a:xfrm>
          <a:off x="0" y="3128004"/>
          <a:ext cx="5355208"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028"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zh-CN" sz="1900" kern="1200" smtClean="0"/>
            <a:t>马尔可夫决策过程（</a:t>
          </a:r>
          <a:r>
            <a:rPr lang="en-US" sz="1900" kern="1200" smtClean="0"/>
            <a:t>Markov Decision Process</a:t>
          </a:r>
          <a:r>
            <a:rPr lang="zh-CN" sz="1900" kern="1200" smtClean="0"/>
            <a:t>，</a:t>
          </a:r>
          <a:r>
            <a:rPr lang="en-US" sz="1900" kern="1200" smtClean="0"/>
            <a:t>MDP</a:t>
          </a:r>
          <a:r>
            <a:rPr lang="zh-CN" sz="1900" kern="1200" smtClean="0"/>
            <a:t>）</a:t>
          </a:r>
          <a:endParaRPr lang="zh-CN" sz="1900" kern="1200"/>
        </a:p>
      </dsp:txBody>
      <dsp:txXfrm>
        <a:off x="0" y="3128004"/>
        <a:ext cx="5355208" cy="633420"/>
      </dsp:txXfrm>
    </dsp:sp>
    <dsp:sp modelId="{77C6EC1F-5A32-4D8E-A415-3B0DA5C7A44B}">
      <dsp:nvSpPr>
        <dsp:cNvPr id="0" name=""/>
        <dsp:cNvSpPr/>
      </dsp:nvSpPr>
      <dsp:spPr>
        <a:xfrm>
          <a:off x="0" y="3761425"/>
          <a:ext cx="5355208" cy="603719"/>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smtClean="0"/>
            <a:t>学习策略</a:t>
          </a:r>
          <a:endParaRPr lang="zh-CN" sz="2400" kern="1200"/>
        </a:p>
      </dsp:txBody>
      <dsp:txXfrm>
        <a:off x="29471" y="3790896"/>
        <a:ext cx="5296266" cy="544777"/>
      </dsp:txXfrm>
    </dsp:sp>
    <dsp:sp modelId="{988BEFDD-56C9-499A-941C-C15C10159804}">
      <dsp:nvSpPr>
        <dsp:cNvPr id="0" name=""/>
        <dsp:cNvSpPr/>
      </dsp:nvSpPr>
      <dsp:spPr>
        <a:xfrm>
          <a:off x="0" y="4365144"/>
          <a:ext cx="5355208"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028"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i="1" kern="1200" smtClean="0"/>
            <a:t>Q</a:t>
          </a:r>
          <a:r>
            <a:rPr lang="zh-CN" sz="1900" kern="1200" smtClean="0"/>
            <a:t>学习算法</a:t>
          </a:r>
          <a:endParaRPr lang="zh-CN" sz="1900" kern="1200"/>
        </a:p>
      </dsp:txBody>
      <dsp:txXfrm>
        <a:off x="0" y="4365144"/>
        <a:ext cx="5355208" cy="3974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FB5738-4B02-4D98-ADE7-636DE94BD7ED}">
      <dsp:nvSpPr>
        <dsp:cNvPr id="0" name=""/>
        <dsp:cNvSpPr/>
      </dsp:nvSpPr>
      <dsp:spPr>
        <a:xfrm>
          <a:off x="843909" y="210305"/>
          <a:ext cx="1802911" cy="815427"/>
        </a:xfrm>
        <a:prstGeom prst="rect">
          <a:avLst/>
        </a:prstGeom>
        <a:solidFill>
          <a:srgbClr val="4472C4">
            <a:hueOff val="0"/>
            <a:satOff val="0"/>
            <a:lumOff val="0"/>
            <a:alphaOff val="0"/>
          </a:srgbClr>
        </a:solidFill>
        <a:ln w="48000" cap="flat" cmpd="thickThin"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zh-CN" altLang="en-US" sz="1200" kern="1200" dirty="0" smtClean="0">
              <a:solidFill>
                <a:sysClr val="window" lastClr="FFFFFF"/>
              </a:solidFill>
              <a:latin typeface="Arial"/>
              <a:ea typeface="宋体"/>
              <a:cs typeface="+mn-cs"/>
            </a:rPr>
            <a:t>数据科学理论与实践</a:t>
          </a:r>
          <a:endParaRPr lang="zh-CN" altLang="en-US" sz="1200" kern="1200" dirty="0">
            <a:solidFill>
              <a:sysClr val="window" lastClr="FFFFFF"/>
            </a:solidFill>
            <a:latin typeface="Arial"/>
            <a:ea typeface="宋体"/>
            <a:cs typeface="+mn-cs"/>
          </a:endParaRPr>
        </a:p>
        <a:p>
          <a:pPr marL="57150" lvl="1" indent="-57150" algn="l" defTabSz="400050" rtl="0">
            <a:lnSpc>
              <a:spcPct val="90000"/>
            </a:lnSpc>
            <a:spcBef>
              <a:spcPct val="0"/>
            </a:spcBef>
            <a:spcAft>
              <a:spcPct val="15000"/>
            </a:spcAft>
            <a:buChar char="••"/>
          </a:pPr>
          <a:r>
            <a:rPr lang="zh-CN" altLang="en-US" sz="900" kern="1200" dirty="0" smtClean="0">
              <a:solidFill>
                <a:sysClr val="window" lastClr="FFFFFF"/>
              </a:solidFill>
              <a:latin typeface="Arial"/>
              <a:ea typeface="宋体"/>
              <a:cs typeface="+mn-cs"/>
            </a:rPr>
            <a:t>朝乐门</a:t>
          </a:r>
          <a:endParaRPr lang="zh-CN" altLang="en-US" sz="900" kern="1200" dirty="0">
            <a:solidFill>
              <a:sysClr val="window" lastClr="FFFFFF"/>
            </a:solidFill>
            <a:latin typeface="Arial"/>
            <a:ea typeface="宋体"/>
            <a:cs typeface="+mn-cs"/>
          </a:endParaRPr>
        </a:p>
        <a:p>
          <a:pPr marL="57150" lvl="1" indent="-57150" algn="l" defTabSz="400050" rtl="0">
            <a:lnSpc>
              <a:spcPct val="90000"/>
            </a:lnSpc>
            <a:spcBef>
              <a:spcPct val="0"/>
            </a:spcBef>
            <a:spcAft>
              <a:spcPct val="15000"/>
            </a:spcAft>
            <a:buChar char="••"/>
          </a:pPr>
          <a:r>
            <a:rPr lang="zh-CN" altLang="en-US" sz="900" kern="1200" smtClean="0">
              <a:solidFill>
                <a:sysClr val="window" lastClr="FFFFFF"/>
              </a:solidFill>
              <a:latin typeface="Arial"/>
              <a:ea typeface="宋体"/>
              <a:cs typeface="+mn-cs"/>
            </a:rPr>
            <a:t>清华大学出版社</a:t>
          </a:r>
          <a:endParaRPr lang="zh-CN" altLang="en-US" sz="900" kern="1200">
            <a:solidFill>
              <a:sysClr val="window" lastClr="FFFFFF"/>
            </a:solidFill>
            <a:latin typeface="Arial"/>
            <a:ea typeface="宋体"/>
            <a:cs typeface="+mn-cs"/>
          </a:endParaRPr>
        </a:p>
        <a:p>
          <a:pPr marL="57150" lvl="1" indent="-57150" algn="l" defTabSz="400050" rtl="0">
            <a:lnSpc>
              <a:spcPct val="90000"/>
            </a:lnSpc>
            <a:spcBef>
              <a:spcPct val="0"/>
            </a:spcBef>
            <a:spcAft>
              <a:spcPct val="15000"/>
            </a:spcAft>
            <a:buChar char="••"/>
          </a:pPr>
          <a:r>
            <a:rPr lang="en-US" sz="900" kern="1200" smtClean="0">
              <a:solidFill>
                <a:sysClr val="window" lastClr="FFFFFF"/>
              </a:solidFill>
              <a:latin typeface="Arial"/>
              <a:ea typeface="宋体"/>
              <a:cs typeface="+mn-cs"/>
            </a:rPr>
            <a:t>2017</a:t>
          </a:r>
          <a:endParaRPr lang="zh-CN" altLang="en-US" sz="900" kern="1200">
            <a:solidFill>
              <a:sysClr val="window" lastClr="FFFFFF"/>
            </a:solidFill>
            <a:latin typeface="Arial"/>
            <a:ea typeface="宋体"/>
            <a:cs typeface="+mn-cs"/>
          </a:endParaRPr>
        </a:p>
      </dsp:txBody>
      <dsp:txXfrm>
        <a:off x="843909" y="210305"/>
        <a:ext cx="1802911" cy="815427"/>
      </dsp:txXfrm>
    </dsp:sp>
    <dsp:sp modelId="{8A757072-4D53-4913-8AB3-2135C0C0AA4A}">
      <dsp:nvSpPr>
        <dsp:cNvPr id="0" name=""/>
        <dsp:cNvSpPr/>
      </dsp:nvSpPr>
      <dsp:spPr>
        <a:xfrm>
          <a:off x="44091" y="210305"/>
          <a:ext cx="630908" cy="815427"/>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a:ln w="48000" cap="flat" cmpd="thickThin" algn="ctr">
          <a:noFill/>
          <a:prstDash val="solid"/>
        </a:ln>
        <a:effectLst>
          <a:outerShdw blurRad="44450" dist="27940" dir="5400000" algn="ctr" rotWithShape="0">
            <a:srgbClr val="000000">
              <a:alpha val="32000"/>
            </a:srgbClr>
          </a:outerShdw>
          <a:reflection blurRad="6350" stA="50000" endA="300" endPos="55000" dir="5400000" sy="-100000" algn="bl" rotWithShape="0"/>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sp>
    <dsp:sp modelId="{5D574384-C148-40CE-BD76-F745C6D74BAB}">
      <dsp:nvSpPr>
        <dsp:cNvPr id="0" name=""/>
        <dsp:cNvSpPr/>
      </dsp:nvSpPr>
      <dsp:spPr>
        <a:xfrm>
          <a:off x="60113" y="1160278"/>
          <a:ext cx="1802911" cy="815427"/>
        </a:xfrm>
        <a:prstGeom prst="rect">
          <a:avLst/>
        </a:prstGeom>
        <a:solidFill>
          <a:srgbClr val="4472C4">
            <a:hueOff val="-7353344"/>
            <a:satOff val="-10228"/>
            <a:lumOff val="-3922"/>
            <a:alphaOff val="0"/>
          </a:srgbClr>
        </a:solidFill>
        <a:ln w="48000" cap="flat" cmpd="thickThin"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zh-CN" altLang="en-US" sz="1200" kern="1200" dirty="0" smtClean="0">
              <a:solidFill>
                <a:sysClr val="window" lastClr="FFFFFF"/>
              </a:solidFill>
              <a:latin typeface="Arial"/>
              <a:ea typeface="宋体"/>
              <a:cs typeface="+mn-cs"/>
            </a:rPr>
            <a:t>数据科学</a:t>
          </a:r>
          <a:endParaRPr lang="zh-CN" altLang="en-US" sz="1200" kern="1200" dirty="0">
            <a:solidFill>
              <a:sysClr val="window" lastClr="FFFFFF"/>
            </a:solidFill>
            <a:latin typeface="Arial"/>
            <a:ea typeface="宋体"/>
            <a:cs typeface="+mn-cs"/>
          </a:endParaRPr>
        </a:p>
        <a:p>
          <a:pPr marL="57150" lvl="1" indent="-57150" algn="l" defTabSz="400050" rtl="0">
            <a:lnSpc>
              <a:spcPct val="90000"/>
            </a:lnSpc>
            <a:spcBef>
              <a:spcPct val="0"/>
            </a:spcBef>
            <a:spcAft>
              <a:spcPct val="15000"/>
            </a:spcAft>
            <a:buChar char="••"/>
          </a:pPr>
          <a:r>
            <a:rPr lang="zh-CN" altLang="en-US" sz="900" kern="1200" smtClean="0">
              <a:solidFill>
                <a:sysClr val="window" lastClr="FFFFFF"/>
              </a:solidFill>
              <a:latin typeface="Arial"/>
              <a:ea typeface="宋体"/>
              <a:cs typeface="+mn-cs"/>
            </a:rPr>
            <a:t>朝乐门</a:t>
          </a:r>
          <a:endParaRPr lang="zh-CN" altLang="en-US" sz="900" kern="1200">
            <a:solidFill>
              <a:sysClr val="window" lastClr="FFFFFF"/>
            </a:solidFill>
            <a:latin typeface="Arial"/>
            <a:ea typeface="宋体"/>
            <a:cs typeface="+mn-cs"/>
          </a:endParaRPr>
        </a:p>
        <a:p>
          <a:pPr marL="57150" lvl="1" indent="-57150" algn="l" defTabSz="400050" rtl="0">
            <a:lnSpc>
              <a:spcPct val="90000"/>
            </a:lnSpc>
            <a:spcBef>
              <a:spcPct val="0"/>
            </a:spcBef>
            <a:spcAft>
              <a:spcPct val="15000"/>
            </a:spcAft>
            <a:buChar char="••"/>
          </a:pPr>
          <a:r>
            <a:rPr lang="zh-CN" altLang="en-US" sz="900" kern="1200" smtClean="0">
              <a:solidFill>
                <a:sysClr val="window" lastClr="FFFFFF"/>
              </a:solidFill>
              <a:latin typeface="Arial"/>
              <a:ea typeface="宋体"/>
              <a:cs typeface="+mn-cs"/>
            </a:rPr>
            <a:t>清华大学出版社</a:t>
          </a:r>
          <a:endParaRPr lang="zh-CN" altLang="en-US" sz="900" kern="1200">
            <a:solidFill>
              <a:sysClr val="window" lastClr="FFFFFF"/>
            </a:solidFill>
            <a:latin typeface="Arial"/>
            <a:ea typeface="宋体"/>
            <a:cs typeface="+mn-cs"/>
          </a:endParaRPr>
        </a:p>
        <a:p>
          <a:pPr marL="57150" lvl="1" indent="-57150" algn="l" defTabSz="400050" rtl="0">
            <a:lnSpc>
              <a:spcPct val="90000"/>
            </a:lnSpc>
            <a:spcBef>
              <a:spcPct val="0"/>
            </a:spcBef>
            <a:spcAft>
              <a:spcPct val="15000"/>
            </a:spcAft>
            <a:buChar char="••"/>
          </a:pPr>
          <a:r>
            <a:rPr lang="en-US" sz="900" kern="1200" smtClean="0">
              <a:solidFill>
                <a:sysClr val="window" lastClr="FFFFFF"/>
              </a:solidFill>
              <a:latin typeface="Arial"/>
              <a:ea typeface="宋体"/>
              <a:cs typeface="+mn-cs"/>
            </a:rPr>
            <a:t>2016</a:t>
          </a:r>
          <a:endParaRPr lang="zh-CN" altLang="en-US" sz="900" kern="1200">
            <a:solidFill>
              <a:sysClr val="window" lastClr="FFFFFF"/>
            </a:solidFill>
            <a:latin typeface="Arial"/>
            <a:ea typeface="宋体"/>
            <a:cs typeface="+mn-cs"/>
          </a:endParaRPr>
        </a:p>
      </dsp:txBody>
      <dsp:txXfrm>
        <a:off x="60113" y="1160278"/>
        <a:ext cx="1802911" cy="815427"/>
      </dsp:txXfrm>
    </dsp:sp>
    <dsp:sp modelId="{B04D9DAF-74E3-4633-AB2C-5DEAC69A399D}">
      <dsp:nvSpPr>
        <dsp:cNvPr id="0" name=""/>
        <dsp:cNvSpPr/>
      </dsp:nvSpPr>
      <dsp:spPr>
        <a:xfrm>
          <a:off x="2063979" y="1160278"/>
          <a:ext cx="566819" cy="815427"/>
        </a:xfrm>
        <a:prstGeom prst="rect">
          <a:avLst/>
        </a:prstGeom>
        <a:blipFill rotWithShape="1">
          <a:blip xmlns:r="http://schemas.openxmlformats.org/officeDocument/2006/relationships" r:embed="rId2"/>
          <a:stretch>
            <a:fillRect/>
          </a:stretch>
        </a:blipFill>
        <a:ln w="48000" cap="flat" cmpd="thickThin"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wmf"/><Relationship Id="rId1" Type="http://schemas.openxmlformats.org/officeDocument/2006/relationships/image" Target="../media/image15.emf"/><Relationship Id="rId4"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603956DB-3DDD-4A5C-B49C-D2C31DEFF1EE}" type="datetimeFigureOut">
              <a:rPr lang="zh-CN" altLang="en-US"/>
              <a:pPr>
                <a:defRPr/>
              </a:pPr>
              <a:t>2017/12/4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C08E804E-75B2-4F6E-8CC5-FE553309BAB1}" type="slidenum">
              <a:rPr lang="zh-CN" altLang="en-US"/>
              <a:pPr>
                <a:defRPr/>
              </a:pPr>
              <a:t>‹#›</a:t>
            </a:fld>
            <a:endParaRPr lang="zh-CN" altLang="en-US"/>
          </a:p>
        </p:txBody>
      </p:sp>
    </p:spTree>
    <p:extLst>
      <p:ext uri="{BB962C8B-B14F-4D97-AF65-F5344CB8AC3E}">
        <p14:creationId xmlns:p14="http://schemas.microsoft.com/office/powerpoint/2010/main" val="290491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C748C56-3290-41A9-AF4C-A788D6EE5A6E}" type="datetimeFigureOut">
              <a:rPr lang="zh-CN" altLang="en-US"/>
              <a:pPr>
                <a:defRPr/>
              </a:pPr>
              <a:t>2017/12/4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33EE737-1498-4668-B890-9C96984E2B5A}" type="slidenum">
              <a:rPr lang="zh-CN" altLang="en-US"/>
              <a:pPr>
                <a:defRPr/>
              </a:pPr>
              <a:t>‹#›</a:t>
            </a:fld>
            <a:endParaRPr lang="zh-CN" altLang="en-US"/>
          </a:p>
        </p:txBody>
      </p:sp>
    </p:spTree>
    <p:extLst>
      <p:ext uri="{BB962C8B-B14F-4D97-AF65-F5344CB8AC3E}">
        <p14:creationId xmlns:p14="http://schemas.microsoft.com/office/powerpoint/2010/main" val="3968435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a:t>
            </a:fld>
            <a:endParaRPr lang="zh-CN" altLang="en-US"/>
          </a:p>
        </p:txBody>
      </p:sp>
    </p:spTree>
    <p:extLst>
      <p:ext uri="{BB962C8B-B14F-4D97-AF65-F5344CB8AC3E}">
        <p14:creationId xmlns:p14="http://schemas.microsoft.com/office/powerpoint/2010/main" val="3769502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12</a:t>
            </a:fld>
            <a:endParaRPr lang="zh-CN" altLang="en-US"/>
          </a:p>
        </p:txBody>
      </p:sp>
    </p:spTree>
    <p:extLst>
      <p:ext uri="{BB962C8B-B14F-4D97-AF65-F5344CB8AC3E}">
        <p14:creationId xmlns:p14="http://schemas.microsoft.com/office/powerpoint/2010/main" val="3952080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13</a:t>
            </a:fld>
            <a:endParaRPr lang="zh-CN" altLang="en-US"/>
          </a:p>
        </p:txBody>
      </p:sp>
    </p:spTree>
    <p:extLst>
      <p:ext uri="{BB962C8B-B14F-4D97-AF65-F5344CB8AC3E}">
        <p14:creationId xmlns:p14="http://schemas.microsoft.com/office/powerpoint/2010/main" val="649019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14</a:t>
            </a:fld>
            <a:endParaRPr lang="zh-CN" altLang="en-US"/>
          </a:p>
        </p:txBody>
      </p:sp>
    </p:spTree>
    <p:extLst>
      <p:ext uri="{BB962C8B-B14F-4D97-AF65-F5344CB8AC3E}">
        <p14:creationId xmlns:p14="http://schemas.microsoft.com/office/powerpoint/2010/main" val="3269657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15</a:t>
            </a:fld>
            <a:endParaRPr lang="zh-CN" altLang="en-US"/>
          </a:p>
        </p:txBody>
      </p:sp>
    </p:spTree>
    <p:extLst>
      <p:ext uri="{BB962C8B-B14F-4D97-AF65-F5344CB8AC3E}">
        <p14:creationId xmlns:p14="http://schemas.microsoft.com/office/powerpoint/2010/main" val="3427381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16</a:t>
            </a:fld>
            <a:endParaRPr lang="zh-CN" altLang="en-US"/>
          </a:p>
        </p:txBody>
      </p:sp>
    </p:spTree>
    <p:extLst>
      <p:ext uri="{BB962C8B-B14F-4D97-AF65-F5344CB8AC3E}">
        <p14:creationId xmlns:p14="http://schemas.microsoft.com/office/powerpoint/2010/main" val="229876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lvl="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17</a:t>
            </a:fld>
            <a:endParaRPr lang="zh-CN" altLang="en-US"/>
          </a:p>
        </p:txBody>
      </p:sp>
    </p:spTree>
    <p:extLst>
      <p:ext uri="{BB962C8B-B14F-4D97-AF65-F5344CB8AC3E}">
        <p14:creationId xmlns:p14="http://schemas.microsoft.com/office/powerpoint/2010/main" val="101830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18</a:t>
            </a:fld>
            <a:endParaRPr lang="zh-CN" altLang="en-US"/>
          </a:p>
        </p:txBody>
      </p:sp>
    </p:spTree>
    <p:extLst>
      <p:ext uri="{BB962C8B-B14F-4D97-AF65-F5344CB8AC3E}">
        <p14:creationId xmlns:p14="http://schemas.microsoft.com/office/powerpoint/2010/main" val="101620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19</a:t>
            </a:fld>
            <a:endParaRPr lang="zh-CN" altLang="en-US"/>
          </a:p>
        </p:txBody>
      </p:sp>
    </p:spTree>
    <p:extLst>
      <p:ext uri="{BB962C8B-B14F-4D97-AF65-F5344CB8AC3E}">
        <p14:creationId xmlns:p14="http://schemas.microsoft.com/office/powerpoint/2010/main" val="443621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20</a:t>
            </a:fld>
            <a:endParaRPr lang="zh-CN" altLang="en-US"/>
          </a:p>
        </p:txBody>
      </p:sp>
    </p:spTree>
    <p:extLst>
      <p:ext uri="{BB962C8B-B14F-4D97-AF65-F5344CB8AC3E}">
        <p14:creationId xmlns:p14="http://schemas.microsoft.com/office/powerpoint/2010/main" val="1978768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21</a:t>
            </a:fld>
            <a:endParaRPr lang="zh-CN" altLang="en-US"/>
          </a:p>
        </p:txBody>
      </p:sp>
    </p:spTree>
    <p:extLst>
      <p:ext uri="{BB962C8B-B14F-4D97-AF65-F5344CB8AC3E}">
        <p14:creationId xmlns:p14="http://schemas.microsoft.com/office/powerpoint/2010/main" val="92117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2</a:t>
            </a:fld>
            <a:endParaRPr lang="zh-CN" altLang="en-US"/>
          </a:p>
        </p:txBody>
      </p:sp>
    </p:spTree>
    <p:extLst>
      <p:ext uri="{BB962C8B-B14F-4D97-AF65-F5344CB8AC3E}">
        <p14:creationId xmlns:p14="http://schemas.microsoft.com/office/powerpoint/2010/main" val="3687563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22</a:t>
            </a:fld>
            <a:endParaRPr lang="zh-CN" altLang="en-US"/>
          </a:p>
        </p:txBody>
      </p:sp>
    </p:spTree>
    <p:extLst>
      <p:ext uri="{BB962C8B-B14F-4D97-AF65-F5344CB8AC3E}">
        <p14:creationId xmlns:p14="http://schemas.microsoft.com/office/powerpoint/2010/main" val="1855954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23</a:t>
            </a:fld>
            <a:endParaRPr lang="zh-CN" altLang="en-US"/>
          </a:p>
        </p:txBody>
      </p:sp>
    </p:spTree>
    <p:extLst>
      <p:ext uri="{BB962C8B-B14F-4D97-AF65-F5344CB8AC3E}">
        <p14:creationId xmlns:p14="http://schemas.microsoft.com/office/powerpoint/2010/main" val="2385127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24</a:t>
            </a:fld>
            <a:endParaRPr lang="zh-CN" altLang="en-US"/>
          </a:p>
        </p:txBody>
      </p:sp>
    </p:spTree>
    <p:extLst>
      <p:ext uri="{BB962C8B-B14F-4D97-AF65-F5344CB8AC3E}">
        <p14:creationId xmlns:p14="http://schemas.microsoft.com/office/powerpoint/2010/main" val="3202206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26</a:t>
            </a:fld>
            <a:endParaRPr lang="zh-CN" altLang="en-US"/>
          </a:p>
        </p:txBody>
      </p:sp>
    </p:spTree>
    <p:extLst>
      <p:ext uri="{BB962C8B-B14F-4D97-AF65-F5344CB8AC3E}">
        <p14:creationId xmlns:p14="http://schemas.microsoft.com/office/powerpoint/2010/main" val="23292598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27</a:t>
            </a:fld>
            <a:endParaRPr lang="zh-CN" altLang="en-US"/>
          </a:p>
        </p:txBody>
      </p:sp>
    </p:spTree>
    <p:extLst>
      <p:ext uri="{BB962C8B-B14F-4D97-AF65-F5344CB8AC3E}">
        <p14:creationId xmlns:p14="http://schemas.microsoft.com/office/powerpoint/2010/main" val="3230059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28</a:t>
            </a:fld>
            <a:endParaRPr lang="zh-CN" altLang="en-US"/>
          </a:p>
        </p:txBody>
      </p:sp>
    </p:spTree>
    <p:extLst>
      <p:ext uri="{BB962C8B-B14F-4D97-AF65-F5344CB8AC3E}">
        <p14:creationId xmlns:p14="http://schemas.microsoft.com/office/powerpoint/2010/main" val="2634607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29</a:t>
            </a:fld>
            <a:endParaRPr lang="zh-CN" altLang="en-US"/>
          </a:p>
        </p:txBody>
      </p:sp>
    </p:spTree>
    <p:extLst>
      <p:ext uri="{BB962C8B-B14F-4D97-AF65-F5344CB8AC3E}">
        <p14:creationId xmlns:p14="http://schemas.microsoft.com/office/powerpoint/2010/main" val="487881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30</a:t>
            </a:fld>
            <a:endParaRPr lang="zh-CN" altLang="en-US"/>
          </a:p>
        </p:txBody>
      </p:sp>
    </p:spTree>
    <p:extLst>
      <p:ext uri="{BB962C8B-B14F-4D97-AF65-F5344CB8AC3E}">
        <p14:creationId xmlns:p14="http://schemas.microsoft.com/office/powerpoint/2010/main" val="3328527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31</a:t>
            </a:fld>
            <a:endParaRPr lang="zh-CN" altLang="en-US"/>
          </a:p>
        </p:txBody>
      </p:sp>
    </p:spTree>
    <p:extLst>
      <p:ext uri="{BB962C8B-B14F-4D97-AF65-F5344CB8AC3E}">
        <p14:creationId xmlns:p14="http://schemas.microsoft.com/office/powerpoint/2010/main" val="20333636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32</a:t>
            </a:fld>
            <a:endParaRPr lang="zh-CN" altLang="en-US"/>
          </a:p>
        </p:txBody>
      </p:sp>
    </p:spTree>
    <p:extLst>
      <p:ext uri="{BB962C8B-B14F-4D97-AF65-F5344CB8AC3E}">
        <p14:creationId xmlns:p14="http://schemas.microsoft.com/office/powerpoint/2010/main" val="403045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4</a:t>
            </a:fld>
            <a:endParaRPr lang="zh-CN" altLang="en-US"/>
          </a:p>
        </p:txBody>
      </p:sp>
    </p:spTree>
    <p:extLst>
      <p:ext uri="{BB962C8B-B14F-4D97-AF65-F5344CB8AC3E}">
        <p14:creationId xmlns:p14="http://schemas.microsoft.com/office/powerpoint/2010/main" val="2333475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33</a:t>
            </a:fld>
            <a:endParaRPr lang="zh-CN" altLang="en-US"/>
          </a:p>
        </p:txBody>
      </p:sp>
    </p:spTree>
    <p:extLst>
      <p:ext uri="{BB962C8B-B14F-4D97-AF65-F5344CB8AC3E}">
        <p14:creationId xmlns:p14="http://schemas.microsoft.com/office/powerpoint/2010/main" val="3725016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34</a:t>
            </a:fld>
            <a:endParaRPr lang="zh-CN" altLang="en-US"/>
          </a:p>
        </p:txBody>
      </p:sp>
    </p:spTree>
    <p:extLst>
      <p:ext uri="{BB962C8B-B14F-4D97-AF65-F5344CB8AC3E}">
        <p14:creationId xmlns:p14="http://schemas.microsoft.com/office/powerpoint/2010/main" val="20700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35</a:t>
            </a:fld>
            <a:endParaRPr lang="zh-CN" altLang="en-US"/>
          </a:p>
        </p:txBody>
      </p:sp>
    </p:spTree>
    <p:extLst>
      <p:ext uri="{BB962C8B-B14F-4D97-AF65-F5344CB8AC3E}">
        <p14:creationId xmlns:p14="http://schemas.microsoft.com/office/powerpoint/2010/main" val="29476411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37</a:t>
            </a:fld>
            <a:endParaRPr lang="zh-CN" altLang="en-US"/>
          </a:p>
        </p:txBody>
      </p:sp>
    </p:spTree>
    <p:extLst>
      <p:ext uri="{BB962C8B-B14F-4D97-AF65-F5344CB8AC3E}">
        <p14:creationId xmlns:p14="http://schemas.microsoft.com/office/powerpoint/2010/main" val="1176757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38</a:t>
            </a:fld>
            <a:endParaRPr lang="zh-CN" altLang="en-US"/>
          </a:p>
        </p:txBody>
      </p:sp>
    </p:spTree>
    <p:extLst>
      <p:ext uri="{BB962C8B-B14F-4D97-AF65-F5344CB8AC3E}">
        <p14:creationId xmlns:p14="http://schemas.microsoft.com/office/powerpoint/2010/main" val="1441848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5</a:t>
            </a:fld>
            <a:endParaRPr lang="zh-CN" altLang="en-US"/>
          </a:p>
        </p:txBody>
      </p:sp>
    </p:spTree>
    <p:extLst>
      <p:ext uri="{BB962C8B-B14F-4D97-AF65-F5344CB8AC3E}">
        <p14:creationId xmlns:p14="http://schemas.microsoft.com/office/powerpoint/2010/main" val="1195162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7</a:t>
            </a:fld>
            <a:endParaRPr lang="zh-CN" altLang="en-US"/>
          </a:p>
        </p:txBody>
      </p:sp>
    </p:spTree>
    <p:extLst>
      <p:ext uri="{BB962C8B-B14F-4D97-AF65-F5344CB8AC3E}">
        <p14:creationId xmlns:p14="http://schemas.microsoft.com/office/powerpoint/2010/main" val="1259298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8</a:t>
            </a:fld>
            <a:endParaRPr lang="zh-CN" altLang="en-US"/>
          </a:p>
        </p:txBody>
      </p:sp>
    </p:spTree>
    <p:extLst>
      <p:ext uri="{BB962C8B-B14F-4D97-AF65-F5344CB8AC3E}">
        <p14:creationId xmlns:p14="http://schemas.microsoft.com/office/powerpoint/2010/main" val="894059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9</a:t>
            </a:fld>
            <a:endParaRPr lang="zh-CN" altLang="en-US"/>
          </a:p>
        </p:txBody>
      </p:sp>
    </p:spTree>
    <p:extLst>
      <p:ext uri="{BB962C8B-B14F-4D97-AF65-F5344CB8AC3E}">
        <p14:creationId xmlns:p14="http://schemas.microsoft.com/office/powerpoint/2010/main" val="475546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10</a:t>
            </a:fld>
            <a:endParaRPr lang="zh-CN" altLang="en-US"/>
          </a:p>
        </p:txBody>
      </p:sp>
    </p:spTree>
    <p:extLst>
      <p:ext uri="{BB962C8B-B14F-4D97-AF65-F5344CB8AC3E}">
        <p14:creationId xmlns:p14="http://schemas.microsoft.com/office/powerpoint/2010/main" val="1888803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11</a:t>
            </a:fld>
            <a:endParaRPr lang="zh-CN" altLang="en-US"/>
          </a:p>
        </p:txBody>
      </p:sp>
    </p:spTree>
    <p:extLst>
      <p:ext uri="{BB962C8B-B14F-4D97-AF65-F5344CB8AC3E}">
        <p14:creationId xmlns:p14="http://schemas.microsoft.com/office/powerpoint/2010/main" val="25984483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 name="Picture 184" descr="D:\PPT模板\good.jpg"/>
          <p:cNvPicPr>
            <a:picLocks noChangeAspect="1" noChangeArrowheads="1"/>
          </p:cNvPicPr>
          <p:nvPr userDrawn="1"/>
        </p:nvPicPr>
        <p:blipFill>
          <a:blip r:embed="rId2"/>
          <a:srcRect/>
          <a:stretch>
            <a:fillRect/>
          </a:stretch>
        </p:blipFill>
        <p:spPr bwMode="auto">
          <a:xfrm>
            <a:off x="0" y="6143626"/>
            <a:ext cx="12192000" cy="714375"/>
          </a:xfrm>
          <a:prstGeom prst="rect">
            <a:avLst/>
          </a:prstGeom>
          <a:noFill/>
          <a:ln w="9525">
            <a:noFill/>
            <a:miter lim="800000"/>
            <a:headEnd/>
            <a:tailEnd/>
          </a:ln>
        </p:spPr>
      </p:pic>
      <p:sp>
        <p:nvSpPr>
          <p:cNvPr id="93347" name="Rectangle 163"/>
          <p:cNvSpPr>
            <a:spLocks noGrp="1" noRot="1" noChangeArrowheads="1"/>
          </p:cNvSpPr>
          <p:nvPr>
            <p:ph type="ctrTitle"/>
          </p:nvPr>
        </p:nvSpPr>
        <p:spPr>
          <a:xfrm>
            <a:off x="914400" y="2438400"/>
            <a:ext cx="6693768" cy="1143000"/>
          </a:xfrm>
        </p:spPr>
        <p:txBody>
          <a:bodyPr/>
          <a:lstStyle>
            <a:lvl1pPr>
              <a:defRPr b="1">
                <a:latin typeface="华文中宋" pitchFamily="2" charset="-122"/>
                <a:ea typeface="华文中宋" pitchFamily="2" charset="-122"/>
              </a:defRPr>
            </a:lvl1pPr>
          </a:lstStyle>
          <a:p>
            <a:r>
              <a:rPr lang="zh-CN" altLang="en-US" dirty="0"/>
              <a:t>单击此处编辑母版标题样式</a:t>
            </a:r>
          </a:p>
        </p:txBody>
      </p:sp>
      <p:sp>
        <p:nvSpPr>
          <p:cNvPr id="93351" name="Rectangle 167"/>
          <p:cNvSpPr>
            <a:spLocks noGrp="1" noRot="1" noChangeArrowheads="1"/>
          </p:cNvSpPr>
          <p:nvPr>
            <p:ph type="subTitle" idx="1"/>
          </p:nvPr>
        </p:nvSpPr>
        <p:spPr>
          <a:xfrm>
            <a:off x="2495600" y="4038602"/>
            <a:ext cx="5040560" cy="1752600"/>
          </a:xfrm>
        </p:spPr>
        <p:txBody>
          <a:bodyPr/>
          <a:lstStyle>
            <a:lvl1pPr marL="0" indent="0" algn="l">
              <a:buFont typeface="Wingdings" pitchFamily="2" charset="2"/>
              <a:buNone/>
              <a:defRPr sz="2800"/>
            </a:lvl1pPr>
          </a:lstStyle>
          <a:p>
            <a:r>
              <a:rPr lang="zh-CN" altLang="en-US"/>
              <a:t>单击此处编辑母版副标题样式</a:t>
            </a:r>
          </a:p>
        </p:txBody>
      </p:sp>
      <p:sp>
        <p:nvSpPr>
          <p:cNvPr id="6" name="Rectangle 164"/>
          <p:cNvSpPr>
            <a:spLocks noGrp="1" noChangeArrowheads="1"/>
          </p:cNvSpPr>
          <p:nvPr>
            <p:ph type="dt" sz="half" idx="10"/>
          </p:nvPr>
        </p:nvSpPr>
        <p:spPr>
          <a:xfrm>
            <a:off x="402167" y="6248400"/>
            <a:ext cx="3052233" cy="476250"/>
          </a:xfrm>
        </p:spPr>
        <p:txBody>
          <a:bodyPr/>
          <a:lstStyle>
            <a:lvl1pPr>
              <a:defRPr/>
            </a:lvl1pPr>
          </a:lstStyle>
          <a:p>
            <a:pPr>
              <a:defRPr/>
            </a:pPr>
            <a:endParaRPr lang="en-US" altLang="zh-CN"/>
          </a:p>
        </p:txBody>
      </p:sp>
      <p:sp>
        <p:nvSpPr>
          <p:cNvPr id="7" name="Rectangle 165"/>
          <p:cNvSpPr>
            <a:spLocks noGrp="1" noChangeArrowheads="1"/>
          </p:cNvSpPr>
          <p:nvPr>
            <p:ph type="ftr" sz="quarter" idx="11"/>
          </p:nvPr>
        </p:nvSpPr>
        <p:spPr>
          <a:xfrm>
            <a:off x="4165600" y="6248400"/>
            <a:ext cx="3860800" cy="476250"/>
          </a:xfrm>
        </p:spPr>
        <p:txBody>
          <a:bodyPr/>
          <a:lstStyle>
            <a:lvl1pPr>
              <a:defRPr/>
            </a:lvl1pPr>
          </a:lstStyle>
          <a:p>
            <a:pPr>
              <a:defRPr/>
            </a:pPr>
            <a:endParaRPr lang="en-US" altLang="zh-CN"/>
          </a:p>
        </p:txBody>
      </p:sp>
      <p:sp>
        <p:nvSpPr>
          <p:cNvPr id="8" name="Rectangle 166"/>
          <p:cNvSpPr>
            <a:spLocks noGrp="1" noChangeArrowheads="1"/>
          </p:cNvSpPr>
          <p:nvPr>
            <p:ph type="sldNum" sz="quarter" idx="12"/>
          </p:nvPr>
        </p:nvSpPr>
        <p:spPr>
          <a:xfrm>
            <a:off x="8737601" y="6248400"/>
            <a:ext cx="3052233" cy="476250"/>
          </a:xfrm>
        </p:spPr>
        <p:txBody>
          <a:bodyPr/>
          <a:lstStyle>
            <a:lvl1pPr>
              <a:defRPr/>
            </a:lvl1pPr>
          </a:lstStyle>
          <a:p>
            <a:pPr>
              <a:defRPr/>
            </a:pPr>
            <a:fld id="{30EED4B5-0C05-40D5-9780-3FEBEA4424BE}" type="slidenum">
              <a:rPr lang="en-US" altLang="zh-CN"/>
              <a:pPr>
                <a:defRPr/>
              </a:pPr>
              <a:t>‹#›</a:t>
            </a:fld>
            <a:endParaRPr lang="en-US" altLang="zh-CN"/>
          </a:p>
        </p:txBody>
      </p:sp>
      <p:pic>
        <p:nvPicPr>
          <p:cNvPr id="9" name="Picture 254" descr="D:\PPT模板\rendanew.jpg"/>
          <p:cNvPicPr>
            <a:picLocks noChangeAspect="1" noChangeArrowheads="1"/>
          </p:cNvPicPr>
          <p:nvPr userDrawn="1"/>
        </p:nvPicPr>
        <p:blipFill>
          <a:blip r:embed="rId3"/>
          <a:srcRect/>
          <a:stretch>
            <a:fillRect/>
          </a:stretch>
        </p:blipFill>
        <p:spPr bwMode="auto">
          <a:xfrm>
            <a:off x="10488488" y="623067"/>
            <a:ext cx="986270" cy="988020"/>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1834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0348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37764391"/>
      </p:ext>
    </p:extLst>
  </p:cSld>
  <p:clrMapOvr>
    <a:masterClrMapping/>
  </p:clrMapOvr>
  <p:transition>
    <p:blinds dir="vert"/>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9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473543051"/>
      </p:ext>
    </p:extLst>
  </p:cSld>
  <p:clrMapOvr>
    <a:masterClrMapping/>
  </p:clrMapOvr>
  <p:transition>
    <p:blinds dir="vert"/>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9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204845734"/>
      </p:ext>
    </p:extLst>
  </p:cSld>
  <p:clrMapOvr>
    <a:masterClrMapping/>
  </p:clrMapOvr>
  <p:transition>
    <p:blinds dir="vert"/>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9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802713336"/>
      </p:ext>
    </p:extLst>
  </p:cSld>
  <p:clrMapOvr>
    <a:masterClrMapping/>
  </p:clrMapOvr>
  <p:transition>
    <p:blinds dir="vert"/>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0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364168116"/>
      </p:ext>
    </p:extLst>
  </p:cSld>
  <p:clrMapOvr>
    <a:masterClrMapping/>
  </p:clrMapOvr>
  <p:transition>
    <p:blinds dir="vert"/>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0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028116950"/>
      </p:ext>
    </p:extLst>
  </p:cSld>
  <p:clrMapOvr>
    <a:masterClrMapping/>
  </p:clrMapOvr>
  <p:transition>
    <p:blinds dir="vert"/>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0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340582229"/>
      </p:ext>
    </p:extLst>
  </p:cSld>
  <p:clrMapOvr>
    <a:masterClrMapping/>
  </p:clrMapOvr>
  <p:transition>
    <p:blinds dir="vert"/>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10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111510963"/>
      </p:ext>
    </p:extLst>
  </p:cSld>
  <p:clrMapOvr>
    <a:masterClrMapping/>
  </p:clrMapOvr>
  <p:transition>
    <p:blinds dir="vert"/>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0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4174995905"/>
      </p:ext>
    </p:extLst>
  </p:cSld>
  <p:clrMapOvr>
    <a:masterClrMapping/>
  </p:clrMapOvr>
  <p:transition>
    <p:blinds dir="vert"/>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0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50387714"/>
      </p:ext>
    </p:extLst>
  </p:cSld>
  <p:clrMapOvr>
    <a:masterClrMapping/>
  </p:clrMapOvr>
  <p:transition>
    <p:blinds dir="vert"/>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0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232930803"/>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7369" y="404664"/>
            <a:ext cx="7488832"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083401"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714156947"/>
      </p:ext>
    </p:extLst>
  </p:cSld>
  <p:clrMapOvr>
    <a:masterClrMapping/>
  </p:clrMapOvr>
  <p:transition>
    <p:blinds dir="vert"/>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10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067907012"/>
      </p:ext>
    </p:extLst>
  </p:cSld>
  <p:clrMapOvr>
    <a:masterClrMapping/>
  </p:clrMapOvr>
  <p:transition>
    <p:blinds dir="vert"/>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0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341335834"/>
      </p:ext>
    </p:extLst>
  </p:cSld>
  <p:clrMapOvr>
    <a:masterClrMapping/>
  </p:clrMapOvr>
  <p:transition>
    <p:blinds dir="vert"/>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10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956478795"/>
      </p:ext>
    </p:extLst>
  </p:cSld>
  <p:clrMapOvr>
    <a:masterClrMapping/>
  </p:clrMapOvr>
  <p:transition>
    <p:blinds dir="vert"/>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304397727"/>
      </p:ext>
    </p:extLst>
  </p:cSld>
  <p:clrMapOvr>
    <a:masterClrMapping/>
  </p:clrMapOvr>
  <p:transition>
    <p:blinds dir="vert"/>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1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95424736"/>
      </p:ext>
    </p:extLst>
  </p:cSld>
  <p:clrMapOvr>
    <a:masterClrMapping/>
  </p:clrMapOvr>
  <p:transition>
    <p:blinds dir="vert"/>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1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990429336"/>
      </p:ext>
    </p:extLst>
  </p:cSld>
  <p:clrMapOvr>
    <a:masterClrMapping/>
  </p:clrMapOvr>
  <p:transition>
    <p:blinds dir="vert"/>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338547935"/>
      </p:ext>
    </p:extLst>
  </p:cSld>
  <p:clrMapOvr>
    <a:masterClrMapping/>
  </p:clrMapOvr>
  <p:transition>
    <p:blinds dir="vert"/>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797237990"/>
      </p:ext>
    </p:extLst>
  </p:cSld>
  <p:clrMapOvr>
    <a:masterClrMapping/>
  </p:clrMapOvr>
  <p:transition>
    <p:blinds dir="vert"/>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64192024"/>
      </p:ext>
    </p:extLst>
  </p:cSld>
  <p:clrMapOvr>
    <a:masterClrMapping/>
  </p:clrMapOvr>
  <p:transition>
    <p:blinds dir="vert"/>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1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112580944"/>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85830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898090432"/>
      </p:ext>
    </p:extLst>
  </p:cSld>
  <p:clrMapOvr>
    <a:masterClrMapping/>
  </p:clrMapOvr>
  <p:transition>
    <p:blinds dir="vert"/>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1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820294473"/>
      </p:ext>
    </p:extLst>
  </p:cSld>
  <p:clrMapOvr>
    <a:masterClrMapping/>
  </p:clrMapOvr>
  <p:transition>
    <p:blinds dir="vert"/>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1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675722411"/>
      </p:ext>
    </p:extLst>
  </p:cSld>
  <p:clrMapOvr>
    <a:masterClrMapping/>
  </p:clrMapOvr>
  <p:transition>
    <p:blinds dir="vert"/>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11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4066136310"/>
      </p:ext>
    </p:extLst>
  </p:cSld>
  <p:clrMapOvr>
    <a:masterClrMapping/>
  </p:clrMapOvr>
  <p:transition>
    <p:blinds dir="vert"/>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2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731165791"/>
      </p:ext>
    </p:extLst>
  </p:cSld>
  <p:clrMapOvr>
    <a:masterClrMapping/>
  </p:clrMapOvr>
  <p:transition>
    <p:blinds dir="vert"/>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1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523079493"/>
      </p:ext>
    </p:extLst>
  </p:cSld>
  <p:clrMapOvr>
    <a:masterClrMapping/>
  </p:clrMapOvr>
  <p:transition>
    <p:blinds dir="vert"/>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742472929"/>
      </p:ext>
    </p:extLst>
  </p:cSld>
  <p:clrMapOvr>
    <a:masterClrMapping/>
  </p:clrMapOvr>
  <p:transition>
    <p:blinds dir="vert"/>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2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5399743"/>
      </p:ext>
    </p:extLst>
  </p:cSld>
  <p:clrMapOvr>
    <a:masterClrMapping/>
  </p:clrMapOvr>
  <p:transition>
    <p:blinds dir="vert"/>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2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954381174"/>
      </p:ext>
    </p:extLst>
  </p:cSld>
  <p:clrMapOvr>
    <a:masterClrMapping/>
  </p:clrMapOvr>
  <p:transition>
    <p:blinds dir="vert"/>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2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404813545"/>
      </p:ext>
    </p:extLst>
  </p:cSld>
  <p:clrMapOvr>
    <a:masterClrMapping/>
  </p:clrMapOvr>
  <p:transition>
    <p:blinds dir="vert"/>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2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313399329"/>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930315"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169901369"/>
      </p:ext>
    </p:extLst>
  </p:cSld>
  <p:clrMapOvr>
    <a:masterClrMapping/>
  </p:clrMapOvr>
  <p:transition>
    <p:blinds dir="vert"/>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2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353434441"/>
      </p:ext>
    </p:extLst>
  </p:cSld>
  <p:clrMapOvr>
    <a:masterClrMapping/>
  </p:clrMapOvr>
  <p:transition>
    <p:blinds dir="vert"/>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2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296225774"/>
      </p:ext>
    </p:extLst>
  </p:cSld>
  <p:clrMapOvr>
    <a:masterClrMapping/>
  </p:clrMapOvr>
  <p:transition>
    <p:blinds dir="vert"/>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12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727396904"/>
      </p:ext>
    </p:extLst>
  </p:cSld>
  <p:clrMapOvr>
    <a:masterClrMapping/>
  </p:clrMapOvr>
  <p:transition>
    <p:blinds dir="vert"/>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5" name="文本占位符 156"/>
          <p:cNvSpPr>
            <a:spLocks noGrp="1"/>
          </p:cNvSpPr>
          <p:nvPr>
            <p:ph type="body" sz="quarter" idx="13"/>
          </p:nvPr>
        </p:nvSpPr>
        <p:spPr>
          <a:xfrm>
            <a:off x="1007436" y="0"/>
            <a:ext cx="4416491"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963053602"/>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543112033"/>
      </p:ext>
    </p:extLst>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85830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104742507"/>
      </p:ext>
    </p:extLst>
  </p:cSld>
  <p:clrMapOvr>
    <a:masterClrMapping/>
  </p:clrMapOvr>
  <p:transition>
    <p:blinds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02323"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587456"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726485428"/>
      </p:ext>
    </p:extLst>
  </p:cSld>
  <p:clrMapOvr>
    <a:masterClrMapping/>
  </p:clrMapOvr>
  <p:transition>
    <p:blinds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90355"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7548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84177288"/>
      </p:ext>
    </p:extLst>
  </p:cSld>
  <p:clrMapOvr>
    <a:masterClrMapping/>
  </p:clrMapOvr>
  <p:transition>
    <p:blinds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90355"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7548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114811039"/>
      </p:ext>
    </p:extLst>
  </p:cSld>
  <p:clrMapOvr>
    <a:masterClrMapping/>
  </p:clrMapOvr>
  <p:transition>
    <p:blinds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1733" y="404664"/>
            <a:ext cx="8006515"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51544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110897775"/>
      </p:ext>
    </p:extLst>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210235"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679536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2178923" cy="260648"/>
          </a:xfrm>
          <a:ln w="3175"/>
        </p:spPr>
        <p:txBody>
          <a:bodyPr/>
          <a:lstStyle>
            <a:lvl1pPr algn="l">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92668529"/>
      </p:ext>
    </p:extLst>
  </p:cSld>
  <p:clrMapOvr>
    <a:masterClrMapping/>
  </p:clrMapOvr>
  <p:transition>
    <p:blinds dir="vert"/>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146339"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731472"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311995740"/>
      </p:ext>
    </p:extLst>
  </p:cSld>
  <p:clrMapOvr>
    <a:masterClrMapping/>
  </p:clrMapOvr>
  <p:transition>
    <p:blinds dir="vert"/>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930315"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51544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655005399"/>
      </p:ext>
    </p:extLst>
  </p:cSld>
  <p:clrMapOvr>
    <a:masterClrMapping/>
  </p:clrMapOvr>
  <p:transition>
    <p:blinds dir="vert"/>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1834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0348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598182947"/>
      </p:ext>
    </p:extLst>
  </p:cSld>
  <p:clrMapOvr>
    <a:masterClrMapping/>
  </p:clrMapOvr>
  <p:transition>
    <p:blinds dir="vert"/>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702570170"/>
      </p:ext>
    </p:extLst>
  </p:cSld>
  <p:clrMapOvr>
    <a:masterClrMapping/>
  </p:clrMapOvr>
  <p:transition>
    <p:blinds dir="vert"/>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98139119"/>
      </p:ext>
    </p:extLst>
  </p:cSld>
  <p:clrMapOvr>
    <a:masterClrMapping/>
  </p:clrMapOvr>
  <p:transition>
    <p:blinds dir="vert"/>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348313884"/>
      </p:ext>
    </p:extLst>
  </p:cSld>
  <p:clrMapOvr>
    <a:masterClrMapping/>
  </p:clrMapOvr>
  <p:transition>
    <p:blinds dir="vert"/>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829369023"/>
      </p:ext>
    </p:extLst>
  </p:cSld>
  <p:clrMapOvr>
    <a:masterClrMapping/>
  </p:clrMapOvr>
  <p:transition>
    <p:blinds dir="vert"/>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091708542"/>
      </p:ext>
    </p:extLst>
  </p:cSld>
  <p:clrMapOvr>
    <a:masterClrMapping/>
  </p:clrMapOvr>
  <p:transition>
    <p:blinds dir="vert"/>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344364819"/>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404814"/>
            <a:ext cx="7066219" cy="966787"/>
          </a:xfrm>
        </p:spPr>
        <p:txBody>
          <a:bodyPr/>
          <a:lstStyle>
            <a:lvl1pPr>
              <a:defRPr sz="28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600200"/>
            <a:ext cx="6651352"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blinds dir="vert"/>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27648091"/>
      </p:ext>
    </p:extLst>
  </p:cSld>
  <p:clrMapOvr>
    <a:masterClrMapping/>
  </p:clrMapOvr>
  <p:transition>
    <p:blinds dir="vert"/>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061938342"/>
      </p:ext>
    </p:extLst>
  </p:cSld>
  <p:clrMapOvr>
    <a:masterClrMapping/>
  </p:clrMapOvr>
  <p:transition>
    <p:blinds dir="vert"/>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074309735"/>
      </p:ext>
    </p:extLst>
  </p:cSld>
  <p:clrMapOvr>
    <a:masterClrMapping/>
  </p:clrMapOvr>
  <p:transition>
    <p:blinds dir="vert"/>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404023769"/>
      </p:ext>
    </p:extLst>
  </p:cSld>
  <p:clrMapOvr>
    <a:masterClrMapping/>
  </p:clrMapOvr>
  <p:transition>
    <p:blinds dir="vert"/>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967528447"/>
      </p:ext>
    </p:extLst>
  </p:cSld>
  <p:clrMapOvr>
    <a:masterClrMapping/>
  </p:clrMapOvr>
  <p:transition>
    <p:blinds dir="vert"/>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86732659"/>
      </p:ext>
    </p:extLst>
  </p:cSld>
  <p:clrMapOvr>
    <a:masterClrMapping/>
  </p:clrMapOvr>
  <p:transition>
    <p:blinds dir="vert"/>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72443115"/>
      </p:ext>
    </p:extLst>
  </p:cSld>
  <p:clrMapOvr>
    <a:masterClrMapping/>
  </p:clrMapOvr>
  <p:transition>
    <p:blinds dir="vert"/>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845938172"/>
      </p:ext>
    </p:extLst>
  </p:cSld>
  <p:clrMapOvr>
    <a:masterClrMapping/>
  </p:clrMapOvr>
  <p:transition>
    <p:blinds dir="vert"/>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158350079"/>
      </p:ext>
    </p:extLst>
  </p:cSld>
  <p:clrMapOvr>
    <a:masterClrMapping/>
  </p:clrMapOvr>
  <p:transition>
    <p:blinds dir="vert"/>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48766000"/>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Tree>
  </p:cSld>
  <p:clrMapOvr>
    <a:masterClrMapping/>
  </p:clrMapOvr>
  <p:transition>
    <p:blinds dir="vert"/>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921097918"/>
      </p:ext>
    </p:extLst>
  </p:cSld>
  <p:clrMapOvr>
    <a:masterClrMapping/>
  </p:clrMapOvr>
  <p:transition>
    <p:blinds dir="vert"/>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438646965"/>
      </p:ext>
    </p:extLst>
  </p:cSld>
  <p:clrMapOvr>
    <a:masterClrMapping/>
  </p:clrMapOvr>
  <p:transition>
    <p:blinds dir="vert"/>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4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804673893"/>
      </p:ext>
    </p:extLst>
  </p:cSld>
  <p:clrMapOvr>
    <a:masterClrMapping/>
  </p:clrMapOvr>
  <p:transition>
    <p:blinds dir="vert"/>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308088538"/>
      </p:ext>
    </p:extLst>
  </p:cSld>
  <p:clrMapOvr>
    <a:masterClrMapping/>
  </p:clrMapOvr>
  <p:transition>
    <p:blinds dir="vert"/>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6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21278458"/>
      </p:ext>
    </p:extLst>
  </p:cSld>
  <p:clrMapOvr>
    <a:masterClrMapping/>
  </p:clrMapOvr>
  <p:transition>
    <p:blinds dir="vert"/>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8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415820992"/>
      </p:ext>
    </p:extLst>
  </p:cSld>
  <p:clrMapOvr>
    <a:masterClrMapping/>
  </p:clrMapOvr>
  <p:transition>
    <p:blinds dir="vert"/>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240189091"/>
      </p:ext>
    </p:extLst>
  </p:cSld>
  <p:clrMapOvr>
    <a:masterClrMapping/>
  </p:clrMapOvr>
  <p:transition>
    <p:blinds dir="vert"/>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4103597048"/>
      </p:ext>
    </p:extLst>
  </p:cSld>
  <p:clrMapOvr>
    <a:masterClrMapping/>
  </p:clrMapOvr>
  <p:transition>
    <p:blinds dir="vert"/>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91502696"/>
      </p:ext>
    </p:extLst>
  </p:cSld>
  <p:clrMapOvr>
    <a:masterClrMapping/>
  </p:clrMapOvr>
  <p:transition>
    <p:blinds dir="vert"/>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964842540"/>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426259"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011392"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60826835"/>
      </p:ext>
    </p:extLst>
  </p:cSld>
  <p:clrMapOvr>
    <a:masterClrMapping/>
  </p:clrMapOvr>
  <p:transition>
    <p:blinds dir="vert"/>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742792587"/>
      </p:ext>
    </p:extLst>
  </p:cSld>
  <p:clrMapOvr>
    <a:masterClrMapping/>
  </p:clrMapOvr>
  <p:transition>
    <p:blinds dir="vert"/>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330679721"/>
      </p:ext>
    </p:extLst>
  </p:cSld>
  <p:clrMapOvr>
    <a:masterClrMapping/>
  </p:clrMapOvr>
  <p:transition>
    <p:blinds dir="vert"/>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976532743"/>
      </p:ext>
    </p:extLst>
  </p:cSld>
  <p:clrMapOvr>
    <a:masterClrMapping/>
  </p:clrMapOvr>
  <p:transition>
    <p:blinds dir="vert"/>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675448049"/>
      </p:ext>
    </p:extLst>
  </p:cSld>
  <p:clrMapOvr>
    <a:masterClrMapping/>
  </p:clrMapOvr>
  <p:transition>
    <p:blinds dir="vert"/>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13454543"/>
      </p:ext>
    </p:extLst>
  </p:cSld>
  <p:clrMapOvr>
    <a:masterClrMapping/>
  </p:clrMapOvr>
  <p:transition>
    <p:blinds dir="vert"/>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208847332"/>
      </p:ext>
    </p:extLst>
  </p:cSld>
  <p:clrMapOvr>
    <a:masterClrMapping/>
  </p:clrMapOvr>
  <p:transition>
    <p:blinds dir="vert"/>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5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575826233"/>
      </p:ext>
    </p:extLst>
  </p:cSld>
  <p:clrMapOvr>
    <a:masterClrMapping/>
  </p:clrMapOvr>
  <p:transition>
    <p:blinds dir="vert"/>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437617364"/>
      </p:ext>
    </p:extLst>
  </p:cSld>
  <p:clrMapOvr>
    <a:masterClrMapping/>
  </p:clrMapOvr>
  <p:transition>
    <p:blinds dir="vert"/>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664701221"/>
      </p:ext>
    </p:extLst>
  </p:cSld>
  <p:clrMapOvr>
    <a:masterClrMapping/>
  </p:clrMapOvr>
  <p:transition>
    <p:blinds dir="vert"/>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953415558"/>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642283"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227416"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4229535157"/>
      </p:ext>
    </p:extLst>
  </p:cSld>
  <p:clrMapOvr>
    <a:masterClrMapping/>
  </p:clrMapOvr>
  <p:transition>
    <p:blinds dir="vert"/>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856629580"/>
      </p:ext>
    </p:extLst>
  </p:cSld>
  <p:clrMapOvr>
    <a:masterClrMapping/>
  </p:clrMapOvr>
  <p:transition>
    <p:blinds dir="vert"/>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4082173172"/>
      </p:ext>
    </p:extLst>
  </p:cSld>
  <p:clrMapOvr>
    <a:masterClrMapping/>
  </p:clrMapOvr>
  <p:transition>
    <p:blinds dir="vert"/>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5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804754790"/>
      </p:ext>
    </p:extLst>
  </p:cSld>
  <p:clrMapOvr>
    <a:masterClrMapping/>
  </p:clrMapOvr>
  <p:transition>
    <p:blinds dir="vert"/>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4032421835"/>
      </p:ext>
    </p:extLst>
  </p:cSld>
  <p:clrMapOvr>
    <a:masterClrMapping/>
  </p:clrMapOvr>
  <p:transition>
    <p:blinds dir="vert"/>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5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588036193"/>
      </p:ext>
    </p:extLst>
  </p:cSld>
  <p:clrMapOvr>
    <a:masterClrMapping/>
  </p:clrMapOvr>
  <p:transition>
    <p:blinds dir="vert"/>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6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975760429"/>
      </p:ext>
    </p:extLst>
  </p:cSld>
  <p:clrMapOvr>
    <a:masterClrMapping/>
  </p:clrMapOvr>
  <p:transition>
    <p:blinds dir="vert"/>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6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802394322"/>
      </p:ext>
    </p:extLst>
  </p:cSld>
  <p:clrMapOvr>
    <a:masterClrMapping/>
  </p:clrMapOvr>
  <p:transition>
    <p:blinds dir="vert"/>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6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469931330"/>
      </p:ext>
    </p:extLst>
  </p:cSld>
  <p:clrMapOvr>
    <a:masterClrMapping/>
  </p:clrMapOvr>
  <p:transition>
    <p:blinds dir="vert"/>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6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891784183"/>
      </p:ext>
    </p:extLst>
  </p:cSld>
  <p:clrMapOvr>
    <a:masterClrMapping/>
  </p:clrMapOvr>
  <p:transition>
    <p:blinds dir="vert"/>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6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608763765"/>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86299"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371432"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551155909"/>
      </p:ext>
    </p:extLst>
  </p:cSld>
  <p:clrMapOvr>
    <a:masterClrMapping/>
  </p:clrMapOvr>
  <p:transition>
    <p:blinds dir="vert"/>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6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884821822"/>
      </p:ext>
    </p:extLst>
  </p:cSld>
  <p:clrMapOvr>
    <a:masterClrMapping/>
  </p:clrMapOvr>
  <p:transition>
    <p:blinds dir="vert"/>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6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536168616"/>
      </p:ext>
    </p:extLst>
  </p:cSld>
  <p:clrMapOvr>
    <a:masterClrMapping/>
  </p:clrMapOvr>
  <p:transition>
    <p:blinds dir="vert"/>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6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994957183"/>
      </p:ext>
    </p:extLst>
  </p:cSld>
  <p:clrMapOvr>
    <a:masterClrMapping/>
  </p:clrMapOvr>
  <p:transition>
    <p:blinds dir="vert"/>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6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728061993"/>
      </p:ext>
    </p:extLst>
  </p:cSld>
  <p:clrMapOvr>
    <a:masterClrMapping/>
  </p:clrMapOvr>
  <p:transition>
    <p:blinds dir="vert"/>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7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838615712"/>
      </p:ext>
    </p:extLst>
  </p:cSld>
  <p:clrMapOvr>
    <a:masterClrMapping/>
  </p:clrMapOvr>
  <p:transition>
    <p:blinds dir="vert"/>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7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827772741"/>
      </p:ext>
    </p:extLst>
  </p:cSld>
  <p:clrMapOvr>
    <a:masterClrMapping/>
  </p:clrMapOvr>
  <p:transition>
    <p:blinds dir="vert"/>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7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3794226"/>
      </p:ext>
    </p:extLst>
  </p:cSld>
  <p:clrMapOvr>
    <a:masterClrMapping/>
  </p:clrMapOvr>
  <p:transition>
    <p:blinds dir="vert"/>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7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67003872"/>
      </p:ext>
    </p:extLst>
  </p:cSld>
  <p:clrMapOvr>
    <a:masterClrMapping/>
  </p:clrMapOvr>
  <p:transition>
    <p:blinds dir="vert"/>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7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390955180"/>
      </p:ext>
    </p:extLst>
  </p:cSld>
  <p:clrMapOvr>
    <a:masterClrMapping/>
  </p:clrMapOvr>
  <p:transition>
    <p:blinds dir="vert"/>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837345128"/>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354251"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693938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046414529"/>
      </p:ext>
    </p:extLst>
  </p:cSld>
  <p:clrMapOvr>
    <a:masterClrMapping/>
  </p:clrMapOvr>
  <p:transition>
    <p:blinds dir="vert"/>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7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288819193"/>
      </p:ext>
    </p:extLst>
  </p:cSld>
  <p:clrMapOvr>
    <a:masterClrMapping/>
  </p:clrMapOvr>
  <p:transition>
    <p:blinds dir="vert"/>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7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123035150"/>
      </p:ext>
    </p:extLst>
  </p:cSld>
  <p:clrMapOvr>
    <a:masterClrMapping/>
  </p:clrMapOvr>
  <p:transition>
    <p:blinds dir="vert"/>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7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711095173"/>
      </p:ext>
    </p:extLst>
  </p:cSld>
  <p:clrMapOvr>
    <a:masterClrMapping/>
  </p:clrMapOvr>
  <p:transition>
    <p:blinds dir="vert"/>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7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305132382"/>
      </p:ext>
    </p:extLst>
  </p:cSld>
  <p:clrMapOvr>
    <a:masterClrMapping/>
  </p:clrMapOvr>
  <p:transition>
    <p:blinds dir="vert"/>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8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569236230"/>
      </p:ext>
    </p:extLst>
  </p:cSld>
  <p:clrMapOvr>
    <a:masterClrMapping/>
  </p:clrMapOvr>
  <p:transition>
    <p:blinds dir="vert"/>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8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658504262"/>
      </p:ext>
    </p:extLst>
  </p:cSld>
  <p:clrMapOvr>
    <a:masterClrMapping/>
  </p:clrMapOvr>
  <p:transition>
    <p:blinds dir="vert"/>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8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181762692"/>
      </p:ext>
    </p:extLst>
  </p:cSld>
  <p:clrMapOvr>
    <a:masterClrMapping/>
  </p:clrMapOvr>
  <p:transition>
    <p:blinds dir="vert"/>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8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336036951"/>
      </p:ext>
    </p:extLst>
  </p:cSld>
  <p:clrMapOvr>
    <a:masterClrMapping/>
  </p:clrMapOvr>
  <p:transition>
    <p:blinds dir="vert"/>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8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495893359"/>
      </p:ext>
    </p:extLst>
  </p:cSld>
  <p:clrMapOvr>
    <a:masterClrMapping/>
  </p:clrMapOvr>
  <p:transition>
    <p:blinds dir="vert"/>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8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413117151"/>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14291"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29942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023628026"/>
      </p:ext>
    </p:extLst>
  </p:cSld>
  <p:clrMapOvr>
    <a:masterClrMapping/>
  </p:clrMapOvr>
  <p:transition>
    <p:blinds dir="vert"/>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8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143451510"/>
      </p:ext>
    </p:extLst>
  </p:cSld>
  <p:clrMapOvr>
    <a:masterClrMapping/>
  </p:clrMapOvr>
  <p:transition>
    <p:blinds dir="vert"/>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8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77518216"/>
      </p:ext>
    </p:extLst>
  </p:cSld>
  <p:clrMapOvr>
    <a:masterClrMapping/>
  </p:clrMapOvr>
  <p:transition>
    <p:blinds dir="vert"/>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8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796932694"/>
      </p:ext>
    </p:extLst>
  </p:cSld>
  <p:clrMapOvr>
    <a:masterClrMapping/>
  </p:clrMapOvr>
  <p:transition>
    <p:blinds dir="vert"/>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9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246624115"/>
      </p:ext>
    </p:extLst>
  </p:cSld>
  <p:clrMapOvr>
    <a:masterClrMapping/>
  </p:clrMapOvr>
  <p:transition>
    <p:blinds dir="vert"/>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9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830914699"/>
      </p:ext>
    </p:extLst>
  </p:cSld>
  <p:clrMapOvr>
    <a:masterClrMapping/>
  </p:clrMapOvr>
  <p:transition>
    <p:blinds dir="vert"/>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9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537458342"/>
      </p:ext>
    </p:extLst>
  </p:cSld>
  <p:clrMapOvr>
    <a:masterClrMapping/>
  </p:clrMapOvr>
  <p:transition>
    <p:blinds dir="vert"/>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9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022689166"/>
      </p:ext>
    </p:extLst>
  </p:cSld>
  <p:clrMapOvr>
    <a:masterClrMapping/>
  </p:clrMapOvr>
  <p:transition>
    <p:blinds dir="vert"/>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9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931636543"/>
      </p:ext>
    </p:extLst>
  </p:cSld>
  <p:clrMapOvr>
    <a:masterClrMapping/>
  </p:clrMapOvr>
  <p:transition>
    <p:blinds dir="vert"/>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9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98618345"/>
      </p:ext>
    </p:extLst>
  </p:cSld>
  <p:clrMapOvr>
    <a:masterClrMapping/>
  </p:clrMapOvr>
  <p:transition>
    <p:blinds dir="vert"/>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9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72782260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28" Type="http://schemas.openxmlformats.org/officeDocument/2006/relationships/slideLayout" Target="../slideLayouts/slideLayout128.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126" Type="http://schemas.openxmlformats.org/officeDocument/2006/relationships/slideLayout" Target="../slideLayouts/slideLayout126.xml"/><Relationship Id="rId13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124" Type="http://schemas.openxmlformats.org/officeDocument/2006/relationships/slideLayout" Target="../slideLayouts/slideLayout124.xml"/><Relationship Id="rId129" Type="http://schemas.openxmlformats.org/officeDocument/2006/relationships/slideLayout" Target="../slideLayouts/slideLayout12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30" Type="http://schemas.openxmlformats.org/officeDocument/2006/relationships/slideLayout" Target="../slideLayouts/slideLayout130.xml"/><Relationship Id="rId135"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866" name="Picture 254" descr="D:\PPT模板\rendanew.jpg"/>
          <p:cNvPicPr>
            <a:picLocks noChangeAspect="1" noChangeArrowheads="1"/>
          </p:cNvPicPr>
          <p:nvPr userDrawn="1"/>
        </p:nvPicPr>
        <p:blipFill>
          <a:blip r:embed="rId135"/>
          <a:srcRect/>
          <a:stretch>
            <a:fillRect/>
          </a:stretch>
        </p:blipFill>
        <p:spPr bwMode="auto">
          <a:xfrm>
            <a:off x="10488488" y="623067"/>
            <a:ext cx="986270" cy="988020"/>
          </a:xfrm>
          <a:prstGeom prst="rect">
            <a:avLst/>
          </a:prstGeom>
          <a:noFill/>
          <a:ln w="9525">
            <a:noFill/>
            <a:miter lim="800000"/>
            <a:headEnd/>
            <a:tailEnd/>
          </a:ln>
        </p:spPr>
      </p:pic>
      <p:sp>
        <p:nvSpPr>
          <p:cNvPr id="36867" name="Rectangle 249"/>
          <p:cNvSpPr>
            <a:spLocks noGrp="1" noRot="1" noChangeArrowheads="1"/>
          </p:cNvSpPr>
          <p:nvPr>
            <p:ph type="body" idx="1"/>
          </p:nvPr>
        </p:nvSpPr>
        <p:spPr bwMode="auto">
          <a:xfrm>
            <a:off x="812800" y="1600200"/>
            <a:ext cx="7224184" cy="4498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6868" name="Rectangle 248"/>
          <p:cNvSpPr>
            <a:spLocks noGrp="1" noRot="1" noChangeArrowheads="1"/>
          </p:cNvSpPr>
          <p:nvPr>
            <p:ph type="title"/>
          </p:nvPr>
        </p:nvSpPr>
        <p:spPr bwMode="auto">
          <a:xfrm>
            <a:off x="397933" y="404814"/>
            <a:ext cx="7639051" cy="9667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2410" name="Rectangle 250"/>
          <p:cNvSpPr>
            <a:spLocks noGrp="1" noChangeArrowheads="1"/>
          </p:cNvSpPr>
          <p:nvPr>
            <p:ph type="dt" sz="half" idx="2"/>
          </p:nvPr>
        </p:nvSpPr>
        <p:spPr bwMode="auto">
          <a:xfrm>
            <a:off x="431801" y="6524626"/>
            <a:ext cx="305223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92411" name="Rectangle 251"/>
          <p:cNvSpPr>
            <a:spLocks noGrp="1" noChangeArrowheads="1"/>
          </p:cNvSpPr>
          <p:nvPr>
            <p:ph type="ftr" sz="quarter" idx="3"/>
          </p:nvPr>
        </p:nvSpPr>
        <p:spPr bwMode="auto">
          <a:xfrm>
            <a:off x="4176184" y="6524626"/>
            <a:ext cx="38608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92412" name="Rectangle 252"/>
          <p:cNvSpPr>
            <a:spLocks noGrp="1" noChangeArrowheads="1"/>
          </p:cNvSpPr>
          <p:nvPr>
            <p:ph type="sldNum" sz="quarter" idx="4"/>
          </p:nvPr>
        </p:nvSpPr>
        <p:spPr bwMode="auto">
          <a:xfrm>
            <a:off x="8733368" y="6524626"/>
            <a:ext cx="305223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1C477B47-DDB5-489C-BB25-ED0A340F4893}" type="slidenum">
              <a:rPr lang="en-US" altLang="zh-CN"/>
              <a:pPr>
                <a:defRPr/>
              </a:pPr>
              <a:t>‹#›</a:t>
            </a:fld>
            <a:endParaRPr lang="en-US" altLang="zh-CN"/>
          </a:p>
        </p:txBody>
      </p:sp>
      <p:sp>
        <p:nvSpPr>
          <p:cNvPr id="155" name="TextBox 154"/>
          <p:cNvSpPr txBox="1"/>
          <p:nvPr userDrawn="1"/>
        </p:nvSpPr>
        <p:spPr>
          <a:xfrm>
            <a:off x="1" y="1"/>
            <a:ext cx="5422900" cy="276225"/>
          </a:xfrm>
          <a:prstGeom prst="rect">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2700000" scaled="1"/>
            <a:tileRect/>
          </a:gradFill>
        </p:spPr>
        <p:txBody>
          <a:bodyPr>
            <a:spAutoFit/>
          </a:bodyPr>
          <a:lstStyle/>
          <a:p>
            <a:pPr>
              <a:defRPr/>
            </a:pPr>
            <a:endParaRPr lang="zh-CN" altLang="en-US" sz="1200" dirty="0">
              <a:solidFill>
                <a:schemeClr val="bg1"/>
              </a:solidFill>
            </a:endParaRPr>
          </a:p>
        </p:txBody>
      </p:sp>
      <p:sp>
        <p:nvSpPr>
          <p:cNvPr id="156" name="TextBox 155"/>
          <p:cNvSpPr txBox="1"/>
          <p:nvPr userDrawn="1"/>
        </p:nvSpPr>
        <p:spPr>
          <a:xfrm>
            <a:off x="0" y="6581775"/>
            <a:ext cx="12192000" cy="338138"/>
          </a:xfrm>
          <a:prstGeom prst="rect">
            <a:avLst/>
          </a:prstGeom>
          <a:gradFill flip="none" rotWithShape="1">
            <a:gsLst>
              <a:gs pos="0">
                <a:srgbClr val="AB0000">
                  <a:shade val="30000"/>
                  <a:satMod val="115000"/>
                </a:srgbClr>
              </a:gs>
              <a:gs pos="50000">
                <a:srgbClr val="AB0000">
                  <a:shade val="67500"/>
                  <a:satMod val="115000"/>
                </a:srgbClr>
              </a:gs>
              <a:gs pos="100000">
                <a:srgbClr val="AB0000">
                  <a:shade val="100000"/>
                  <a:satMod val="115000"/>
                </a:srgbClr>
              </a:gs>
            </a:gsLst>
            <a:lin ang="2700000" scaled="1"/>
            <a:tileRect/>
          </a:gradFill>
        </p:spPr>
        <p:txBody>
          <a:bodyPr>
            <a:spAutoFit/>
          </a:bodyPr>
          <a:lstStyle/>
          <a:p>
            <a:pPr algn="r">
              <a:defRPr/>
            </a:pPr>
            <a:r>
              <a:rPr lang="en-US" altLang="zh-CN" sz="1200" dirty="0">
                <a:solidFill>
                  <a:schemeClr val="bg1"/>
                </a:solidFill>
              </a:rPr>
              <a:t>P. </a:t>
            </a:r>
            <a:fld id="{F733E731-9750-4C10-BCFC-31D1A9368162}" type="slidenum">
              <a:rPr lang="en-US" altLang="zh-CN" sz="1600">
                <a:solidFill>
                  <a:schemeClr val="bg1"/>
                </a:solidFill>
              </a:rPr>
              <a:pPr algn="r">
                <a:defRPr/>
              </a:pPr>
              <a:t>‹#›</a:t>
            </a:fld>
            <a:r>
              <a:rPr lang="en-US" altLang="zh-CN" sz="1600" dirty="0">
                <a:solidFill>
                  <a:schemeClr val="bg1"/>
                </a:solidFill>
              </a:rPr>
              <a:t> </a:t>
            </a:r>
            <a:endParaRPr lang="zh-CN" altLang="en-US" sz="1600" dirty="0">
              <a:solidFill>
                <a:schemeClr val="bg1"/>
              </a:solidFill>
            </a:endParaRPr>
          </a:p>
        </p:txBody>
      </p:sp>
      <p:sp>
        <p:nvSpPr>
          <p:cNvPr id="157" name="TextBox 156"/>
          <p:cNvSpPr txBox="1"/>
          <p:nvPr userDrawn="1"/>
        </p:nvSpPr>
        <p:spPr>
          <a:xfrm>
            <a:off x="5422901" y="1"/>
            <a:ext cx="6769100" cy="276225"/>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8900000" scaled="1"/>
            <a:tileRect/>
          </a:gradFill>
        </p:spPr>
        <p:txBody>
          <a:bodyPr>
            <a:spAutoFit/>
          </a:bodyPr>
          <a:lstStyle/>
          <a:p>
            <a:pPr>
              <a:defRPr/>
            </a:pPr>
            <a:endParaRPr lang="zh-CN" altLang="en-US" sz="1200" dirty="0">
              <a:solidFill>
                <a:schemeClr val="bg1"/>
              </a:solidFill>
            </a:endParaRPr>
          </a:p>
        </p:txBody>
      </p:sp>
      <p:sp>
        <p:nvSpPr>
          <p:cNvPr id="12" name="文本占位符 156"/>
          <p:cNvSpPr txBox="1">
            <a:spLocks/>
          </p:cNvSpPr>
          <p:nvPr userDrawn="1"/>
        </p:nvSpPr>
        <p:spPr>
          <a:xfrm>
            <a:off x="1" y="0"/>
            <a:ext cx="4415367" cy="260350"/>
          </a:xfrm>
          <a:prstGeom prst="rect">
            <a:avLst/>
          </a:prstGeom>
          <a:ln w="3175"/>
        </p:spPr>
        <p:txBody>
          <a:bodyPr/>
          <a:lstStyle>
            <a:lvl1pPr>
              <a:buNone/>
              <a:defRPr sz="1200">
                <a:solidFill>
                  <a:schemeClr val="bg1"/>
                </a:solidFill>
              </a:defRPr>
            </a:lvl1pPr>
          </a:lstStyle>
          <a:p>
            <a:pPr marL="342900" indent="-342900" eaLnBrk="0" hangingPunct="0">
              <a:spcBef>
                <a:spcPct val="20000"/>
              </a:spcBef>
              <a:buClr>
                <a:schemeClr val="hlink"/>
              </a:buClr>
              <a:buFont typeface="Wingdings" pitchFamily="2" charset="2"/>
              <a:buNone/>
              <a:defRPr/>
            </a:pPr>
            <a:endParaRPr lang="zh-CN" altLang="en-US" sz="1200" kern="0" dirty="0" smtClean="0">
              <a:latin typeface="+mn-lt"/>
              <a:ea typeface="+mn-ea"/>
            </a:endParaRPr>
          </a:p>
        </p:txBody>
      </p:sp>
      <p:sp>
        <p:nvSpPr>
          <p:cNvPr id="13" name="文本占位符 156"/>
          <p:cNvSpPr txBox="1">
            <a:spLocks/>
          </p:cNvSpPr>
          <p:nvPr userDrawn="1"/>
        </p:nvSpPr>
        <p:spPr>
          <a:xfrm>
            <a:off x="263352" y="6597651"/>
            <a:ext cx="11211406" cy="379411"/>
          </a:xfrm>
          <a:prstGeom prst="rect">
            <a:avLst/>
          </a:prstGeom>
          <a:ln w="3175"/>
        </p:spPr>
        <p:txBody>
          <a:bodyPr/>
          <a:lstStyle>
            <a:lvl1pPr>
              <a:buNone/>
              <a:defRPr sz="1200">
                <a:solidFill>
                  <a:schemeClr val="bg1"/>
                </a:solidFill>
              </a:defRPr>
            </a:lvl1pPr>
          </a:lstStyle>
          <a:p>
            <a:pPr marL="342900" indent="-342900" eaLnBrk="0" hangingPunct="0">
              <a:spcBef>
                <a:spcPct val="20000"/>
              </a:spcBef>
              <a:buClr>
                <a:schemeClr val="hlink"/>
              </a:buClr>
              <a:buFont typeface="Wingdings" pitchFamily="2" charset="2"/>
              <a:buNone/>
              <a:defRPr/>
            </a:pPr>
            <a:r>
              <a:rPr lang="en-US" altLang="zh-CN" sz="1200" kern="0" dirty="0" smtClean="0">
                <a:latin typeface="Times New Roman" panose="02020603050405020304" pitchFamily="18" charset="0"/>
                <a:ea typeface="+mn-ea"/>
                <a:cs typeface="Times New Roman" panose="02020603050405020304" pitchFamily="18" charset="0"/>
              </a:rPr>
              <a:t>【</a:t>
            </a:r>
            <a:r>
              <a:rPr lang="zh-CN" altLang="en-US" sz="1200" kern="0" dirty="0" smtClean="0">
                <a:latin typeface="Times New Roman" panose="02020603050405020304" pitchFamily="18" charset="0"/>
                <a:ea typeface="+mn-ea"/>
                <a:cs typeface="Times New Roman" panose="02020603050405020304" pitchFamily="18" charset="0"/>
              </a:rPr>
              <a:t>课程名称</a:t>
            </a:r>
            <a:r>
              <a:rPr lang="en-US" altLang="zh-CN" sz="1200" kern="0" dirty="0" smtClean="0">
                <a:latin typeface="Times New Roman" panose="02020603050405020304" pitchFamily="18" charset="0"/>
                <a:ea typeface="+mn-ea"/>
                <a:cs typeface="Times New Roman" panose="02020603050405020304" pitchFamily="18" charset="0"/>
              </a:rPr>
              <a:t>】</a:t>
            </a:r>
            <a:r>
              <a:rPr lang="zh-CN" altLang="en-US" sz="1200" kern="0" dirty="0" smtClean="0">
                <a:latin typeface="Times New Roman" panose="02020603050405020304" pitchFamily="18" charset="0"/>
                <a:ea typeface="+mn-ea"/>
                <a:cs typeface="Times New Roman" panose="02020603050405020304" pitchFamily="18" charset="0"/>
              </a:rPr>
              <a:t>数据科学           </a:t>
            </a:r>
            <a:r>
              <a:rPr lang="en-US" altLang="zh-CN" sz="1200" kern="0" dirty="0" smtClean="0">
                <a:latin typeface="Times New Roman" panose="02020603050405020304" pitchFamily="18" charset="0"/>
                <a:ea typeface="+mn-ea"/>
                <a:cs typeface="Times New Roman" panose="02020603050405020304" pitchFamily="18" charset="0"/>
              </a:rPr>
              <a:t>【</a:t>
            </a:r>
            <a:r>
              <a:rPr lang="zh-CN" altLang="en-US" sz="1200" kern="0" dirty="0" smtClean="0">
                <a:latin typeface="Times New Roman" panose="02020603050405020304" pitchFamily="18" charset="0"/>
                <a:ea typeface="+mn-ea"/>
                <a:cs typeface="Times New Roman" panose="02020603050405020304" pitchFamily="18" charset="0"/>
              </a:rPr>
              <a:t>主讲教师</a:t>
            </a:r>
            <a:r>
              <a:rPr lang="en-US" altLang="zh-CN" sz="1200" kern="0" dirty="0" smtClean="0">
                <a:latin typeface="Times New Roman" panose="02020603050405020304" pitchFamily="18" charset="0"/>
                <a:ea typeface="+mn-ea"/>
                <a:cs typeface="Times New Roman" panose="02020603050405020304" pitchFamily="18" charset="0"/>
              </a:rPr>
              <a:t>】</a:t>
            </a:r>
            <a:r>
              <a:rPr lang="zh-CN" altLang="en-US" sz="1200" kern="0" dirty="0" smtClean="0">
                <a:latin typeface="Times New Roman" panose="02020603050405020304" pitchFamily="18" charset="0"/>
                <a:ea typeface="+mn-ea"/>
                <a:cs typeface="Times New Roman" panose="02020603050405020304" pitchFamily="18" charset="0"/>
              </a:rPr>
              <a:t>朝乐门              </a:t>
            </a:r>
            <a:r>
              <a:rPr lang="en-US" altLang="zh-CN" sz="1200" kern="0" dirty="0" smtClean="0">
                <a:latin typeface="Times New Roman" panose="02020603050405020304" pitchFamily="18" charset="0"/>
                <a:ea typeface="+mn-ea"/>
                <a:cs typeface="Times New Roman" panose="02020603050405020304" pitchFamily="18" charset="0"/>
              </a:rPr>
              <a:t>【</a:t>
            </a:r>
            <a:r>
              <a:rPr lang="zh-CN" altLang="en-US" sz="1200" kern="0" dirty="0" smtClean="0">
                <a:latin typeface="Times New Roman" panose="02020603050405020304" pitchFamily="18" charset="0"/>
                <a:ea typeface="+mn-ea"/>
                <a:cs typeface="Times New Roman" panose="02020603050405020304" pitchFamily="18" charset="0"/>
              </a:rPr>
              <a:t>参考书</a:t>
            </a:r>
            <a:r>
              <a:rPr lang="en-US" altLang="zh-CN" sz="1200" kern="0" dirty="0" smtClean="0">
                <a:latin typeface="Times New Roman" panose="02020603050405020304" pitchFamily="18" charset="0"/>
                <a:ea typeface="+mn-ea"/>
                <a:cs typeface="Times New Roman" panose="02020603050405020304" pitchFamily="18" charset="0"/>
              </a:rPr>
              <a:t>】</a:t>
            </a:r>
            <a:r>
              <a:rPr lang="zh-CN" altLang="en-US" sz="1200" kern="0" dirty="0" smtClean="0">
                <a:latin typeface="Times New Roman" panose="02020603050405020304" pitchFamily="18" charset="0"/>
                <a:ea typeface="+mn-ea"/>
                <a:cs typeface="Times New Roman" panose="02020603050405020304" pitchFamily="18" charset="0"/>
              </a:rPr>
              <a:t>数据科学理论与实践（清华大学出版社，</a:t>
            </a:r>
            <a:r>
              <a:rPr lang="en-US" altLang="zh-CN" sz="1200" kern="0" dirty="0" smtClean="0">
                <a:latin typeface="Times New Roman" panose="02020603050405020304" pitchFamily="18" charset="0"/>
                <a:ea typeface="+mn-ea"/>
                <a:cs typeface="Times New Roman" panose="02020603050405020304" pitchFamily="18" charset="0"/>
              </a:rPr>
              <a:t>2017</a:t>
            </a:r>
            <a:r>
              <a:rPr lang="zh-CN" altLang="en-US" sz="1200" kern="0" dirty="0" smtClean="0">
                <a:latin typeface="Times New Roman" panose="02020603050405020304" pitchFamily="18" charset="0"/>
                <a:ea typeface="+mn-ea"/>
                <a:cs typeface="Times New Roman" panose="02020603050405020304" pitchFamily="18" charset="0"/>
              </a:rPr>
              <a:t>）</a:t>
            </a:r>
            <a:r>
              <a:rPr lang="en-US" altLang="zh-CN" sz="1200" kern="0" dirty="0" smtClean="0">
                <a:latin typeface="Times New Roman" panose="02020603050405020304" pitchFamily="18" charset="0"/>
                <a:ea typeface="+mn-ea"/>
                <a:cs typeface="Times New Roman" panose="02020603050405020304" pitchFamily="18" charset="0"/>
              </a:rPr>
              <a:t>            【</a:t>
            </a:r>
            <a:r>
              <a:rPr lang="zh-CN" altLang="en-US" sz="1200" kern="0" dirty="0" smtClean="0">
                <a:latin typeface="Times New Roman" panose="02020603050405020304" pitchFamily="18" charset="0"/>
                <a:ea typeface="+mn-ea"/>
                <a:cs typeface="Times New Roman" panose="02020603050405020304" pitchFamily="18" charset="0"/>
              </a:rPr>
              <a:t>联系方式</a:t>
            </a:r>
            <a:r>
              <a:rPr lang="en-US" altLang="zh-CN" sz="1200" kern="0" dirty="0" smtClean="0">
                <a:latin typeface="Times New Roman" panose="02020603050405020304" pitchFamily="18" charset="0"/>
                <a:ea typeface="+mn-ea"/>
                <a:cs typeface="Times New Roman" panose="02020603050405020304" pitchFamily="18" charset="0"/>
              </a:rPr>
              <a:t>】 chaolemen@ruc.edu.cn</a:t>
            </a:r>
            <a:endParaRPr lang="zh-CN" altLang="en-US" sz="1200" kern="0" dirty="0" smtClean="0">
              <a:latin typeface="Times New Roman" panose="02020603050405020304" pitchFamily="18" charset="0"/>
              <a:ea typeface="+mn-ea"/>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4356" r:id="rId1"/>
    <p:sldLayoutId id="2147484357" r:id="rId2"/>
    <p:sldLayoutId id="2147484354" r:id="rId3"/>
    <p:sldLayoutId id="2147484355" r:id="rId4"/>
    <p:sldLayoutId id="2147484358" r:id="rId5"/>
    <p:sldLayoutId id="2147484359" r:id="rId6"/>
    <p:sldLayoutId id="2147484360" r:id="rId7"/>
    <p:sldLayoutId id="2147484361" r:id="rId8"/>
    <p:sldLayoutId id="2147484362" r:id="rId9"/>
    <p:sldLayoutId id="2147484363" r:id="rId10"/>
    <p:sldLayoutId id="2147484364" r:id="rId11"/>
    <p:sldLayoutId id="2147484365" r:id="rId12"/>
    <p:sldLayoutId id="2147484366" r:id="rId13"/>
    <p:sldLayoutId id="2147484367" r:id="rId14"/>
    <p:sldLayoutId id="2147484368" r:id="rId15"/>
    <p:sldLayoutId id="2147484369" r:id="rId16"/>
    <p:sldLayoutId id="2147484370" r:id="rId17"/>
    <p:sldLayoutId id="2147484371" r:id="rId18"/>
    <p:sldLayoutId id="2147484372" r:id="rId19"/>
    <p:sldLayoutId id="2147484373" r:id="rId20"/>
    <p:sldLayoutId id="2147484374" r:id="rId21"/>
    <p:sldLayoutId id="2147484375" r:id="rId22"/>
    <p:sldLayoutId id="2147484376" r:id="rId23"/>
    <p:sldLayoutId id="2147484377" r:id="rId24"/>
    <p:sldLayoutId id="2147484379" r:id="rId25"/>
    <p:sldLayoutId id="2147484380" r:id="rId26"/>
    <p:sldLayoutId id="2147484381" r:id="rId27"/>
    <p:sldLayoutId id="2147484382" r:id="rId28"/>
    <p:sldLayoutId id="2147484383" r:id="rId29"/>
    <p:sldLayoutId id="2147484384" r:id="rId30"/>
    <p:sldLayoutId id="2147484385" r:id="rId31"/>
    <p:sldLayoutId id="2147484386" r:id="rId32"/>
    <p:sldLayoutId id="2147484387" r:id="rId33"/>
    <p:sldLayoutId id="2147484388" r:id="rId34"/>
    <p:sldLayoutId id="2147484389" r:id="rId35"/>
    <p:sldLayoutId id="2147484390" r:id="rId36"/>
    <p:sldLayoutId id="2147484391" r:id="rId37"/>
    <p:sldLayoutId id="2147484392" r:id="rId38"/>
    <p:sldLayoutId id="2147484393" r:id="rId39"/>
    <p:sldLayoutId id="2147484394" r:id="rId40"/>
    <p:sldLayoutId id="2147484395" r:id="rId41"/>
    <p:sldLayoutId id="2147484396" r:id="rId42"/>
    <p:sldLayoutId id="2147484397" r:id="rId43"/>
    <p:sldLayoutId id="2147484419" r:id="rId44"/>
    <p:sldLayoutId id="2147484445" r:id="rId45"/>
    <p:sldLayoutId id="2147484446" r:id="rId46"/>
    <p:sldLayoutId id="2147484447" r:id="rId47"/>
    <p:sldLayoutId id="2147484448" r:id="rId48"/>
    <p:sldLayoutId id="2147484449" r:id="rId49"/>
    <p:sldLayoutId id="2147484450" r:id="rId50"/>
    <p:sldLayoutId id="2147484451" r:id="rId51"/>
    <p:sldLayoutId id="2147484452" r:id="rId52"/>
    <p:sldLayoutId id="2147484453" r:id="rId53"/>
    <p:sldLayoutId id="2147484454" r:id="rId54"/>
    <p:sldLayoutId id="2147484455" r:id="rId55"/>
    <p:sldLayoutId id="2147484456" r:id="rId56"/>
    <p:sldLayoutId id="2147484457" r:id="rId57"/>
    <p:sldLayoutId id="2147484458" r:id="rId58"/>
    <p:sldLayoutId id="2147484459" r:id="rId59"/>
    <p:sldLayoutId id="2147484460" r:id="rId60"/>
    <p:sldLayoutId id="2147484461" r:id="rId61"/>
    <p:sldLayoutId id="2147484462" r:id="rId62"/>
    <p:sldLayoutId id="2147484463" r:id="rId63"/>
    <p:sldLayoutId id="2147484464" r:id="rId64"/>
    <p:sldLayoutId id="2147484465" r:id="rId65"/>
    <p:sldLayoutId id="2147484466" r:id="rId66"/>
    <p:sldLayoutId id="2147484467" r:id="rId67"/>
    <p:sldLayoutId id="2147484468" r:id="rId68"/>
    <p:sldLayoutId id="2147484469" r:id="rId69"/>
    <p:sldLayoutId id="2147484470" r:id="rId70"/>
    <p:sldLayoutId id="2147484471" r:id="rId71"/>
    <p:sldLayoutId id="2147484472" r:id="rId72"/>
    <p:sldLayoutId id="2147484473" r:id="rId73"/>
    <p:sldLayoutId id="2147484474" r:id="rId74"/>
    <p:sldLayoutId id="2147484475" r:id="rId75"/>
    <p:sldLayoutId id="2147484476" r:id="rId76"/>
    <p:sldLayoutId id="2147484477" r:id="rId77"/>
    <p:sldLayoutId id="2147484478" r:id="rId78"/>
    <p:sldLayoutId id="2147484479" r:id="rId79"/>
    <p:sldLayoutId id="2147484480" r:id="rId80"/>
    <p:sldLayoutId id="2147484481" r:id="rId81"/>
    <p:sldLayoutId id="2147484482" r:id="rId82"/>
    <p:sldLayoutId id="2147484483" r:id="rId83"/>
    <p:sldLayoutId id="2147484484" r:id="rId84"/>
    <p:sldLayoutId id="2147484485" r:id="rId85"/>
    <p:sldLayoutId id="2147484486" r:id="rId86"/>
    <p:sldLayoutId id="2147484487" r:id="rId87"/>
    <p:sldLayoutId id="2147484488" r:id="rId88"/>
    <p:sldLayoutId id="2147484489" r:id="rId89"/>
    <p:sldLayoutId id="2147484490" r:id="rId90"/>
    <p:sldLayoutId id="2147484491" r:id="rId91"/>
    <p:sldLayoutId id="2147484492" r:id="rId92"/>
    <p:sldLayoutId id="2147484493" r:id="rId93"/>
    <p:sldLayoutId id="2147484494" r:id="rId94"/>
    <p:sldLayoutId id="2147484495" r:id="rId95"/>
    <p:sldLayoutId id="2147484496" r:id="rId96"/>
    <p:sldLayoutId id="2147484497" r:id="rId97"/>
    <p:sldLayoutId id="2147484498" r:id="rId98"/>
    <p:sldLayoutId id="2147484499" r:id="rId99"/>
    <p:sldLayoutId id="2147484500" r:id="rId100"/>
    <p:sldLayoutId id="2147484501" r:id="rId101"/>
    <p:sldLayoutId id="2147484502" r:id="rId102"/>
    <p:sldLayoutId id="2147484503" r:id="rId103"/>
    <p:sldLayoutId id="2147484504" r:id="rId104"/>
    <p:sldLayoutId id="2147484505" r:id="rId105"/>
    <p:sldLayoutId id="2147484506" r:id="rId106"/>
    <p:sldLayoutId id="2147484507" r:id="rId107"/>
    <p:sldLayoutId id="2147484508" r:id="rId108"/>
    <p:sldLayoutId id="2147484509" r:id="rId109"/>
    <p:sldLayoutId id="2147484510" r:id="rId110"/>
    <p:sldLayoutId id="2147484511" r:id="rId111"/>
    <p:sldLayoutId id="2147484512" r:id="rId112"/>
    <p:sldLayoutId id="2147484513" r:id="rId113"/>
    <p:sldLayoutId id="2147484514" r:id="rId114"/>
    <p:sldLayoutId id="2147484515" r:id="rId115"/>
    <p:sldLayoutId id="2147484516" r:id="rId116"/>
    <p:sldLayoutId id="2147484517" r:id="rId117"/>
    <p:sldLayoutId id="2147484518" r:id="rId118"/>
    <p:sldLayoutId id="2147484519" r:id="rId119"/>
    <p:sldLayoutId id="2147484520" r:id="rId120"/>
    <p:sldLayoutId id="2147484521" r:id="rId121"/>
    <p:sldLayoutId id="2147484522" r:id="rId122"/>
    <p:sldLayoutId id="2147484523" r:id="rId123"/>
    <p:sldLayoutId id="2147484524" r:id="rId124"/>
    <p:sldLayoutId id="2147484525" r:id="rId125"/>
    <p:sldLayoutId id="2147484526" r:id="rId126"/>
    <p:sldLayoutId id="2147484527" r:id="rId127"/>
    <p:sldLayoutId id="2147484528" r:id="rId128"/>
    <p:sldLayoutId id="2147484529" r:id="rId129"/>
    <p:sldLayoutId id="2147484530" r:id="rId130"/>
    <p:sldLayoutId id="2147484531" r:id="rId131"/>
    <p:sldLayoutId id="2147484532" r:id="rId132"/>
    <p:sldLayoutId id="2147484533" r:id="rId133"/>
  </p:sldLayoutIdLst>
  <p:transition>
    <p:blinds dir="vert"/>
  </p:transition>
  <p:timing>
    <p:tnLst>
      <p:par>
        <p:cTn id="1" dur="indefinite" restart="never" nodeType="tmRoot"/>
      </p:par>
    </p:tnLst>
  </p:timing>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8.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90.png"/><Relationship Id="rId5" Type="http://schemas.openxmlformats.org/officeDocument/2006/relationships/image" Target="../media/image10.e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4.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diagramQuickStyle" Target="../diagrams/quickStyle5.xml"/><Relationship Id="rId5" Type="http://schemas.openxmlformats.org/officeDocument/2006/relationships/diagramLayout" Target="../diagrams/layout5.xml"/><Relationship Id="rId10" Type="http://schemas.openxmlformats.org/officeDocument/2006/relationships/image" Target="../media/image12.emf"/><Relationship Id="rId4" Type="http://schemas.openxmlformats.org/officeDocument/2006/relationships/diagramData" Target="../diagrams/data5.xml"/><Relationship Id="rId9"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13.wmf"/><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7.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11" Type="http://schemas.openxmlformats.org/officeDocument/2006/relationships/image" Target="../media/image18.emf"/><Relationship Id="rId5" Type="http://schemas.openxmlformats.org/officeDocument/2006/relationships/image" Target="../media/image15.e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7.emf"/></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8.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5.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1.wmf"/></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21.xml"/><Relationship Id="rId7" Type="http://schemas.openxmlformats.org/officeDocument/2006/relationships/diagramColors" Target="../diagrams/colors8.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diagramQuickStyle" Target="../diagrams/quickStyle8.xml"/><Relationship Id="rId5" Type="http://schemas.openxmlformats.org/officeDocument/2006/relationships/diagramLayout" Target="../diagrams/layout8.xml"/><Relationship Id="rId10" Type="http://schemas.openxmlformats.org/officeDocument/2006/relationships/image" Target="../media/image24.emf"/><Relationship Id="rId4" Type="http://schemas.openxmlformats.org/officeDocument/2006/relationships/diagramData" Target="../diagrams/data8.xml"/><Relationship Id="rId9"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2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9.emf"/><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9.emf"/><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42.emf"/><Relationship Id="rId4" Type="http://schemas.openxmlformats.org/officeDocument/2006/relationships/oleObject" Target="../embeddings/oleObject19.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44.jpeg"/><Relationship Id="rId7" Type="http://schemas.openxmlformats.org/officeDocument/2006/relationships/diagramColors" Target="../diagrams/colors9.xml"/><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 Id="rId9" Type="http://schemas.openxmlformats.org/officeDocument/2006/relationships/image" Target="../media/image47.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gif"/><Relationship Id="rId5" Type="http://schemas.openxmlformats.org/officeDocument/2006/relationships/image" Target="../media/image6.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914400" y="2438400"/>
            <a:ext cx="7485856" cy="1143000"/>
          </a:xfrm>
        </p:spPr>
        <p:txBody>
          <a:bodyPr/>
          <a:lstStyle/>
          <a:p>
            <a:pPr algn="l"/>
            <a:r>
              <a:rPr lang="en-US" altLang="zh-CN" sz="4800" dirty="0" smtClean="0"/>
              <a:t>3</a:t>
            </a:r>
            <a:r>
              <a:rPr lang="en-US" altLang="zh-CN" sz="4800" dirty="0"/>
              <a:t>.</a:t>
            </a:r>
            <a:r>
              <a:rPr lang="zh-CN" altLang="en-US" sz="4800" dirty="0" smtClean="0"/>
              <a:t>机器学习与</a:t>
            </a:r>
            <a:r>
              <a:rPr lang="zh-CN" altLang="en-US" sz="4800" dirty="0"/>
              <a:t>数据科学</a:t>
            </a:r>
          </a:p>
        </p:txBody>
      </p:sp>
      <p:sp>
        <p:nvSpPr>
          <p:cNvPr id="7" name="副标题 6"/>
          <p:cNvSpPr>
            <a:spLocks noGrp="1"/>
          </p:cNvSpPr>
          <p:nvPr>
            <p:ph type="subTitle" idx="1"/>
          </p:nvPr>
        </p:nvSpPr>
        <p:spPr>
          <a:xfrm>
            <a:off x="2639616" y="3789040"/>
            <a:ext cx="9001000" cy="1752600"/>
          </a:xfrm>
        </p:spPr>
        <p:txBody>
          <a:bodyPr/>
          <a:lstStyle/>
          <a:p>
            <a:pPr lvl="0"/>
            <a:r>
              <a:rPr lang="en-US" altLang="zh-CN" sz="2000" dirty="0" smtClean="0">
                <a:solidFill>
                  <a:schemeClr val="bg1">
                    <a:lumMod val="50000"/>
                  </a:schemeClr>
                </a:solidFill>
              </a:rPr>
              <a:t>◄2.</a:t>
            </a:r>
            <a:r>
              <a:rPr lang="zh-CN" altLang="en-US" sz="2000" dirty="0" smtClean="0">
                <a:solidFill>
                  <a:schemeClr val="bg1">
                    <a:lumMod val="50000"/>
                  </a:schemeClr>
                </a:solidFill>
              </a:rPr>
              <a:t>统计学与数据科学</a:t>
            </a:r>
            <a:endParaRPr lang="en-US" altLang="zh-CN" sz="2000" dirty="0">
              <a:solidFill>
                <a:schemeClr val="bg1">
                  <a:lumMod val="50000"/>
                </a:schemeClr>
              </a:solidFill>
            </a:endParaRPr>
          </a:p>
          <a:p>
            <a:pPr lvl="0"/>
            <a:endParaRPr lang="en-US" altLang="zh-CN" sz="2000" dirty="0"/>
          </a:p>
          <a:p>
            <a:pPr lvl="0"/>
            <a:r>
              <a:rPr lang="zh-CN" altLang="en-US" sz="2000" dirty="0" smtClean="0"/>
              <a:t>►</a:t>
            </a:r>
            <a:r>
              <a:rPr lang="en-US" altLang="zh-CN" sz="2000" dirty="0" smtClean="0"/>
              <a:t>4.</a:t>
            </a:r>
            <a:r>
              <a:rPr lang="zh-CN" altLang="en-US" sz="2000" dirty="0" smtClean="0"/>
              <a:t>如何进一步学习本专题知识</a:t>
            </a:r>
          </a:p>
        </p:txBody>
      </p:sp>
    </p:spTree>
    <p:extLst>
      <p:ext uri="{BB962C8B-B14F-4D97-AF65-F5344CB8AC3E}">
        <p14:creationId xmlns:p14="http://schemas.microsoft.com/office/powerpoint/2010/main" val="63964492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机器学习的基本活动</a:t>
            </a:r>
            <a:endParaRPr lang="en-US" altLang="zh-CN"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3.</a:t>
            </a:r>
            <a:r>
              <a:rPr lang="zh-CN" altLang="en-US" dirty="0" smtClean="0"/>
              <a:t>机器学习与数据科学</a:t>
            </a:r>
            <a:endParaRPr lang="zh-CN" altLang="en-US" dirty="0"/>
          </a:p>
        </p:txBody>
      </p:sp>
      <p:sp>
        <p:nvSpPr>
          <p:cNvPr id="5" name="文本占位符 4"/>
          <p:cNvSpPr>
            <a:spLocks noGrp="1"/>
          </p:cNvSpPr>
          <p:nvPr>
            <p:ph type="body" sz="quarter" idx="14"/>
          </p:nvPr>
        </p:nvSpPr>
        <p:spPr>
          <a:xfrm>
            <a:off x="5429245" y="0"/>
            <a:ext cx="2971011" cy="260648"/>
          </a:xfrm>
        </p:spPr>
        <p:txBody>
          <a:bodyPr/>
          <a:lstStyle/>
          <a:p>
            <a:r>
              <a:rPr lang="zh-CN" altLang="en-US" dirty="0" smtClean="0"/>
              <a:t>►</a:t>
            </a:r>
            <a:r>
              <a:rPr lang="en-US" altLang="zh-CN" dirty="0" smtClean="0"/>
              <a:t>3.2 </a:t>
            </a:r>
            <a:r>
              <a:rPr lang="zh-CN" altLang="en-US" dirty="0" smtClean="0"/>
              <a:t>数据科学中常用的机器学习知识</a:t>
            </a:r>
            <a:endParaRPr lang="zh-CN" altLang="en-US" dirty="0"/>
          </a:p>
        </p:txBody>
      </p:sp>
      <p:graphicFrame>
        <p:nvGraphicFramePr>
          <p:cNvPr id="7" name="Object 1"/>
          <p:cNvGraphicFramePr>
            <a:graphicFrameLocks noChangeAspect="1"/>
          </p:cNvGraphicFramePr>
          <p:nvPr>
            <p:extLst>
              <p:ext uri="{D42A27DB-BD31-4B8C-83A1-F6EECF244321}">
                <p14:modId xmlns:p14="http://schemas.microsoft.com/office/powerpoint/2010/main" val="1720408588"/>
              </p:ext>
            </p:extLst>
          </p:nvPr>
        </p:nvGraphicFramePr>
        <p:xfrm>
          <a:off x="767408" y="1772816"/>
          <a:ext cx="6986408" cy="4081665"/>
        </p:xfrm>
        <a:graphic>
          <a:graphicData uri="http://schemas.openxmlformats.org/presentationml/2006/ole">
            <mc:AlternateContent xmlns:mc="http://schemas.openxmlformats.org/markup-compatibility/2006">
              <mc:Choice xmlns:v="urn:schemas-microsoft-com:vml" Requires="v">
                <p:oleObj spid="_x0000_s140563" name="Visio" r:id="rId4" imgW="3895830" imgH="2228791" progId="Visio.Drawing.11">
                  <p:embed/>
                </p:oleObj>
              </mc:Choice>
              <mc:Fallback>
                <p:oleObj name="Visio" r:id="rId4" imgW="3895830" imgH="2228791" progId="Visio.Drawing.11">
                  <p:embed/>
                  <p:pic>
                    <p:nvPicPr>
                      <p:cNvPr id="162817" name="Object 1"/>
                      <p:cNvPicPr>
                        <a:picLocks noChangeAspect="1" noChangeArrowheads="1"/>
                      </p:cNvPicPr>
                      <p:nvPr/>
                    </p:nvPicPr>
                    <p:blipFill>
                      <a:blip r:embed="rId5"/>
                      <a:srcRect/>
                      <a:stretch>
                        <a:fillRect/>
                      </a:stretch>
                    </p:blipFill>
                    <p:spPr bwMode="auto">
                      <a:xfrm>
                        <a:off x="767408" y="1772816"/>
                        <a:ext cx="6986408" cy="4081665"/>
                      </a:xfrm>
                      <a:prstGeom prst="rect">
                        <a:avLst/>
                      </a:prstGeom>
                      <a:noFill/>
                    </p:spPr>
                  </p:pic>
                </p:oleObj>
              </mc:Fallback>
            </mc:AlternateContent>
          </a:graphicData>
        </a:graphic>
      </p:graphicFrame>
      <p:graphicFrame>
        <p:nvGraphicFramePr>
          <p:cNvPr id="6" name="Object 1"/>
          <p:cNvGraphicFramePr>
            <a:graphicFrameLocks noChangeAspect="1"/>
          </p:cNvGraphicFramePr>
          <p:nvPr>
            <p:extLst>
              <p:ext uri="{D42A27DB-BD31-4B8C-83A1-F6EECF244321}">
                <p14:modId xmlns:p14="http://schemas.microsoft.com/office/powerpoint/2010/main" val="1443278150"/>
              </p:ext>
            </p:extLst>
          </p:nvPr>
        </p:nvGraphicFramePr>
        <p:xfrm>
          <a:off x="7844904" y="74208"/>
          <a:ext cx="4347096" cy="1698608"/>
        </p:xfrm>
        <a:graphic>
          <a:graphicData uri="http://schemas.openxmlformats.org/presentationml/2006/ole">
            <mc:AlternateContent xmlns:mc="http://schemas.openxmlformats.org/markup-compatibility/2006">
              <mc:Choice xmlns:v="urn:schemas-microsoft-com:vml" Requires="v">
                <p:oleObj spid="_x0000_s140564" name="Visio" r:id="rId6" imgW="5677012" imgH="2228850" progId="Visio.Drawing.11">
                  <p:embed/>
                </p:oleObj>
              </mc:Choice>
              <mc:Fallback>
                <p:oleObj name="Visio" r:id="rId6" imgW="5677012" imgH="2228850" progId="Visio.Drawing.11">
                  <p:embed/>
                  <p:pic>
                    <p:nvPicPr>
                      <p:cNvPr id="7" name="Object 1"/>
                      <p:cNvPicPr>
                        <a:picLocks noChangeAspect="1" noChangeArrowheads="1"/>
                      </p:cNvPicPr>
                      <p:nvPr/>
                    </p:nvPicPr>
                    <p:blipFill>
                      <a:blip r:embed="rId7"/>
                      <a:srcRect/>
                      <a:stretch>
                        <a:fillRect/>
                      </a:stretch>
                    </p:blipFill>
                    <p:spPr bwMode="auto">
                      <a:xfrm>
                        <a:off x="7844904" y="74208"/>
                        <a:ext cx="4347096" cy="1698608"/>
                      </a:xfrm>
                      <a:prstGeom prst="rect">
                        <a:avLst/>
                      </a:prstGeom>
                      <a:noFill/>
                    </p:spPr>
                  </p:pic>
                </p:oleObj>
              </mc:Fallback>
            </mc:AlternateContent>
          </a:graphicData>
        </a:graphic>
      </p:graphicFrame>
    </p:spTree>
    <p:extLst>
      <p:ext uri="{BB962C8B-B14F-4D97-AF65-F5344CB8AC3E}">
        <p14:creationId xmlns:p14="http://schemas.microsoft.com/office/powerpoint/2010/main" val="3026678850"/>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机器学习的主要类型</a:t>
            </a:r>
            <a:endParaRPr lang="en-US" altLang="zh-CN"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3.</a:t>
            </a:r>
            <a:r>
              <a:rPr lang="zh-CN" altLang="en-US" dirty="0" smtClean="0"/>
              <a:t>机器学习与数据科学</a:t>
            </a:r>
            <a:endParaRPr lang="zh-CN" altLang="en-US" dirty="0"/>
          </a:p>
        </p:txBody>
      </p:sp>
      <p:sp>
        <p:nvSpPr>
          <p:cNvPr id="5" name="文本占位符 4"/>
          <p:cNvSpPr>
            <a:spLocks noGrp="1"/>
          </p:cNvSpPr>
          <p:nvPr>
            <p:ph type="body" sz="quarter" idx="14"/>
          </p:nvPr>
        </p:nvSpPr>
        <p:spPr>
          <a:xfrm>
            <a:off x="5429245" y="0"/>
            <a:ext cx="2971011" cy="260648"/>
          </a:xfrm>
        </p:spPr>
        <p:txBody>
          <a:bodyPr/>
          <a:lstStyle/>
          <a:p>
            <a:r>
              <a:rPr lang="zh-CN" altLang="en-US" dirty="0" smtClean="0"/>
              <a:t>►</a:t>
            </a:r>
            <a:r>
              <a:rPr lang="en-US" altLang="zh-CN" dirty="0" smtClean="0"/>
              <a:t>3.2 </a:t>
            </a:r>
            <a:r>
              <a:rPr lang="zh-CN" altLang="en-US" dirty="0" smtClean="0"/>
              <a:t>数据科学中常用的机器学习知识</a:t>
            </a:r>
            <a:endParaRPr lang="zh-CN" altLang="en-US" dirty="0"/>
          </a:p>
        </p:txBody>
      </p:sp>
      <p:sp>
        <p:nvSpPr>
          <p:cNvPr id="3" name="Rectangle 2"/>
          <p:cNvSpPr>
            <a:spLocks noChangeArrowheads="1"/>
          </p:cNvSpPr>
          <p:nvPr/>
        </p:nvSpPr>
        <p:spPr bwMode="auto">
          <a:xfrm>
            <a:off x="695400" y="1556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636125295"/>
              </p:ext>
            </p:extLst>
          </p:nvPr>
        </p:nvGraphicFramePr>
        <p:xfrm>
          <a:off x="695400" y="1556792"/>
          <a:ext cx="5688632" cy="4900369"/>
        </p:xfrm>
        <a:graphic>
          <a:graphicData uri="http://schemas.openxmlformats.org/presentationml/2006/ole">
            <mc:AlternateContent xmlns:mc="http://schemas.openxmlformats.org/markup-compatibility/2006">
              <mc:Choice xmlns:v="urn:schemas-microsoft-com:vml" Requires="v">
                <p:oleObj spid="_x0000_s144617" name="Visio" r:id="rId4" imgW="5324363" imgH="4581413" progId="Visio.Drawing.11">
                  <p:embed/>
                </p:oleObj>
              </mc:Choice>
              <mc:Fallback>
                <p:oleObj name="Visio" r:id="rId4" imgW="5324363" imgH="4581413" progId="Visio.Drawing.11">
                  <p:embed/>
                  <p:pic>
                    <p:nvPicPr>
                      <p:cNvPr id="0" name="Object 1"/>
                      <p:cNvPicPr>
                        <a:picLocks noChangeAspect="1" noChangeArrowheads="1"/>
                      </p:cNvPicPr>
                      <p:nvPr/>
                    </p:nvPicPr>
                    <p:blipFill>
                      <a:blip r:embed="rId5"/>
                      <a:srcRect/>
                      <a:stretch>
                        <a:fillRect/>
                      </a:stretch>
                    </p:blipFill>
                    <p:spPr bwMode="auto">
                      <a:xfrm>
                        <a:off x="695400" y="1556792"/>
                        <a:ext cx="5688632" cy="4900369"/>
                      </a:xfrm>
                      <a:prstGeom prst="rect">
                        <a:avLst/>
                      </a:prstGeom>
                      <a:noFill/>
                    </p:spPr>
                  </p:pic>
                </p:oleObj>
              </mc:Fallback>
            </mc:AlternateContent>
          </a:graphicData>
        </a:graphic>
      </p:graphicFrame>
    </p:spTree>
    <p:extLst>
      <p:ext uri="{BB962C8B-B14F-4D97-AF65-F5344CB8AC3E}">
        <p14:creationId xmlns:p14="http://schemas.microsoft.com/office/powerpoint/2010/main" val="1445259712"/>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基于实例的学习</a:t>
            </a:r>
            <a:endParaRPr lang="en-US" altLang="zh-CN"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135976901"/>
              </p:ext>
            </p:extLst>
          </p:nvPr>
        </p:nvGraphicFramePr>
        <p:xfrm>
          <a:off x="812800" y="1500175"/>
          <a:ext cx="6795368" cy="476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占位符 3"/>
          <p:cNvSpPr>
            <a:spLocks noGrp="1"/>
          </p:cNvSpPr>
          <p:nvPr>
            <p:ph type="body" sz="quarter" idx="13"/>
          </p:nvPr>
        </p:nvSpPr>
        <p:spPr/>
        <p:txBody>
          <a:bodyPr/>
          <a:lstStyle/>
          <a:p>
            <a:r>
              <a:rPr lang="zh-CN" altLang="en-US" dirty="0" smtClean="0"/>
              <a:t>▼</a:t>
            </a:r>
            <a:r>
              <a:rPr lang="en-US" altLang="zh-CN" dirty="0" smtClean="0"/>
              <a:t>3.</a:t>
            </a:r>
            <a:r>
              <a:rPr lang="zh-CN" altLang="en-US" dirty="0" smtClean="0"/>
              <a:t>机器学习与数据科学</a:t>
            </a:r>
            <a:endParaRPr lang="zh-CN" altLang="en-US" dirty="0"/>
          </a:p>
        </p:txBody>
      </p:sp>
      <p:sp>
        <p:nvSpPr>
          <p:cNvPr id="5" name="文本占位符 4"/>
          <p:cNvSpPr>
            <a:spLocks noGrp="1"/>
          </p:cNvSpPr>
          <p:nvPr>
            <p:ph type="body" sz="quarter" idx="14"/>
          </p:nvPr>
        </p:nvSpPr>
        <p:spPr>
          <a:xfrm>
            <a:off x="5429245" y="0"/>
            <a:ext cx="3187035" cy="260648"/>
          </a:xfrm>
        </p:spPr>
        <p:txBody>
          <a:bodyPr/>
          <a:lstStyle/>
          <a:p>
            <a:r>
              <a:rPr lang="zh-CN" altLang="en-US" dirty="0" smtClean="0"/>
              <a:t>►</a:t>
            </a:r>
            <a:r>
              <a:rPr lang="en-US" altLang="zh-CN" dirty="0" smtClean="0"/>
              <a:t>3.2 </a:t>
            </a:r>
            <a:r>
              <a:rPr lang="zh-CN" altLang="en-US" dirty="0" smtClean="0"/>
              <a:t>数据科学中常用的机器学习知识</a:t>
            </a:r>
            <a:endParaRPr lang="zh-CN" altLang="en-US" dirty="0"/>
          </a:p>
        </p:txBody>
      </p:sp>
      <p:sp>
        <p:nvSpPr>
          <p:cNvPr id="3" name="矩形 2"/>
          <p:cNvSpPr/>
          <p:nvPr/>
        </p:nvSpPr>
        <p:spPr>
          <a:xfrm>
            <a:off x="8519592" y="-22154"/>
            <a:ext cx="3672408"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zh-CN" altLang="zh-CN" sz="1200" dirty="0"/>
              <a:t>基于实例学习</a:t>
            </a:r>
            <a:r>
              <a:rPr lang="zh-CN" altLang="zh-CN" sz="1200" dirty="0" smtClean="0"/>
              <a:t>方法</a:t>
            </a:r>
            <a:endParaRPr lang="en-US" altLang="zh-CN" sz="1200" dirty="0"/>
          </a:p>
          <a:p>
            <a:pPr marL="228600" indent="-228600">
              <a:buFont typeface="Arial" panose="020B0604020202020204" pitchFamily="34" charset="0"/>
              <a:buChar char="•"/>
            </a:pPr>
            <a:r>
              <a:rPr lang="zh-CN" altLang="zh-CN" sz="1200" dirty="0"/>
              <a:t>将</a:t>
            </a:r>
            <a:r>
              <a:rPr lang="zh-CN" altLang="zh-CN" sz="1200" u="sng" dirty="0"/>
              <a:t>从实例中泛化工作推迟到必需分类新的实例时</a:t>
            </a:r>
            <a:r>
              <a:rPr lang="zh-CN" altLang="zh-CN" sz="1200" dirty="0"/>
              <a:t>，</a:t>
            </a:r>
            <a:endParaRPr lang="en-US" altLang="zh-CN" sz="1200" dirty="0"/>
          </a:p>
          <a:p>
            <a:pPr marL="228600" indent="-228600">
              <a:buFont typeface="Arial" panose="020B0604020202020204" pitchFamily="34" charset="0"/>
              <a:buChar char="•"/>
            </a:pPr>
            <a:r>
              <a:rPr lang="zh-CN" altLang="zh-CN" sz="1200" dirty="0"/>
              <a:t>并为不同的待分类查询实例建立不同的目标函数逼近。</a:t>
            </a:r>
            <a:endParaRPr lang="en-US" altLang="zh-CN" sz="1200" dirty="0"/>
          </a:p>
        </p:txBody>
      </p:sp>
    </p:spTree>
    <p:extLst>
      <p:ext uri="{BB962C8B-B14F-4D97-AF65-F5344CB8AC3E}">
        <p14:creationId xmlns:p14="http://schemas.microsoft.com/office/powerpoint/2010/main" val="742730708"/>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k</a:t>
            </a:r>
            <a:r>
              <a:rPr lang="en-US" altLang="zh-CN" dirty="0"/>
              <a:t>-</a:t>
            </a:r>
            <a:r>
              <a:rPr lang="zh-CN" altLang="en-US" dirty="0"/>
              <a:t>近邻</a:t>
            </a:r>
            <a:r>
              <a:rPr lang="zh-CN" altLang="en-US" dirty="0" smtClean="0"/>
              <a:t>算法</a:t>
            </a:r>
            <a:endParaRPr lang="en-US" altLang="zh-CN"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3.</a:t>
            </a:r>
            <a:r>
              <a:rPr lang="zh-CN" altLang="en-US" dirty="0" smtClean="0"/>
              <a:t>机器学习与数据科学</a:t>
            </a:r>
            <a:endParaRPr lang="zh-CN" altLang="en-US" dirty="0"/>
          </a:p>
        </p:txBody>
      </p:sp>
      <p:sp>
        <p:nvSpPr>
          <p:cNvPr id="5" name="文本占位符 4"/>
          <p:cNvSpPr>
            <a:spLocks noGrp="1"/>
          </p:cNvSpPr>
          <p:nvPr>
            <p:ph type="body" sz="quarter" idx="14"/>
          </p:nvPr>
        </p:nvSpPr>
        <p:spPr>
          <a:xfrm>
            <a:off x="5429245" y="0"/>
            <a:ext cx="2971011" cy="260648"/>
          </a:xfrm>
        </p:spPr>
        <p:txBody>
          <a:bodyPr/>
          <a:lstStyle/>
          <a:p>
            <a:r>
              <a:rPr lang="zh-CN" altLang="en-US" dirty="0" smtClean="0"/>
              <a:t>►</a:t>
            </a:r>
            <a:r>
              <a:rPr lang="en-US" altLang="zh-CN" dirty="0" smtClean="0"/>
              <a:t>3.2 </a:t>
            </a:r>
            <a:r>
              <a:rPr lang="zh-CN" altLang="en-US" dirty="0" smtClean="0"/>
              <a:t>数据科学中常用的机器学习知识</a:t>
            </a:r>
            <a:endParaRPr lang="zh-CN" altLang="en-US" dirty="0"/>
          </a:p>
        </p:txBody>
      </p:sp>
      <p:graphicFrame>
        <p:nvGraphicFramePr>
          <p:cNvPr id="7" name="Object 1"/>
          <p:cNvGraphicFramePr>
            <a:graphicFrameLocks noChangeAspect="1"/>
          </p:cNvGraphicFramePr>
          <p:nvPr>
            <p:extLst>
              <p:ext uri="{D42A27DB-BD31-4B8C-83A1-F6EECF244321}">
                <p14:modId xmlns:p14="http://schemas.microsoft.com/office/powerpoint/2010/main" val="1312833025"/>
              </p:ext>
            </p:extLst>
          </p:nvPr>
        </p:nvGraphicFramePr>
        <p:xfrm>
          <a:off x="551384" y="1700808"/>
          <a:ext cx="4529554" cy="4439986"/>
        </p:xfrm>
        <a:graphic>
          <a:graphicData uri="http://schemas.openxmlformats.org/presentationml/2006/ole">
            <mc:AlternateContent xmlns:mc="http://schemas.openxmlformats.org/markup-compatibility/2006">
              <mc:Choice xmlns:v="urn:schemas-microsoft-com:vml" Requires="v">
                <p:oleObj spid="_x0000_s142568" name="Visio" r:id="rId4" imgW="5076937" imgH="4962637" progId="Visio.Drawing.11">
                  <p:embed/>
                </p:oleObj>
              </mc:Choice>
              <mc:Fallback>
                <p:oleObj name="Visio" r:id="rId4" imgW="5076937" imgH="4962637" progId="Visio.Drawing.11">
                  <p:embed/>
                  <p:pic>
                    <p:nvPicPr>
                      <p:cNvPr id="256001" name="Object 1"/>
                      <p:cNvPicPr>
                        <a:picLocks noChangeAspect="1" noChangeArrowheads="1"/>
                      </p:cNvPicPr>
                      <p:nvPr/>
                    </p:nvPicPr>
                    <p:blipFill>
                      <a:blip r:embed="rId5"/>
                      <a:srcRect/>
                      <a:stretch>
                        <a:fillRect/>
                      </a:stretch>
                    </p:blipFill>
                    <p:spPr bwMode="auto">
                      <a:xfrm>
                        <a:off x="551384" y="1700808"/>
                        <a:ext cx="4529554" cy="4439986"/>
                      </a:xfrm>
                      <a:prstGeom prst="rect">
                        <a:avLst/>
                      </a:prstGeom>
                      <a:noFill/>
                    </p:spPr>
                  </p:pic>
                </p:oleObj>
              </mc:Fallback>
            </mc:AlternateContent>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259245192"/>
              </p:ext>
            </p:extLst>
          </p:nvPr>
        </p:nvGraphicFramePr>
        <p:xfrm>
          <a:off x="5663952" y="803466"/>
          <a:ext cx="4736223" cy="2055055"/>
        </p:xfrm>
        <a:graphic>
          <a:graphicData uri="http://schemas.openxmlformats.org/drawingml/2006/table">
            <a:tbl>
              <a:tblPr/>
              <a:tblGrid>
                <a:gridCol w="2131393">
                  <a:extLst>
                    <a:ext uri="{9D8B030D-6E8A-4147-A177-3AD203B41FA5}">
                      <a16:colId xmlns:a16="http://schemas.microsoft.com/office/drawing/2014/main" xmlns="" val="20000"/>
                    </a:ext>
                  </a:extLst>
                </a:gridCol>
                <a:gridCol w="568432">
                  <a:extLst>
                    <a:ext uri="{9D8B030D-6E8A-4147-A177-3AD203B41FA5}">
                      <a16:colId xmlns:a16="http://schemas.microsoft.com/office/drawing/2014/main" xmlns="" val="20001"/>
                    </a:ext>
                  </a:extLst>
                </a:gridCol>
                <a:gridCol w="543039">
                  <a:extLst>
                    <a:ext uri="{9D8B030D-6E8A-4147-A177-3AD203B41FA5}">
                      <a16:colId xmlns:a16="http://schemas.microsoft.com/office/drawing/2014/main" xmlns="" val="20002"/>
                    </a:ext>
                  </a:extLst>
                </a:gridCol>
                <a:gridCol w="1493359">
                  <a:extLst>
                    <a:ext uri="{9D8B030D-6E8A-4147-A177-3AD203B41FA5}">
                      <a16:colId xmlns:a16="http://schemas.microsoft.com/office/drawing/2014/main" xmlns="" val="20003"/>
                    </a:ext>
                  </a:extLst>
                </a:gridCol>
              </a:tblGrid>
              <a:tr h="387890">
                <a:tc>
                  <a:txBody>
                    <a:bodyPr/>
                    <a:lstStyle/>
                    <a:p>
                      <a:pPr indent="397510" algn="just">
                        <a:spcAft>
                          <a:spcPts val="0"/>
                        </a:spcAft>
                      </a:pPr>
                      <a:r>
                        <a:rPr lang="zh-CN" sz="1400" b="0" kern="100" dirty="0">
                          <a:solidFill>
                            <a:schemeClr val="bg1"/>
                          </a:solidFill>
                          <a:latin typeface="Times New Roman" panose="02020603050405020304" pitchFamily="18" charset="0"/>
                          <a:ea typeface="宋体"/>
                          <a:cs typeface="Times New Roman" panose="02020603050405020304" pitchFamily="18" charset="0"/>
                        </a:rPr>
                        <a:t>电影名称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spcAft>
                          <a:spcPts val="0"/>
                        </a:spcAft>
                      </a:pPr>
                      <a:r>
                        <a:rPr lang="zh-CN" sz="1400" b="0" kern="100">
                          <a:solidFill>
                            <a:schemeClr val="bg1"/>
                          </a:solidFill>
                          <a:latin typeface="Times New Roman" panose="02020603050405020304" pitchFamily="18" charset="0"/>
                          <a:ea typeface="宋体"/>
                          <a:cs typeface="Times New Roman" panose="02020603050405020304" pitchFamily="18" charset="0"/>
                        </a:rPr>
                        <a:t>打斗镜头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spcAft>
                          <a:spcPts val="0"/>
                        </a:spcAft>
                      </a:pPr>
                      <a:r>
                        <a:rPr lang="zh-CN" sz="1400" b="0" kern="100" dirty="0">
                          <a:solidFill>
                            <a:schemeClr val="bg1"/>
                          </a:solidFill>
                          <a:latin typeface="Times New Roman" panose="02020603050405020304" pitchFamily="18" charset="0"/>
                          <a:ea typeface="宋体"/>
                          <a:cs typeface="Times New Roman" panose="02020603050405020304" pitchFamily="18" charset="0"/>
                        </a:rPr>
                        <a:t>接吻镜头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spcAft>
                          <a:spcPts val="0"/>
                        </a:spcAft>
                      </a:pPr>
                      <a:r>
                        <a:rPr lang="zh-CN" sz="1400" b="0" kern="100" dirty="0">
                          <a:solidFill>
                            <a:schemeClr val="bg1"/>
                          </a:solidFill>
                          <a:latin typeface="Times New Roman" panose="02020603050405020304" pitchFamily="18" charset="0"/>
                          <a:ea typeface="宋体"/>
                          <a:cs typeface="Times New Roman" panose="02020603050405020304" pitchFamily="18" charset="0"/>
                        </a:rPr>
                        <a:t>电影类型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00"/>
                  </a:ext>
                </a:extLst>
              </a:tr>
              <a:tr h="287863">
                <a:tc>
                  <a:txBody>
                    <a:bodyPr/>
                    <a:lstStyle/>
                    <a:p>
                      <a:pPr algn="just">
                        <a:spcAft>
                          <a:spcPts val="0"/>
                        </a:spcAft>
                      </a:pPr>
                      <a:r>
                        <a:rPr lang="en-US" sz="1400" b="0" kern="100" dirty="0">
                          <a:solidFill>
                            <a:schemeClr val="tx1"/>
                          </a:solidFill>
                          <a:latin typeface="Times New Roman" panose="02020603050405020304" pitchFamily="18" charset="0"/>
                          <a:ea typeface="宋体"/>
                          <a:cs typeface="Times New Roman" panose="02020603050405020304" pitchFamily="18" charset="0"/>
                        </a:rPr>
                        <a:t>California Man </a:t>
                      </a:r>
                      <a:endParaRPr lang="zh-CN" sz="1400" b="0" kern="100" dirty="0">
                        <a:solidFill>
                          <a:schemeClr val="tx1"/>
                        </a:solidFill>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b="0" kern="100" dirty="0">
                          <a:solidFill>
                            <a:schemeClr val="tx1"/>
                          </a:solidFill>
                          <a:latin typeface="Times New Roman" panose="02020603050405020304" pitchFamily="18" charset="0"/>
                          <a:ea typeface="宋体"/>
                          <a:cs typeface="Times New Roman" panose="02020603050405020304" pitchFamily="18" charset="0"/>
                        </a:rPr>
                        <a:t>3</a:t>
                      </a:r>
                      <a:endParaRPr lang="zh-CN" sz="1400" b="0" kern="100" dirty="0">
                        <a:solidFill>
                          <a:schemeClr val="tx1"/>
                        </a:solidFill>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b="0" kern="100" dirty="0">
                          <a:solidFill>
                            <a:schemeClr val="tx1"/>
                          </a:solidFill>
                          <a:latin typeface="Times New Roman" panose="02020603050405020304" pitchFamily="18" charset="0"/>
                          <a:ea typeface="宋体"/>
                          <a:cs typeface="Times New Roman" panose="02020603050405020304" pitchFamily="18" charset="0"/>
                        </a:rPr>
                        <a:t>104</a:t>
                      </a:r>
                      <a:endParaRPr lang="zh-CN" sz="1400" b="0" kern="100" dirty="0">
                        <a:solidFill>
                          <a:schemeClr val="tx1"/>
                        </a:solidFill>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0" kern="100">
                          <a:solidFill>
                            <a:schemeClr val="tx1"/>
                          </a:solidFill>
                          <a:latin typeface="Times New Roman" panose="02020603050405020304" pitchFamily="18" charset="0"/>
                          <a:ea typeface="宋体"/>
                          <a:cs typeface="Times New Roman" panose="02020603050405020304" pitchFamily="18" charset="0"/>
                        </a:rPr>
                        <a:t>爱情片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81563">
                <a:tc>
                  <a:txBody>
                    <a:bodyPr/>
                    <a:lstStyle/>
                    <a:p>
                      <a:pPr algn="just">
                        <a:spcAft>
                          <a:spcPts val="0"/>
                        </a:spcAft>
                      </a:pPr>
                      <a:r>
                        <a:rPr lang="en-US" sz="1400" b="0" kern="100">
                          <a:solidFill>
                            <a:schemeClr val="tx1"/>
                          </a:solidFill>
                          <a:latin typeface="Times New Roman" panose="02020603050405020304" pitchFamily="18" charset="0"/>
                          <a:ea typeface="宋体"/>
                          <a:cs typeface="Times New Roman" panose="02020603050405020304" pitchFamily="18" charset="0"/>
                        </a:rPr>
                        <a:t>He’s Not Really into Dudes</a:t>
                      </a:r>
                      <a:endParaRPr lang="zh-CN" sz="1400" b="0" kern="100">
                        <a:solidFill>
                          <a:schemeClr val="tx1"/>
                        </a:solidFill>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0" kern="100">
                          <a:solidFill>
                            <a:schemeClr val="tx1"/>
                          </a:solidFill>
                          <a:latin typeface="Times New Roman" panose="02020603050405020304" pitchFamily="18" charset="0"/>
                          <a:ea typeface="宋体"/>
                          <a:cs typeface="Times New Roman" panose="02020603050405020304" pitchFamily="18" charset="0"/>
                        </a:rPr>
                        <a:t>2</a:t>
                      </a:r>
                      <a:endParaRPr lang="zh-CN" sz="1400" b="0" kern="100">
                        <a:solidFill>
                          <a:schemeClr val="tx1"/>
                        </a:solidFill>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0" kern="100">
                          <a:solidFill>
                            <a:schemeClr val="tx1"/>
                          </a:solidFill>
                          <a:latin typeface="Times New Roman" panose="02020603050405020304" pitchFamily="18" charset="0"/>
                          <a:ea typeface="宋体"/>
                          <a:cs typeface="Times New Roman" panose="02020603050405020304" pitchFamily="18" charset="0"/>
                        </a:rPr>
                        <a:t>100</a:t>
                      </a:r>
                      <a:endParaRPr lang="zh-CN" sz="1400" b="0" kern="100">
                        <a:solidFill>
                          <a:schemeClr val="tx1"/>
                        </a:solidFill>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0" kern="100" dirty="0">
                          <a:solidFill>
                            <a:schemeClr val="tx1"/>
                          </a:solidFill>
                          <a:latin typeface="Times New Roman" panose="02020603050405020304" pitchFamily="18" charset="0"/>
                          <a:ea typeface="宋体"/>
                          <a:cs typeface="Times New Roman" panose="02020603050405020304" pitchFamily="18" charset="0"/>
                        </a:rPr>
                        <a:t>爱情片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81563">
                <a:tc>
                  <a:txBody>
                    <a:bodyPr/>
                    <a:lstStyle/>
                    <a:p>
                      <a:pPr algn="just">
                        <a:spcAft>
                          <a:spcPts val="0"/>
                        </a:spcAft>
                      </a:pPr>
                      <a:r>
                        <a:rPr lang="en-US" sz="1400" b="0" kern="100">
                          <a:solidFill>
                            <a:schemeClr val="tx1"/>
                          </a:solidFill>
                          <a:latin typeface="Times New Roman" panose="02020603050405020304" pitchFamily="18" charset="0"/>
                          <a:ea typeface="宋体"/>
                          <a:cs typeface="Times New Roman" panose="02020603050405020304" pitchFamily="18" charset="0"/>
                        </a:rPr>
                        <a:t>Beautiful Woman</a:t>
                      </a:r>
                      <a:endParaRPr lang="zh-CN" sz="1400" b="0" kern="100">
                        <a:solidFill>
                          <a:schemeClr val="tx1"/>
                        </a:solidFill>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0" kern="100" dirty="0">
                          <a:solidFill>
                            <a:schemeClr val="tx1"/>
                          </a:solidFill>
                          <a:latin typeface="Times New Roman" panose="02020603050405020304" pitchFamily="18" charset="0"/>
                          <a:ea typeface="宋体"/>
                          <a:cs typeface="Times New Roman" panose="02020603050405020304" pitchFamily="18" charset="0"/>
                        </a:rPr>
                        <a:t>1</a:t>
                      </a:r>
                      <a:endParaRPr lang="zh-CN" sz="1400" b="0" kern="100" dirty="0">
                        <a:solidFill>
                          <a:schemeClr val="tx1"/>
                        </a:solidFill>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0" kern="100">
                          <a:solidFill>
                            <a:schemeClr val="tx1"/>
                          </a:solidFill>
                          <a:latin typeface="Times New Roman" panose="02020603050405020304" pitchFamily="18" charset="0"/>
                          <a:ea typeface="宋体"/>
                          <a:cs typeface="Times New Roman" panose="02020603050405020304" pitchFamily="18" charset="0"/>
                        </a:rPr>
                        <a:t>81</a:t>
                      </a:r>
                      <a:endParaRPr lang="zh-CN" sz="1400" b="0" kern="100">
                        <a:solidFill>
                          <a:schemeClr val="tx1"/>
                        </a:solidFill>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0" kern="100">
                          <a:solidFill>
                            <a:schemeClr val="tx1"/>
                          </a:solidFill>
                          <a:latin typeface="Times New Roman" panose="02020603050405020304" pitchFamily="18" charset="0"/>
                          <a:ea typeface="宋体"/>
                          <a:cs typeface="Times New Roman" panose="02020603050405020304" pitchFamily="18" charset="0"/>
                        </a:rPr>
                        <a:t>爱情片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40266">
                <a:tc>
                  <a:txBody>
                    <a:bodyPr/>
                    <a:lstStyle/>
                    <a:p>
                      <a:pPr algn="just">
                        <a:spcAft>
                          <a:spcPts val="0"/>
                        </a:spcAft>
                      </a:pPr>
                      <a:r>
                        <a:rPr lang="en-US" sz="1400" b="0" kern="100" dirty="0">
                          <a:solidFill>
                            <a:schemeClr val="tx1"/>
                          </a:solidFill>
                          <a:latin typeface="Times New Roman" panose="02020603050405020304" pitchFamily="18" charset="0"/>
                          <a:ea typeface="宋体"/>
                          <a:cs typeface="Times New Roman" panose="02020603050405020304" pitchFamily="18" charset="0"/>
                        </a:rPr>
                        <a:t>Kevin </a:t>
                      </a:r>
                      <a:r>
                        <a:rPr lang="en-US" sz="1400" b="0" kern="100" dirty="0" err="1">
                          <a:solidFill>
                            <a:schemeClr val="tx1"/>
                          </a:solidFill>
                          <a:latin typeface="Times New Roman" panose="02020603050405020304" pitchFamily="18" charset="0"/>
                          <a:ea typeface="宋体"/>
                          <a:cs typeface="Times New Roman" panose="02020603050405020304" pitchFamily="18" charset="0"/>
                        </a:rPr>
                        <a:t>Longblade</a:t>
                      </a:r>
                      <a:endParaRPr lang="zh-CN" sz="1400" b="0" kern="100" dirty="0">
                        <a:solidFill>
                          <a:schemeClr val="tx1"/>
                        </a:solidFill>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0" kern="100">
                          <a:solidFill>
                            <a:schemeClr val="tx1"/>
                          </a:solidFill>
                          <a:latin typeface="Times New Roman" panose="02020603050405020304" pitchFamily="18" charset="0"/>
                          <a:ea typeface="宋体"/>
                          <a:cs typeface="Times New Roman" panose="02020603050405020304" pitchFamily="18" charset="0"/>
                        </a:rPr>
                        <a:t>101</a:t>
                      </a:r>
                      <a:endParaRPr lang="zh-CN" sz="1400" b="0" kern="100">
                        <a:solidFill>
                          <a:schemeClr val="tx1"/>
                        </a:solidFill>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0" kern="100" dirty="0">
                          <a:solidFill>
                            <a:schemeClr val="tx1"/>
                          </a:solidFill>
                          <a:latin typeface="Times New Roman" panose="02020603050405020304" pitchFamily="18" charset="0"/>
                          <a:ea typeface="宋体"/>
                          <a:cs typeface="Times New Roman" panose="02020603050405020304" pitchFamily="18" charset="0"/>
                        </a:rPr>
                        <a:t>10</a:t>
                      </a:r>
                      <a:endParaRPr lang="zh-CN" sz="1400" b="0" kern="100" dirty="0">
                        <a:solidFill>
                          <a:schemeClr val="tx1"/>
                        </a:solidFill>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0" kern="100">
                          <a:solidFill>
                            <a:schemeClr val="tx1"/>
                          </a:solidFill>
                          <a:latin typeface="Times New Roman" panose="02020603050405020304" pitchFamily="18" charset="0"/>
                          <a:ea typeface="宋体"/>
                          <a:cs typeface="Times New Roman" panose="02020603050405020304" pitchFamily="18" charset="0"/>
                        </a:rPr>
                        <a:t>动作片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68540">
                <a:tc>
                  <a:txBody>
                    <a:bodyPr/>
                    <a:lstStyle/>
                    <a:p>
                      <a:pPr algn="just">
                        <a:spcAft>
                          <a:spcPts val="0"/>
                        </a:spcAft>
                      </a:pPr>
                      <a:r>
                        <a:rPr lang="en-US" sz="1400" b="0" kern="100">
                          <a:solidFill>
                            <a:schemeClr val="tx1"/>
                          </a:solidFill>
                          <a:latin typeface="Times New Roman" panose="02020603050405020304" pitchFamily="18" charset="0"/>
                          <a:ea typeface="宋体"/>
                          <a:cs typeface="Times New Roman" panose="02020603050405020304" pitchFamily="18" charset="0"/>
                        </a:rPr>
                        <a:t>Robo Slayer 3000</a:t>
                      </a:r>
                      <a:endParaRPr lang="zh-CN" sz="1400" b="0" kern="100">
                        <a:solidFill>
                          <a:schemeClr val="tx1"/>
                        </a:solidFill>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0" kern="100" dirty="0">
                          <a:solidFill>
                            <a:schemeClr val="tx1"/>
                          </a:solidFill>
                          <a:latin typeface="Times New Roman" panose="02020603050405020304" pitchFamily="18" charset="0"/>
                          <a:ea typeface="宋体"/>
                          <a:cs typeface="Times New Roman" panose="02020603050405020304" pitchFamily="18" charset="0"/>
                        </a:rPr>
                        <a:t>99</a:t>
                      </a:r>
                      <a:endParaRPr lang="zh-CN" sz="1400" b="0" kern="100" dirty="0">
                        <a:solidFill>
                          <a:schemeClr val="tx1"/>
                        </a:solidFill>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0" kern="100" dirty="0">
                          <a:solidFill>
                            <a:schemeClr val="tx1"/>
                          </a:solidFill>
                          <a:latin typeface="Times New Roman" panose="02020603050405020304" pitchFamily="18" charset="0"/>
                          <a:ea typeface="宋体"/>
                          <a:cs typeface="Times New Roman" panose="02020603050405020304" pitchFamily="18" charset="0"/>
                        </a:rPr>
                        <a:t>5</a:t>
                      </a:r>
                      <a:endParaRPr lang="zh-CN" sz="1400" b="0" kern="100" dirty="0">
                        <a:solidFill>
                          <a:schemeClr val="tx1"/>
                        </a:solidFill>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0" kern="100">
                          <a:solidFill>
                            <a:schemeClr val="tx1"/>
                          </a:solidFill>
                          <a:latin typeface="Times New Roman" panose="02020603050405020304" pitchFamily="18" charset="0"/>
                          <a:ea typeface="宋体"/>
                          <a:cs typeface="Times New Roman" panose="02020603050405020304" pitchFamily="18" charset="0"/>
                        </a:rPr>
                        <a:t>动作片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68540">
                <a:tc>
                  <a:txBody>
                    <a:bodyPr/>
                    <a:lstStyle/>
                    <a:p>
                      <a:pPr algn="just">
                        <a:spcAft>
                          <a:spcPts val="0"/>
                        </a:spcAft>
                      </a:pPr>
                      <a:r>
                        <a:rPr lang="en-US" sz="1400" b="0" kern="100" dirty="0">
                          <a:solidFill>
                            <a:schemeClr val="tx1"/>
                          </a:solidFill>
                          <a:latin typeface="Times New Roman" panose="02020603050405020304" pitchFamily="18" charset="0"/>
                          <a:ea typeface="宋体"/>
                          <a:cs typeface="Times New Roman" panose="02020603050405020304" pitchFamily="18" charset="0"/>
                        </a:rPr>
                        <a:t>Amped II</a:t>
                      </a:r>
                      <a:endParaRPr lang="zh-CN" sz="1400" b="0" kern="100" dirty="0">
                        <a:solidFill>
                          <a:schemeClr val="tx1"/>
                        </a:solidFill>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0" kern="100">
                          <a:solidFill>
                            <a:schemeClr val="tx1"/>
                          </a:solidFill>
                          <a:latin typeface="Times New Roman" panose="02020603050405020304" pitchFamily="18" charset="0"/>
                          <a:ea typeface="宋体"/>
                          <a:cs typeface="Times New Roman" panose="02020603050405020304" pitchFamily="18" charset="0"/>
                        </a:rPr>
                        <a:t>98</a:t>
                      </a:r>
                      <a:endParaRPr lang="zh-CN" sz="1400" b="0" kern="100">
                        <a:solidFill>
                          <a:schemeClr val="tx1"/>
                        </a:solidFill>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0" kern="100">
                          <a:solidFill>
                            <a:schemeClr val="tx1"/>
                          </a:solidFill>
                          <a:latin typeface="Times New Roman" panose="02020603050405020304" pitchFamily="18" charset="0"/>
                          <a:ea typeface="宋体"/>
                          <a:cs typeface="Times New Roman" panose="02020603050405020304" pitchFamily="18" charset="0"/>
                        </a:rPr>
                        <a:t>2</a:t>
                      </a:r>
                      <a:endParaRPr lang="zh-CN" sz="1400" b="0" kern="100">
                        <a:solidFill>
                          <a:schemeClr val="tx1"/>
                        </a:solidFill>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0" kern="100" dirty="0">
                          <a:solidFill>
                            <a:schemeClr val="tx1"/>
                          </a:solidFill>
                          <a:latin typeface="Times New Roman" panose="02020603050405020304" pitchFamily="18" charset="0"/>
                          <a:ea typeface="宋体"/>
                          <a:cs typeface="Times New Roman" panose="02020603050405020304" pitchFamily="18" charset="0"/>
                        </a:rPr>
                        <a:t>动作片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3" name="矩形 2"/>
          <p:cNvSpPr/>
          <p:nvPr/>
        </p:nvSpPr>
        <p:spPr>
          <a:xfrm>
            <a:off x="5352256" y="2981343"/>
            <a:ext cx="5856312" cy="92333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zh-CN" altLang="en-US" dirty="0" smtClean="0"/>
              <a:t>当遇到一</a:t>
            </a:r>
            <a:r>
              <a:rPr lang="zh-CN" altLang="en-US" dirty="0"/>
              <a:t>部未看过的电影（不知道剧情，但知道其中的打斗次数和接吻次数分别为</a:t>
            </a:r>
            <a:r>
              <a:rPr lang="en-US" altLang="zh-CN" dirty="0"/>
              <a:t>18</a:t>
            </a:r>
            <a:r>
              <a:rPr lang="zh-CN" altLang="en-US" dirty="0"/>
              <a:t>和</a:t>
            </a:r>
            <a:r>
              <a:rPr lang="en-US" altLang="zh-CN" dirty="0"/>
              <a:t>90</a:t>
            </a:r>
            <a:r>
              <a:rPr lang="zh-CN" altLang="en-US" dirty="0"/>
              <a:t>）时，如何知道它是爱情片还是动作片？</a:t>
            </a:r>
          </a:p>
        </p:txBody>
      </p:sp>
      <mc:AlternateContent xmlns:mc="http://schemas.openxmlformats.org/markup-compatibility/2006" xmlns:a14="http://schemas.microsoft.com/office/drawing/2010/main">
        <mc:Choice Requires="a14">
          <p:sp>
            <p:nvSpPr>
              <p:cNvPr id="10" name="矩形 9"/>
              <p:cNvSpPr/>
              <p:nvPr/>
            </p:nvSpPr>
            <p:spPr>
              <a:xfrm>
                <a:off x="5702882" y="4043391"/>
                <a:ext cx="4703536" cy="402867"/>
              </a:xfrm>
              <a:prstGeom prst="rect">
                <a:avLst/>
              </a:prstGeom>
            </p:spPr>
            <p:txBody>
              <a:bodyPr wrap="square">
                <a:spAutoFit/>
              </a:bodyPr>
              <a:lstStyle/>
              <a:p>
                <a14:m>
                  <m:oMath xmlns:m="http://schemas.openxmlformats.org/officeDocument/2006/math">
                    <m:r>
                      <m:rPr>
                        <m:sty m:val="p"/>
                      </m:rPr>
                      <a:rPr lang="zh-CN" altLang="en-US" smtClean="0">
                        <a:latin typeface="Cambria Math" panose="02040503050406030204" pitchFamily="18" charset="0"/>
                      </a:rPr>
                      <m:t>d</m:t>
                    </m:r>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sSup>
                          <m:sSupPr>
                            <m:ctrlPr>
                              <a:rPr lang="zh-CN" altLang="en-US" i="1">
                                <a:latin typeface="Cambria Math" panose="02040503050406030204" pitchFamily="18" charset="0"/>
                              </a:rPr>
                            </m:ctrlPr>
                          </m:sSupPr>
                          <m:e>
                            <m:r>
                              <a:rPr lang="zh-CN" altLang="en-US" i="0">
                                <a:latin typeface="Cambria Math" panose="02040503050406030204" pitchFamily="18" charset="0"/>
                              </a:rPr>
                              <m:t>（</m:t>
                            </m:r>
                            <m:r>
                              <a:rPr lang="zh-CN" altLang="en-US" i="0">
                                <a:latin typeface="Cambria Math" panose="02040503050406030204" pitchFamily="18" charset="0"/>
                              </a:rPr>
                              <m:t>3−18</m:t>
                            </m:r>
                            <m:r>
                              <a:rPr lang="zh-CN" altLang="en-US" i="0">
                                <a:latin typeface="Cambria Math" panose="02040503050406030204" pitchFamily="18" charset="0"/>
                              </a:rPr>
                              <m:t>）</m:t>
                            </m:r>
                          </m:e>
                          <m:sup>
                            <m:r>
                              <a:rPr lang="zh-CN" altLang="en-US" i="0">
                                <a:latin typeface="Cambria Math" panose="02040503050406030204" pitchFamily="18" charset="0"/>
                              </a:rPr>
                              <m:t>2</m:t>
                            </m:r>
                          </m:sup>
                        </m:s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0">
                                <a:latin typeface="Cambria Math" panose="02040503050406030204" pitchFamily="18" charset="0"/>
                              </a:rPr>
                              <m:t>（</m:t>
                            </m:r>
                            <m:r>
                              <a:rPr lang="zh-CN" altLang="en-US" i="0">
                                <a:latin typeface="Cambria Math" panose="02040503050406030204" pitchFamily="18" charset="0"/>
                              </a:rPr>
                              <m:t>104−90</m:t>
                            </m:r>
                            <m:r>
                              <a:rPr lang="zh-CN" altLang="en-US" i="0">
                                <a:latin typeface="Cambria Math" panose="02040503050406030204" pitchFamily="18" charset="0"/>
                              </a:rPr>
                              <m:t>）</m:t>
                            </m:r>
                          </m:e>
                          <m:sup>
                            <m:r>
                              <a:rPr lang="zh-CN" altLang="en-US" i="0">
                                <a:latin typeface="Cambria Math" panose="02040503050406030204" pitchFamily="18" charset="0"/>
                              </a:rPr>
                              <m:t>2</m:t>
                            </m:r>
                            <m:r>
                              <a:rPr lang="en-US" altLang="zh-CN" b="0" i="1" smtClean="0">
                                <a:latin typeface="Cambria Math" panose="02040503050406030204" pitchFamily="18" charset="0"/>
                              </a:rPr>
                              <m:t> </m:t>
                            </m:r>
                          </m:sup>
                        </m:sSup>
                      </m:e>
                    </m:rad>
                  </m:oMath>
                </a14:m>
                <a:r>
                  <a:rPr lang="en-US" altLang="zh-CN" dirty="0" smtClean="0"/>
                  <a:t>  =20.5</a:t>
                </a:r>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5702882" y="4043391"/>
                <a:ext cx="4703536" cy="402867"/>
              </a:xfrm>
              <a:prstGeom prst="rect">
                <a:avLst/>
              </a:prstGeom>
              <a:blipFill>
                <a:blip r:embed="rId6"/>
                <a:stretch>
                  <a:fillRect b="-24242"/>
                </a:stretch>
              </a:blipFill>
            </p:spPr>
            <p:txBody>
              <a:bodyPr/>
              <a:lstStyle/>
              <a:p>
                <a:r>
                  <a:rPr lang="zh-CN" altLang="en-US">
                    <a:noFill/>
                  </a:rPr>
                  <a:t> </a:t>
                </a:r>
              </a:p>
            </p:txBody>
          </p:sp>
        </mc:Fallback>
      </mc:AlternateContent>
      <p:graphicFrame>
        <p:nvGraphicFramePr>
          <p:cNvPr id="11" name="表格 10"/>
          <p:cNvGraphicFramePr>
            <a:graphicFrameLocks noGrp="1"/>
          </p:cNvGraphicFramePr>
          <p:nvPr>
            <p:extLst>
              <p:ext uri="{D42A27DB-BD31-4B8C-83A1-F6EECF244321}">
                <p14:modId xmlns:p14="http://schemas.microsoft.com/office/powerpoint/2010/main" val="2465101463"/>
              </p:ext>
            </p:extLst>
          </p:nvPr>
        </p:nvGraphicFramePr>
        <p:xfrm>
          <a:off x="5735960" y="4584977"/>
          <a:ext cx="4703536" cy="1939991"/>
        </p:xfrm>
        <a:graphic>
          <a:graphicData uri="http://schemas.openxmlformats.org/drawingml/2006/table">
            <a:tbl>
              <a:tblPr firstRow="1" firstCol="1" bandRow="1" bandCol="1">
                <a:tableStyleId>{17292A2E-F333-43FB-9621-5CBBE7FDCDCB}</a:tableStyleId>
              </a:tblPr>
              <a:tblGrid>
                <a:gridCol w="2647298">
                  <a:extLst>
                    <a:ext uri="{9D8B030D-6E8A-4147-A177-3AD203B41FA5}">
                      <a16:colId xmlns:a16="http://schemas.microsoft.com/office/drawing/2014/main" xmlns="" val="4037406511"/>
                    </a:ext>
                  </a:extLst>
                </a:gridCol>
                <a:gridCol w="2056238">
                  <a:extLst>
                    <a:ext uri="{9D8B030D-6E8A-4147-A177-3AD203B41FA5}">
                      <a16:colId xmlns:a16="http://schemas.microsoft.com/office/drawing/2014/main" xmlns="" val="1879515441"/>
                    </a:ext>
                  </a:extLst>
                </a:gridCol>
              </a:tblGrid>
              <a:tr h="334476">
                <a:tc>
                  <a:txBody>
                    <a:bodyPr/>
                    <a:lstStyle/>
                    <a:p>
                      <a:pPr indent="908050" algn="just">
                        <a:spcAft>
                          <a:spcPts val="0"/>
                        </a:spcAft>
                      </a:pPr>
                      <a:r>
                        <a:rPr lang="zh-CN" sz="1400" b="0" kern="100">
                          <a:effectLst/>
                          <a:latin typeface="Times New Roman" panose="02020603050405020304" pitchFamily="18" charset="0"/>
                          <a:cs typeface="Times New Roman" panose="02020603050405020304" pitchFamily="18" charset="0"/>
                        </a:rPr>
                        <a:t>电影名称</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400" b="0" kern="100" dirty="0">
                          <a:effectLst/>
                          <a:latin typeface="Times New Roman" panose="02020603050405020304" pitchFamily="18" charset="0"/>
                          <a:cs typeface="Times New Roman" panose="02020603050405020304" pitchFamily="18" charset="0"/>
                        </a:rPr>
                        <a:t>与未知电影的距离</a:t>
                      </a:r>
                      <a:endParaRPr lang="zh-CN" sz="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91094615"/>
                  </a:ext>
                </a:extLst>
              </a:tr>
              <a:tr h="309747">
                <a:tc>
                  <a:txBody>
                    <a:bodyPr/>
                    <a:lstStyle/>
                    <a:p>
                      <a:pPr algn="just">
                        <a:spcAft>
                          <a:spcPts val="0"/>
                        </a:spcAft>
                      </a:pPr>
                      <a:r>
                        <a:rPr lang="en-US" sz="1400" b="0" kern="100">
                          <a:effectLst/>
                          <a:latin typeface="Times New Roman" panose="02020603050405020304" pitchFamily="18" charset="0"/>
                          <a:cs typeface="Times New Roman" panose="02020603050405020304" pitchFamily="18" charset="0"/>
                        </a:rPr>
                        <a:t>California Man </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400" b="0" kern="100">
                          <a:effectLst/>
                          <a:latin typeface="Times New Roman" panose="02020603050405020304" pitchFamily="18" charset="0"/>
                          <a:cs typeface="Times New Roman" panose="02020603050405020304" pitchFamily="18" charset="0"/>
                        </a:rPr>
                        <a:t>20.5</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0942915"/>
                  </a:ext>
                </a:extLst>
              </a:tr>
              <a:tr h="266326">
                <a:tc>
                  <a:txBody>
                    <a:bodyPr/>
                    <a:lstStyle/>
                    <a:p>
                      <a:pPr algn="just">
                        <a:spcAft>
                          <a:spcPts val="0"/>
                        </a:spcAft>
                      </a:pPr>
                      <a:r>
                        <a:rPr lang="en-US" sz="1400" b="0" kern="100">
                          <a:effectLst/>
                          <a:latin typeface="Times New Roman" panose="02020603050405020304" pitchFamily="18" charset="0"/>
                          <a:cs typeface="Times New Roman" panose="02020603050405020304" pitchFamily="18" charset="0"/>
                        </a:rPr>
                        <a:t>He’s Not Really into Dudes</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b="0" kern="100">
                          <a:effectLst/>
                          <a:latin typeface="Times New Roman" panose="02020603050405020304" pitchFamily="18" charset="0"/>
                          <a:cs typeface="Times New Roman" panose="02020603050405020304" pitchFamily="18" charset="0"/>
                        </a:rPr>
                        <a:t>18.7</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00615818"/>
                  </a:ext>
                </a:extLst>
              </a:tr>
              <a:tr h="268246">
                <a:tc>
                  <a:txBody>
                    <a:bodyPr/>
                    <a:lstStyle/>
                    <a:p>
                      <a:pPr algn="just">
                        <a:spcAft>
                          <a:spcPts val="0"/>
                        </a:spcAft>
                      </a:pPr>
                      <a:r>
                        <a:rPr lang="en-US" sz="1400" b="0" kern="100">
                          <a:effectLst/>
                          <a:latin typeface="Times New Roman" panose="02020603050405020304" pitchFamily="18" charset="0"/>
                          <a:cs typeface="Times New Roman" panose="02020603050405020304" pitchFamily="18" charset="0"/>
                        </a:rPr>
                        <a:t>Beautiful Woman</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b="0" kern="100">
                          <a:effectLst/>
                          <a:latin typeface="Times New Roman" panose="02020603050405020304" pitchFamily="18" charset="0"/>
                          <a:cs typeface="Times New Roman" panose="02020603050405020304" pitchFamily="18" charset="0"/>
                        </a:rPr>
                        <a:t>19.2</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57581943"/>
                  </a:ext>
                </a:extLst>
              </a:tr>
              <a:tr h="201184">
                <a:tc>
                  <a:txBody>
                    <a:bodyPr/>
                    <a:lstStyle/>
                    <a:p>
                      <a:pPr algn="just">
                        <a:spcAft>
                          <a:spcPts val="0"/>
                        </a:spcAft>
                      </a:pPr>
                      <a:r>
                        <a:rPr lang="en-US" sz="1400" b="0" kern="100">
                          <a:effectLst/>
                          <a:latin typeface="Times New Roman" panose="02020603050405020304" pitchFamily="18" charset="0"/>
                          <a:cs typeface="Times New Roman" panose="02020603050405020304" pitchFamily="18" charset="0"/>
                        </a:rPr>
                        <a:t>Kevin Longblade</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b="0" kern="100">
                          <a:effectLst/>
                          <a:latin typeface="Times New Roman" panose="02020603050405020304" pitchFamily="18" charset="0"/>
                          <a:cs typeface="Times New Roman" panose="02020603050405020304" pitchFamily="18" charset="0"/>
                        </a:rPr>
                        <a:t>115.3</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3268998"/>
                  </a:ext>
                </a:extLst>
              </a:tr>
              <a:tr h="201184">
                <a:tc>
                  <a:txBody>
                    <a:bodyPr/>
                    <a:lstStyle/>
                    <a:p>
                      <a:pPr algn="just">
                        <a:spcAft>
                          <a:spcPts val="0"/>
                        </a:spcAft>
                      </a:pPr>
                      <a:r>
                        <a:rPr lang="en-US" sz="1400" b="0" kern="100">
                          <a:effectLst/>
                          <a:latin typeface="Times New Roman" panose="02020603050405020304" pitchFamily="18" charset="0"/>
                          <a:cs typeface="Times New Roman" panose="02020603050405020304" pitchFamily="18" charset="0"/>
                        </a:rPr>
                        <a:t>Robo Slayer 3000</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b="0" kern="100">
                          <a:effectLst/>
                          <a:latin typeface="Times New Roman" panose="02020603050405020304" pitchFamily="18" charset="0"/>
                          <a:cs typeface="Times New Roman" panose="02020603050405020304" pitchFamily="18" charset="0"/>
                        </a:rPr>
                        <a:t>117.4</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29974419"/>
                  </a:ext>
                </a:extLst>
              </a:tr>
              <a:tr h="334476">
                <a:tc>
                  <a:txBody>
                    <a:bodyPr/>
                    <a:lstStyle/>
                    <a:p>
                      <a:pPr algn="just">
                        <a:spcAft>
                          <a:spcPts val="0"/>
                        </a:spcAft>
                      </a:pPr>
                      <a:r>
                        <a:rPr lang="en-US" sz="1400" b="0" kern="100">
                          <a:effectLst/>
                          <a:latin typeface="Times New Roman" panose="02020603050405020304" pitchFamily="18" charset="0"/>
                          <a:cs typeface="Times New Roman" panose="02020603050405020304" pitchFamily="18" charset="0"/>
                        </a:rPr>
                        <a:t>Amped II</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b="0" kern="100" dirty="0">
                          <a:effectLst/>
                          <a:latin typeface="Times New Roman" panose="02020603050405020304" pitchFamily="18" charset="0"/>
                          <a:cs typeface="Times New Roman" panose="02020603050405020304" pitchFamily="18" charset="0"/>
                        </a:rPr>
                        <a:t>118.9</a:t>
                      </a:r>
                      <a:endParaRPr lang="zh-CN" sz="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83748305"/>
                  </a:ext>
                </a:extLst>
              </a:tr>
            </a:tbl>
          </a:graphicData>
        </a:graphic>
      </p:graphicFrame>
      <p:sp>
        <p:nvSpPr>
          <p:cNvPr id="6" name="文本框 5"/>
          <p:cNvSpPr txBox="1"/>
          <p:nvPr/>
        </p:nvSpPr>
        <p:spPr>
          <a:xfrm flipH="1">
            <a:off x="7464152" y="364775"/>
            <a:ext cx="936104" cy="369332"/>
          </a:xfrm>
          <a:prstGeom prst="rect">
            <a:avLst/>
          </a:prstGeom>
          <a:noFill/>
        </p:spPr>
        <p:txBody>
          <a:bodyPr wrap="square" rtlCol="0">
            <a:spAutoFit/>
          </a:bodyPr>
          <a:lstStyle/>
          <a:p>
            <a:r>
              <a:rPr lang="en-US" altLang="zh-CN" dirty="0" smtClean="0"/>
              <a:t>K=4</a:t>
            </a:r>
            <a:endParaRPr lang="zh-CN" altLang="en-US" dirty="0"/>
          </a:p>
        </p:txBody>
      </p:sp>
    </p:spTree>
    <p:extLst>
      <p:ext uri="{BB962C8B-B14F-4D97-AF65-F5344CB8AC3E}">
        <p14:creationId xmlns:p14="http://schemas.microsoft.com/office/powerpoint/2010/main" val="2620599120"/>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K-Means </a:t>
            </a:r>
            <a:r>
              <a:rPr lang="zh-CN" altLang="en-US" dirty="0" smtClean="0"/>
              <a:t>算法</a:t>
            </a:r>
            <a:endParaRPr lang="en-US" altLang="zh-CN" dirty="0"/>
          </a:p>
        </p:txBody>
      </p:sp>
      <p:sp>
        <p:nvSpPr>
          <p:cNvPr id="13" name="内容占位符 12"/>
          <p:cNvSpPr>
            <a:spLocks noGrp="1"/>
          </p:cNvSpPr>
          <p:nvPr>
            <p:ph idx="1"/>
          </p:nvPr>
        </p:nvSpPr>
        <p:spPr>
          <a:xfrm>
            <a:off x="6920414" y="981572"/>
            <a:ext cx="4612626" cy="4762910"/>
          </a:xfrm>
        </p:spPr>
        <p:txBody>
          <a:bodyPr/>
          <a:lstStyle/>
          <a:p>
            <a:endParaRPr lang="en-US" altLang="zh-CN" sz="1600" dirty="0" smtClean="0"/>
          </a:p>
          <a:p>
            <a:endParaRPr lang="en-US" altLang="zh-CN" sz="1600" dirty="0"/>
          </a:p>
          <a:p>
            <a:r>
              <a:rPr lang="zh-CN" altLang="en-US" sz="1600" dirty="0" smtClean="0"/>
              <a:t>第</a:t>
            </a:r>
            <a:r>
              <a:rPr lang="en-US" altLang="zh-CN" sz="1600" dirty="0"/>
              <a:t>1</a:t>
            </a:r>
            <a:r>
              <a:rPr lang="zh-CN" altLang="en-US" sz="1600" dirty="0"/>
              <a:t>步，在原始数据集中任意选择 </a:t>
            </a:r>
            <a:r>
              <a:rPr lang="en-US" altLang="zh-CN" sz="1600" dirty="0"/>
              <a:t>k </a:t>
            </a:r>
            <a:r>
              <a:rPr lang="zh-CN" altLang="en-US" sz="1600" dirty="0"/>
              <a:t>个对象作为“初始聚类中心对象”</a:t>
            </a:r>
            <a:r>
              <a:rPr lang="zh-CN" altLang="en-US" sz="1600" dirty="0" smtClean="0"/>
              <a:t>；</a:t>
            </a:r>
            <a:endParaRPr lang="en-US" altLang="zh-CN" sz="1600" dirty="0" smtClean="0"/>
          </a:p>
          <a:p>
            <a:endParaRPr lang="zh-CN" altLang="en-US" sz="1600" dirty="0"/>
          </a:p>
          <a:p>
            <a:r>
              <a:rPr lang="zh-CN" altLang="en-US" sz="1600" dirty="0"/>
              <a:t>第</a:t>
            </a:r>
            <a:r>
              <a:rPr lang="en-US" altLang="zh-CN" sz="1600" dirty="0"/>
              <a:t>2</a:t>
            </a:r>
            <a:r>
              <a:rPr lang="zh-CN" altLang="en-US" sz="1600" dirty="0"/>
              <a:t>步，计算其他对象与这些初始聚类中心对象之间的距离，并根据最小距离，将其他结点合并入对应的最小聚类中心结点所在的聚类，形成</a:t>
            </a:r>
            <a:r>
              <a:rPr lang="en-US" altLang="zh-CN" sz="1600" dirty="0"/>
              <a:t>k=2</a:t>
            </a:r>
            <a:r>
              <a:rPr lang="zh-CN" altLang="en-US" sz="1600" dirty="0"/>
              <a:t>个“中间聚类结果”</a:t>
            </a:r>
            <a:r>
              <a:rPr lang="zh-CN" altLang="en-US" sz="1600" dirty="0" smtClean="0"/>
              <a:t>；</a:t>
            </a:r>
            <a:endParaRPr lang="en-US" altLang="zh-CN" sz="1600" dirty="0" smtClean="0"/>
          </a:p>
          <a:p>
            <a:endParaRPr lang="zh-CN" altLang="en-US" sz="1600" dirty="0"/>
          </a:p>
          <a:p>
            <a:r>
              <a:rPr lang="zh-CN" altLang="en-US" sz="1600" dirty="0"/>
              <a:t>第</a:t>
            </a:r>
            <a:r>
              <a:rPr lang="en-US" altLang="zh-CN" sz="1600" dirty="0"/>
              <a:t>3</a:t>
            </a:r>
            <a:r>
              <a:rPr lang="zh-CN" altLang="en-US" sz="1600" dirty="0"/>
              <a:t>步，计算每个“中间聚类结果”的均值，在</a:t>
            </a:r>
            <a:r>
              <a:rPr lang="en-US" altLang="zh-CN" sz="1600" dirty="0"/>
              <a:t>k</a:t>
            </a:r>
            <a:r>
              <a:rPr lang="zh-CN" altLang="en-US" sz="1600" dirty="0"/>
              <a:t>中间聚类中找出</a:t>
            </a:r>
            <a:r>
              <a:rPr lang="en-US" altLang="zh-CN" sz="1600" dirty="0"/>
              <a:t>k=2</a:t>
            </a:r>
            <a:r>
              <a:rPr lang="zh-CN" altLang="en-US" sz="1600" dirty="0"/>
              <a:t>个“新的聚类中心对象”</a:t>
            </a:r>
            <a:r>
              <a:rPr lang="zh-CN" altLang="en-US" sz="1600" dirty="0" smtClean="0"/>
              <a:t>；</a:t>
            </a:r>
            <a:endParaRPr lang="en-US" altLang="zh-CN" sz="1600" dirty="0" smtClean="0"/>
          </a:p>
          <a:p>
            <a:endParaRPr lang="zh-CN" altLang="en-US" sz="1600" dirty="0"/>
          </a:p>
          <a:p>
            <a:r>
              <a:rPr lang="zh-CN" altLang="en-US" sz="1600" dirty="0"/>
              <a:t>第</a:t>
            </a:r>
            <a:r>
              <a:rPr lang="en-US" altLang="zh-CN" sz="1600" dirty="0"/>
              <a:t>4</a:t>
            </a:r>
            <a:r>
              <a:rPr lang="zh-CN" altLang="en-US" sz="1600" dirty="0"/>
              <a:t>步，重新计算每个对象与这些“新的聚类中心对象”之间的距离，并根据最小距离，重新分类，形成</a:t>
            </a:r>
            <a:r>
              <a:rPr lang="en-US" altLang="zh-CN" sz="1600" dirty="0"/>
              <a:t>k=2</a:t>
            </a:r>
            <a:r>
              <a:rPr lang="zh-CN" altLang="en-US" sz="1600" dirty="0"/>
              <a:t>个“中间聚类结果”</a:t>
            </a:r>
            <a:r>
              <a:rPr lang="zh-CN" altLang="en-US" sz="1600" dirty="0" smtClean="0"/>
              <a:t>；</a:t>
            </a:r>
            <a:endParaRPr lang="en-US" altLang="zh-CN" sz="1600" dirty="0" smtClean="0"/>
          </a:p>
          <a:p>
            <a:endParaRPr lang="zh-CN" altLang="en-US" sz="1600" dirty="0"/>
          </a:p>
          <a:p>
            <a:r>
              <a:rPr lang="zh-CN" altLang="en-US" sz="1600" dirty="0"/>
              <a:t>第</a:t>
            </a:r>
            <a:r>
              <a:rPr lang="en-US" altLang="zh-CN" sz="1600" dirty="0"/>
              <a:t>5</a:t>
            </a:r>
            <a:r>
              <a:rPr lang="zh-CN" altLang="en-US" sz="1600" dirty="0"/>
              <a:t>步，重复执行步骤</a:t>
            </a:r>
            <a:r>
              <a:rPr lang="en-US" altLang="zh-CN" sz="1600" dirty="0"/>
              <a:t>3~4</a:t>
            </a:r>
            <a:r>
              <a:rPr lang="zh-CN" altLang="en-US" sz="1600" dirty="0"/>
              <a:t>。当所有对象的聚类情况不再变化或已达到规定的循环次数时，结束执行，并得到最重聚类结果。</a:t>
            </a:r>
          </a:p>
          <a:p>
            <a:endParaRPr lang="zh-CN" altLang="en-US"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3.</a:t>
            </a:r>
            <a:r>
              <a:rPr lang="zh-CN" altLang="en-US" dirty="0" smtClean="0"/>
              <a:t>机器学习与数据科学</a:t>
            </a:r>
            <a:endParaRPr lang="zh-CN" altLang="en-US" dirty="0"/>
          </a:p>
        </p:txBody>
      </p:sp>
      <p:sp>
        <p:nvSpPr>
          <p:cNvPr id="5" name="文本占位符 4"/>
          <p:cNvSpPr>
            <a:spLocks noGrp="1"/>
          </p:cNvSpPr>
          <p:nvPr>
            <p:ph type="body" sz="quarter" idx="14"/>
          </p:nvPr>
        </p:nvSpPr>
        <p:spPr>
          <a:xfrm>
            <a:off x="5429245" y="0"/>
            <a:ext cx="3475067" cy="260648"/>
          </a:xfrm>
        </p:spPr>
        <p:txBody>
          <a:bodyPr/>
          <a:lstStyle/>
          <a:p>
            <a:r>
              <a:rPr lang="zh-CN" altLang="en-US" dirty="0" smtClean="0"/>
              <a:t>►</a:t>
            </a:r>
            <a:r>
              <a:rPr lang="en-US" altLang="zh-CN" dirty="0" smtClean="0"/>
              <a:t>3.2 </a:t>
            </a:r>
            <a:r>
              <a:rPr lang="zh-CN" altLang="en-US" dirty="0" smtClean="0"/>
              <a:t>数据科学中常用的机器学习知识</a:t>
            </a:r>
            <a:endParaRPr lang="zh-CN" altLang="en-US" dirty="0"/>
          </a:p>
        </p:txBody>
      </p:sp>
      <p:sp>
        <p:nvSpPr>
          <p:cNvPr id="7" name="Rectangle 2"/>
          <p:cNvSpPr>
            <a:spLocks noChangeArrowheads="1"/>
          </p:cNvSpPr>
          <p:nvPr/>
        </p:nvSpPr>
        <p:spPr bwMode="auto">
          <a:xfrm>
            <a:off x="824414" y="5994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p:cNvPicPr>
            <a:picLocks noChangeAspect="1"/>
          </p:cNvPicPr>
          <p:nvPr/>
        </p:nvPicPr>
        <p:blipFill>
          <a:blip r:embed="rId3"/>
          <a:stretch>
            <a:fillRect/>
          </a:stretch>
        </p:blipFill>
        <p:spPr>
          <a:xfrm>
            <a:off x="824414" y="599435"/>
            <a:ext cx="5976664" cy="6276821"/>
          </a:xfrm>
          <a:prstGeom prst="rect">
            <a:avLst/>
          </a:prstGeom>
        </p:spPr>
      </p:pic>
      <p:sp>
        <p:nvSpPr>
          <p:cNvPr id="12" name="文本框 11"/>
          <p:cNvSpPr txBox="1"/>
          <p:nvPr/>
        </p:nvSpPr>
        <p:spPr>
          <a:xfrm>
            <a:off x="8328248" y="1988840"/>
            <a:ext cx="184731" cy="369332"/>
          </a:xfrm>
          <a:prstGeom prst="rect">
            <a:avLst/>
          </a:prstGeom>
          <a:noFill/>
        </p:spPr>
        <p:txBody>
          <a:bodyPr wrap="none" rtlCol="0">
            <a:spAutoFit/>
          </a:bodyPr>
          <a:lstStyle/>
          <a:p>
            <a:endParaRPr lang="zh-CN" altLang="en-US" dirty="0"/>
          </a:p>
        </p:txBody>
      </p:sp>
      <p:sp>
        <p:nvSpPr>
          <p:cNvPr id="3" name="文本框 2"/>
          <p:cNvSpPr txBox="1"/>
          <p:nvPr/>
        </p:nvSpPr>
        <p:spPr>
          <a:xfrm>
            <a:off x="8512979" y="836712"/>
            <a:ext cx="1399445" cy="369332"/>
          </a:xfrm>
          <a:prstGeom prst="rect">
            <a:avLst/>
          </a:prstGeom>
          <a:noFill/>
        </p:spPr>
        <p:txBody>
          <a:bodyPr wrap="square" rtlCol="0">
            <a:spAutoFit/>
          </a:bodyPr>
          <a:lstStyle/>
          <a:p>
            <a:r>
              <a:rPr lang="en-US" altLang="zh-CN" dirty="0" smtClean="0"/>
              <a:t>K=2</a:t>
            </a:r>
            <a:endParaRPr lang="zh-CN" altLang="en-US" dirty="0"/>
          </a:p>
        </p:txBody>
      </p:sp>
    </p:spTree>
    <p:extLst>
      <p:ext uri="{BB962C8B-B14F-4D97-AF65-F5344CB8AC3E}">
        <p14:creationId xmlns:p14="http://schemas.microsoft.com/office/powerpoint/2010/main" val="242874662"/>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概念学习</a:t>
            </a:r>
            <a:endParaRPr lang="en-US" altLang="zh-CN" dirty="0"/>
          </a:p>
        </p:txBody>
      </p:sp>
      <p:graphicFrame>
        <p:nvGraphicFramePr>
          <p:cNvPr id="9" name="内容占位符 8"/>
          <p:cNvGraphicFramePr>
            <a:graphicFrameLocks noGrp="1"/>
          </p:cNvGraphicFramePr>
          <p:nvPr>
            <p:ph idx="1"/>
            <p:extLst>
              <p:ext uri="{D42A27DB-BD31-4B8C-83A1-F6EECF244321}">
                <p14:modId xmlns:p14="http://schemas.microsoft.com/office/powerpoint/2010/main" val="625806702"/>
              </p:ext>
            </p:extLst>
          </p:nvPr>
        </p:nvGraphicFramePr>
        <p:xfrm>
          <a:off x="818389" y="1351929"/>
          <a:ext cx="4610856" cy="476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占位符 3"/>
          <p:cNvSpPr>
            <a:spLocks noGrp="1"/>
          </p:cNvSpPr>
          <p:nvPr>
            <p:ph type="body" sz="quarter" idx="13"/>
          </p:nvPr>
        </p:nvSpPr>
        <p:spPr/>
        <p:txBody>
          <a:bodyPr/>
          <a:lstStyle/>
          <a:p>
            <a:r>
              <a:rPr lang="zh-CN" altLang="en-US" dirty="0" smtClean="0"/>
              <a:t>▼</a:t>
            </a:r>
            <a:r>
              <a:rPr lang="en-US" altLang="zh-CN" dirty="0" smtClean="0"/>
              <a:t>3.</a:t>
            </a:r>
            <a:r>
              <a:rPr lang="zh-CN" altLang="en-US" dirty="0" smtClean="0"/>
              <a:t>机器学习与数据科学</a:t>
            </a:r>
            <a:endParaRPr lang="zh-CN" altLang="en-US" dirty="0"/>
          </a:p>
        </p:txBody>
      </p:sp>
      <p:sp>
        <p:nvSpPr>
          <p:cNvPr id="5" name="文本占位符 4"/>
          <p:cNvSpPr>
            <a:spLocks noGrp="1"/>
          </p:cNvSpPr>
          <p:nvPr>
            <p:ph type="body" sz="quarter" idx="14"/>
          </p:nvPr>
        </p:nvSpPr>
        <p:spPr>
          <a:xfrm>
            <a:off x="5429245" y="0"/>
            <a:ext cx="3043019" cy="255004"/>
          </a:xfrm>
        </p:spPr>
        <p:txBody>
          <a:bodyPr/>
          <a:lstStyle/>
          <a:p>
            <a:r>
              <a:rPr lang="zh-CN" altLang="en-US" dirty="0" smtClean="0"/>
              <a:t>►</a:t>
            </a:r>
            <a:r>
              <a:rPr lang="en-US" altLang="zh-CN" dirty="0" smtClean="0"/>
              <a:t>3.2 </a:t>
            </a:r>
            <a:r>
              <a:rPr lang="zh-CN" altLang="en-US" dirty="0" smtClean="0"/>
              <a:t>数据科学中常用的机器学习知识</a:t>
            </a:r>
            <a:endParaRPr lang="zh-CN" altLang="en-US" dirty="0"/>
          </a:p>
        </p:txBody>
      </p:sp>
      <p:sp>
        <p:nvSpPr>
          <p:cNvPr id="3" name="Rectangle 2"/>
          <p:cNvSpPr>
            <a:spLocks noChangeArrowheads="1"/>
          </p:cNvSpPr>
          <p:nvPr/>
        </p:nvSpPr>
        <p:spPr bwMode="auto">
          <a:xfrm>
            <a:off x="695400" y="1556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3705405262"/>
              </p:ext>
            </p:extLst>
          </p:nvPr>
        </p:nvGraphicFramePr>
        <p:xfrm>
          <a:off x="5553541" y="1363035"/>
          <a:ext cx="6390336" cy="1584204"/>
        </p:xfrm>
        <a:graphic>
          <a:graphicData uri="http://schemas.openxmlformats.org/drawingml/2006/table">
            <a:tbl>
              <a:tblPr/>
              <a:tblGrid>
                <a:gridCol w="798792">
                  <a:extLst>
                    <a:ext uri="{9D8B030D-6E8A-4147-A177-3AD203B41FA5}">
                      <a16:colId xmlns:a16="http://schemas.microsoft.com/office/drawing/2014/main" xmlns="" val="20000"/>
                    </a:ext>
                  </a:extLst>
                </a:gridCol>
                <a:gridCol w="857962">
                  <a:extLst>
                    <a:ext uri="{9D8B030D-6E8A-4147-A177-3AD203B41FA5}">
                      <a16:colId xmlns:a16="http://schemas.microsoft.com/office/drawing/2014/main" xmlns="" val="20001"/>
                    </a:ext>
                  </a:extLst>
                </a:gridCol>
                <a:gridCol w="739622">
                  <a:extLst>
                    <a:ext uri="{9D8B030D-6E8A-4147-A177-3AD203B41FA5}">
                      <a16:colId xmlns:a16="http://schemas.microsoft.com/office/drawing/2014/main" xmlns="" val="20002"/>
                    </a:ext>
                  </a:extLst>
                </a:gridCol>
                <a:gridCol w="798792">
                  <a:extLst>
                    <a:ext uri="{9D8B030D-6E8A-4147-A177-3AD203B41FA5}">
                      <a16:colId xmlns:a16="http://schemas.microsoft.com/office/drawing/2014/main" xmlns="" val="20003"/>
                    </a:ext>
                  </a:extLst>
                </a:gridCol>
                <a:gridCol w="798792">
                  <a:extLst>
                    <a:ext uri="{9D8B030D-6E8A-4147-A177-3AD203B41FA5}">
                      <a16:colId xmlns:a16="http://schemas.microsoft.com/office/drawing/2014/main" xmlns="" val="20004"/>
                    </a:ext>
                  </a:extLst>
                </a:gridCol>
                <a:gridCol w="798792">
                  <a:extLst>
                    <a:ext uri="{9D8B030D-6E8A-4147-A177-3AD203B41FA5}">
                      <a16:colId xmlns:a16="http://schemas.microsoft.com/office/drawing/2014/main" xmlns="" val="20005"/>
                    </a:ext>
                  </a:extLst>
                </a:gridCol>
                <a:gridCol w="769207">
                  <a:extLst>
                    <a:ext uri="{9D8B030D-6E8A-4147-A177-3AD203B41FA5}">
                      <a16:colId xmlns:a16="http://schemas.microsoft.com/office/drawing/2014/main" xmlns="" val="20006"/>
                    </a:ext>
                  </a:extLst>
                </a:gridCol>
                <a:gridCol w="828377">
                  <a:extLst>
                    <a:ext uri="{9D8B030D-6E8A-4147-A177-3AD203B41FA5}">
                      <a16:colId xmlns:a16="http://schemas.microsoft.com/office/drawing/2014/main" xmlns="" val="20007"/>
                    </a:ext>
                  </a:extLst>
                </a:gridCol>
              </a:tblGrid>
              <a:tr h="26085">
                <a:tc>
                  <a:txBody>
                    <a:bodyPr/>
                    <a:lstStyle/>
                    <a:p>
                      <a:pPr algn="ctr">
                        <a:spcBef>
                          <a:spcPts val="200"/>
                        </a:spcBef>
                        <a:spcAft>
                          <a:spcPts val="200"/>
                        </a:spcAft>
                      </a:pPr>
                      <a:r>
                        <a:rPr lang="en-US" sz="1600" b="1" kern="1050" dirty="0">
                          <a:solidFill>
                            <a:srgbClr val="FFFFFF"/>
                          </a:solidFill>
                          <a:latin typeface="Times New Roman"/>
                          <a:ea typeface="宋体"/>
                          <a:cs typeface="Times New Roman"/>
                        </a:rPr>
                        <a:t>Example</a:t>
                      </a:r>
                      <a:endParaRPr lang="zh-CN" sz="1600" kern="105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Bef>
                          <a:spcPts val="200"/>
                        </a:spcBef>
                        <a:spcAft>
                          <a:spcPts val="200"/>
                        </a:spcAft>
                      </a:pPr>
                      <a:r>
                        <a:rPr lang="en-US" sz="1600" b="1" i="1" kern="1050" dirty="0">
                          <a:solidFill>
                            <a:srgbClr val="FFFFFF"/>
                          </a:solidFill>
                          <a:latin typeface="Times New Roman"/>
                          <a:ea typeface="宋体"/>
                          <a:cs typeface="Times New Roman"/>
                        </a:rPr>
                        <a:t>Sky</a:t>
                      </a:r>
                      <a:endParaRPr lang="zh-CN" sz="1600" kern="105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Bef>
                          <a:spcPts val="200"/>
                        </a:spcBef>
                        <a:spcAft>
                          <a:spcPts val="200"/>
                        </a:spcAft>
                      </a:pPr>
                      <a:r>
                        <a:rPr lang="en-US" sz="1600" b="1" i="1" kern="1050">
                          <a:solidFill>
                            <a:srgbClr val="FFFFFF"/>
                          </a:solidFill>
                          <a:latin typeface="Times New Roman"/>
                          <a:ea typeface="宋体"/>
                          <a:cs typeface="Times New Roman"/>
                        </a:rPr>
                        <a:t>AirTemp</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Bef>
                          <a:spcPts val="200"/>
                        </a:spcBef>
                        <a:spcAft>
                          <a:spcPts val="200"/>
                        </a:spcAft>
                      </a:pPr>
                      <a:r>
                        <a:rPr lang="en-US" sz="1600" b="1" i="1" kern="1050">
                          <a:solidFill>
                            <a:srgbClr val="FFFFFF"/>
                          </a:solidFill>
                          <a:latin typeface="Times New Roman"/>
                          <a:ea typeface="宋体"/>
                          <a:cs typeface="Times New Roman"/>
                        </a:rPr>
                        <a:t>Humidity</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Bef>
                          <a:spcPts val="200"/>
                        </a:spcBef>
                        <a:spcAft>
                          <a:spcPts val="200"/>
                        </a:spcAft>
                      </a:pPr>
                      <a:r>
                        <a:rPr lang="en-US" sz="1600" b="1" i="1" kern="1050">
                          <a:solidFill>
                            <a:srgbClr val="FFFFFF"/>
                          </a:solidFill>
                          <a:latin typeface="Times New Roman"/>
                          <a:ea typeface="宋体"/>
                          <a:cs typeface="Times New Roman"/>
                        </a:rPr>
                        <a:t>Wind</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Bef>
                          <a:spcPts val="200"/>
                        </a:spcBef>
                        <a:spcAft>
                          <a:spcPts val="200"/>
                        </a:spcAft>
                      </a:pPr>
                      <a:r>
                        <a:rPr lang="en-US" sz="1600" b="1" i="1" kern="1050" dirty="0">
                          <a:solidFill>
                            <a:srgbClr val="FFFFFF"/>
                          </a:solidFill>
                          <a:latin typeface="Times New Roman"/>
                          <a:ea typeface="宋体"/>
                          <a:cs typeface="Times New Roman"/>
                        </a:rPr>
                        <a:t>Water</a:t>
                      </a:r>
                      <a:endParaRPr lang="zh-CN" sz="1600" kern="105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Bef>
                          <a:spcPts val="200"/>
                        </a:spcBef>
                        <a:spcAft>
                          <a:spcPts val="200"/>
                        </a:spcAft>
                      </a:pPr>
                      <a:r>
                        <a:rPr lang="en-US" sz="1600" b="1" i="1" kern="1050">
                          <a:solidFill>
                            <a:srgbClr val="FFFFFF"/>
                          </a:solidFill>
                          <a:latin typeface="Times New Roman"/>
                          <a:ea typeface="宋体"/>
                          <a:cs typeface="Times New Roman"/>
                        </a:rPr>
                        <a:t>Forecast</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Bef>
                          <a:spcPts val="200"/>
                        </a:spcBef>
                        <a:spcAft>
                          <a:spcPts val="200"/>
                        </a:spcAft>
                      </a:pPr>
                      <a:r>
                        <a:rPr lang="en-US" sz="1600" b="1" i="1" kern="1050">
                          <a:solidFill>
                            <a:srgbClr val="FFFFFF"/>
                          </a:solidFill>
                          <a:latin typeface="Times New Roman"/>
                          <a:ea typeface="宋体"/>
                          <a:cs typeface="Times New Roman"/>
                        </a:rPr>
                        <a:t>EnjoySport</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00"/>
                  </a:ext>
                </a:extLst>
              </a:tr>
              <a:tr h="274131">
                <a:tc>
                  <a:txBody>
                    <a:bodyPr/>
                    <a:lstStyle/>
                    <a:p>
                      <a:pPr algn="ctr">
                        <a:spcBef>
                          <a:spcPts val="200"/>
                        </a:spcBef>
                        <a:spcAft>
                          <a:spcPts val="200"/>
                        </a:spcAft>
                      </a:pPr>
                      <a:r>
                        <a:rPr lang="en-US" sz="1600" kern="1050">
                          <a:latin typeface="Times New Roman"/>
                          <a:ea typeface="宋体"/>
                          <a:cs typeface="Times New Roman"/>
                        </a:rPr>
                        <a:t>1</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Sunny</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Warm</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endParaRPr lang="en-US" sz="1600" kern="105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Strong</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Warm</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Same</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Yes</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74131">
                <a:tc>
                  <a:txBody>
                    <a:bodyPr/>
                    <a:lstStyle/>
                    <a:p>
                      <a:pPr algn="ctr">
                        <a:spcBef>
                          <a:spcPts val="200"/>
                        </a:spcBef>
                        <a:spcAft>
                          <a:spcPts val="200"/>
                        </a:spcAft>
                      </a:pPr>
                      <a:r>
                        <a:rPr lang="en-US" sz="1600" kern="1050">
                          <a:latin typeface="Times New Roman"/>
                          <a:ea typeface="宋体"/>
                          <a:cs typeface="Times New Roman"/>
                        </a:rPr>
                        <a:t>2</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Sunny</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Warm</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High</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Strong</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Warm</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Same</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Yes</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74131">
                <a:tc>
                  <a:txBody>
                    <a:bodyPr/>
                    <a:lstStyle/>
                    <a:p>
                      <a:pPr algn="ctr">
                        <a:spcBef>
                          <a:spcPts val="200"/>
                        </a:spcBef>
                        <a:spcAft>
                          <a:spcPts val="200"/>
                        </a:spcAft>
                      </a:pPr>
                      <a:r>
                        <a:rPr lang="en-US" sz="1600" kern="1050">
                          <a:latin typeface="Times New Roman"/>
                          <a:ea typeface="宋体"/>
                          <a:cs typeface="Times New Roman"/>
                        </a:rPr>
                        <a:t>3</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Rainy</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Cold</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High</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Strong</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Warm</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Change</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No</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74131">
                <a:tc>
                  <a:txBody>
                    <a:bodyPr/>
                    <a:lstStyle/>
                    <a:p>
                      <a:pPr algn="ctr">
                        <a:spcBef>
                          <a:spcPts val="200"/>
                        </a:spcBef>
                        <a:spcAft>
                          <a:spcPts val="200"/>
                        </a:spcAft>
                      </a:pPr>
                      <a:r>
                        <a:rPr lang="en-US" sz="1600" kern="1050" dirty="0">
                          <a:latin typeface="Times New Roman"/>
                          <a:ea typeface="宋体"/>
                          <a:cs typeface="Times New Roman"/>
                        </a:rPr>
                        <a:t>4</a:t>
                      </a:r>
                      <a:endParaRPr lang="zh-CN" sz="1600" kern="105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Sunny</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dirty="0">
                          <a:latin typeface="Times New Roman"/>
                          <a:ea typeface="宋体"/>
                          <a:cs typeface="Times New Roman"/>
                        </a:rPr>
                        <a:t>Warm</a:t>
                      </a:r>
                      <a:endParaRPr lang="zh-CN" sz="1600" kern="105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High</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Strong</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Cool</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a:ea typeface="宋体"/>
                          <a:cs typeface="Times New Roman"/>
                        </a:rPr>
                        <a:t>Change</a:t>
                      </a:r>
                      <a:endParaRPr lang="zh-CN" sz="1600" kern="105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dirty="0">
                          <a:latin typeface="Times New Roman"/>
                          <a:ea typeface="宋体"/>
                          <a:cs typeface="Times New Roman"/>
                        </a:rPr>
                        <a:t>Yes</a:t>
                      </a:r>
                      <a:endParaRPr lang="zh-CN" sz="1600" kern="105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7" name="矩形 6"/>
          <p:cNvSpPr/>
          <p:nvPr/>
        </p:nvSpPr>
        <p:spPr>
          <a:xfrm>
            <a:off x="5553541" y="337274"/>
            <a:ext cx="6096000" cy="923330"/>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r>
              <a:rPr lang="zh-CN" altLang="zh-CN" dirty="0">
                <a:latin typeface="Times New Roman" panose="02020603050405020304" pitchFamily="18" charset="0"/>
                <a:cs typeface="Times New Roman" panose="02020603050405020304" pitchFamily="18" charset="0"/>
              </a:rPr>
              <a:t>概念学习主要解决的是“在已知的样本集合以及每个样本是否属于某一概念的标注的前提下，推断出该概念的一般定义”的</a:t>
            </a:r>
            <a:r>
              <a:rPr lang="zh-CN" altLang="zh-CN" dirty="0" smtClean="0">
                <a:latin typeface="Times New Roman" panose="02020603050405020304" pitchFamily="18" charset="0"/>
                <a:cs typeface="Times New Roman" panose="02020603050405020304" pitchFamily="18" charset="0"/>
              </a:rPr>
              <a:t>问题</a:t>
            </a:r>
            <a:r>
              <a:rPr lang="zh-CN" altLang="en-US" dirty="0" smtClean="0">
                <a:latin typeface="Times New Roman" panose="02020603050405020304" pitchFamily="18" charset="0"/>
                <a:cs typeface="Times New Roman" panose="02020603050405020304" pitchFamily="18" charset="0"/>
              </a:rPr>
              <a:t>，例如学习</a:t>
            </a:r>
            <a:r>
              <a:rPr lang="zh-CN" altLang="zh-CN" dirty="0" smtClean="0"/>
              <a:t>概念</a:t>
            </a:r>
            <a:r>
              <a:rPr lang="en-US" altLang="zh-CN" i="1" dirty="0" err="1" smtClean="0"/>
              <a:t>EnjoySport</a:t>
            </a:r>
            <a:r>
              <a:rPr lang="zh-CN" altLang="en-US" i="1" dirty="0" smtClean="0"/>
              <a:t>。</a:t>
            </a:r>
            <a:endParaRPr lang="zh-CN" altLang="en-US" dirty="0"/>
          </a:p>
        </p:txBody>
      </p:sp>
      <p:sp>
        <p:nvSpPr>
          <p:cNvPr id="6" name="圆角矩形 5"/>
          <p:cNvSpPr/>
          <p:nvPr/>
        </p:nvSpPr>
        <p:spPr>
          <a:xfrm>
            <a:off x="5735960" y="1260604"/>
            <a:ext cx="5112568" cy="16866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11266897" y="1231395"/>
            <a:ext cx="512440" cy="16866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8163943"/>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决策树学习</a:t>
            </a:r>
            <a:endParaRPr lang="en-US" altLang="zh-CN"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226747297"/>
              </p:ext>
            </p:extLst>
          </p:nvPr>
        </p:nvGraphicFramePr>
        <p:xfrm>
          <a:off x="812800" y="1500175"/>
          <a:ext cx="5139184" cy="47629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文本占位符 3"/>
          <p:cNvSpPr>
            <a:spLocks noGrp="1"/>
          </p:cNvSpPr>
          <p:nvPr>
            <p:ph type="body" sz="quarter" idx="13"/>
          </p:nvPr>
        </p:nvSpPr>
        <p:spPr/>
        <p:txBody>
          <a:bodyPr/>
          <a:lstStyle/>
          <a:p>
            <a:r>
              <a:rPr lang="zh-CN" altLang="en-US" dirty="0" smtClean="0"/>
              <a:t>▼</a:t>
            </a:r>
            <a:r>
              <a:rPr lang="en-US" altLang="zh-CN" dirty="0" smtClean="0"/>
              <a:t>3.</a:t>
            </a:r>
            <a:r>
              <a:rPr lang="zh-CN" altLang="en-US" dirty="0" smtClean="0"/>
              <a:t>机器学习与数据科学</a:t>
            </a:r>
            <a:endParaRPr lang="zh-CN" altLang="en-US" dirty="0"/>
          </a:p>
        </p:txBody>
      </p:sp>
      <p:sp>
        <p:nvSpPr>
          <p:cNvPr id="5" name="文本占位符 4"/>
          <p:cNvSpPr>
            <a:spLocks noGrp="1"/>
          </p:cNvSpPr>
          <p:nvPr>
            <p:ph type="body" sz="quarter" idx="14"/>
          </p:nvPr>
        </p:nvSpPr>
        <p:spPr>
          <a:xfrm>
            <a:off x="5429245" y="0"/>
            <a:ext cx="2826995" cy="260648"/>
          </a:xfrm>
        </p:spPr>
        <p:txBody>
          <a:bodyPr/>
          <a:lstStyle/>
          <a:p>
            <a:r>
              <a:rPr lang="zh-CN" altLang="en-US" dirty="0" smtClean="0"/>
              <a:t>►</a:t>
            </a:r>
            <a:r>
              <a:rPr lang="en-US" altLang="zh-CN" dirty="0" smtClean="0"/>
              <a:t>3.2 </a:t>
            </a:r>
            <a:r>
              <a:rPr lang="zh-CN" altLang="en-US" dirty="0" smtClean="0"/>
              <a:t>数据科学中常用的机器学习知识</a:t>
            </a:r>
            <a:endParaRPr lang="zh-CN" altLang="en-US" dirty="0"/>
          </a:p>
        </p:txBody>
      </p:sp>
      <p:sp>
        <p:nvSpPr>
          <p:cNvPr id="3" name="Rectangle 2"/>
          <p:cNvSpPr>
            <a:spLocks noChangeArrowheads="1"/>
          </p:cNvSpPr>
          <p:nvPr/>
        </p:nvSpPr>
        <p:spPr bwMode="auto">
          <a:xfrm>
            <a:off x="695400" y="1556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1"/>
          <p:cNvGraphicFramePr>
            <a:graphicFrameLocks noChangeAspect="1"/>
          </p:cNvGraphicFramePr>
          <p:nvPr>
            <p:extLst>
              <p:ext uri="{D42A27DB-BD31-4B8C-83A1-F6EECF244321}">
                <p14:modId xmlns:p14="http://schemas.microsoft.com/office/powerpoint/2010/main" val="2211360362"/>
              </p:ext>
            </p:extLst>
          </p:nvPr>
        </p:nvGraphicFramePr>
        <p:xfrm>
          <a:off x="6733515" y="279938"/>
          <a:ext cx="5458485" cy="2245422"/>
        </p:xfrm>
        <a:graphic>
          <a:graphicData uri="http://schemas.openxmlformats.org/presentationml/2006/ole">
            <mc:AlternateContent xmlns:mc="http://schemas.openxmlformats.org/markup-compatibility/2006">
              <mc:Choice xmlns:v="urn:schemas-microsoft-com:vml" Requires="v">
                <p:oleObj spid="_x0000_s145630" name="Visio" r:id="rId9" imgW="5806890" imgH="2386821" progId="Visio.Drawing.11">
                  <p:embed/>
                </p:oleObj>
              </mc:Choice>
              <mc:Fallback>
                <p:oleObj name="Visio" r:id="rId9" imgW="5806890" imgH="2386821" progId="Visio.Drawing.11">
                  <p:embed/>
                  <p:pic>
                    <p:nvPicPr>
                      <p:cNvPr id="194561"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3515" y="279938"/>
                        <a:ext cx="5458485" cy="2245422"/>
                      </a:xfrm>
                      <a:prstGeom prst="rect">
                        <a:avLst/>
                      </a:prstGeom>
                      <a:noFill/>
                    </p:spPr>
                  </p:pic>
                </p:oleObj>
              </mc:Fallback>
            </mc:AlternateContent>
          </a:graphicData>
        </a:graphic>
      </p:graphicFrame>
      <p:sp>
        <p:nvSpPr>
          <p:cNvPr id="6" name="文本框 5"/>
          <p:cNvSpPr txBox="1"/>
          <p:nvPr/>
        </p:nvSpPr>
        <p:spPr>
          <a:xfrm flipH="1">
            <a:off x="7824192" y="2867729"/>
            <a:ext cx="3816424"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171450" indent="-171450">
              <a:buFont typeface="Arial" panose="020B0604020202020204" pitchFamily="34" charset="0"/>
              <a:buChar char="•"/>
            </a:pPr>
            <a:r>
              <a:rPr lang="zh-CN" altLang="zh-CN" sz="1200" b="1" dirty="0"/>
              <a:t>根节点：</a:t>
            </a:r>
            <a:r>
              <a:rPr lang="zh-CN" altLang="zh-CN" sz="1200" dirty="0"/>
              <a:t>代表分类的开始；</a:t>
            </a:r>
          </a:p>
          <a:p>
            <a:pPr marL="171450" indent="-171450">
              <a:buFont typeface="Arial" panose="020B0604020202020204" pitchFamily="34" charset="0"/>
              <a:buChar char="•"/>
            </a:pPr>
            <a:r>
              <a:rPr lang="zh-CN" altLang="zh-CN" sz="1200" b="1" dirty="0"/>
              <a:t>叶节点：</a:t>
            </a:r>
            <a:r>
              <a:rPr lang="zh-CN" altLang="zh-CN" sz="1200" dirty="0"/>
              <a:t>代表一个实例的结束；</a:t>
            </a:r>
          </a:p>
          <a:p>
            <a:pPr marL="171450" indent="-171450">
              <a:buFont typeface="Arial" panose="020B0604020202020204" pitchFamily="34" charset="0"/>
              <a:buChar char="•"/>
            </a:pPr>
            <a:r>
              <a:rPr lang="zh-CN" altLang="zh-CN" sz="1200" b="1" dirty="0"/>
              <a:t>中间节点：</a:t>
            </a:r>
            <a:r>
              <a:rPr lang="zh-CN" altLang="zh-CN" sz="1200" dirty="0"/>
              <a:t>代表相应实例的某一个属性；</a:t>
            </a:r>
          </a:p>
          <a:p>
            <a:pPr marL="171450" indent="-171450">
              <a:buFont typeface="Arial" panose="020B0604020202020204" pitchFamily="34" charset="0"/>
              <a:buChar char="•"/>
            </a:pPr>
            <a:r>
              <a:rPr lang="zh-CN" altLang="zh-CN" sz="1200" b="1" dirty="0"/>
              <a:t>节点之间的边：</a:t>
            </a:r>
            <a:r>
              <a:rPr lang="zh-CN" altLang="zh-CN" sz="1200" dirty="0"/>
              <a:t>代表某一个属性的属性值；</a:t>
            </a:r>
          </a:p>
          <a:p>
            <a:pPr marL="171450" indent="-171450">
              <a:buFont typeface="Arial" panose="020B0604020202020204" pitchFamily="34" charset="0"/>
              <a:buChar char="•"/>
            </a:pPr>
            <a:r>
              <a:rPr lang="zh-CN" altLang="zh-CN" sz="1200" b="1" dirty="0"/>
              <a:t>从根节点到叶节点的每条路径：</a:t>
            </a:r>
            <a:r>
              <a:rPr lang="zh-CN" altLang="zh-CN" sz="1200" dirty="0"/>
              <a:t>代表一个具体的实例，同一个路径上的所有属性之间是</a:t>
            </a:r>
            <a:r>
              <a:rPr lang="en-US" altLang="zh-CN" sz="1200" dirty="0"/>
              <a:t>“</a:t>
            </a:r>
            <a:r>
              <a:rPr lang="zh-CN" altLang="zh-CN" sz="1200" dirty="0"/>
              <a:t>逻辑与</a:t>
            </a:r>
            <a:r>
              <a:rPr lang="en-US" altLang="zh-CN" sz="1200" dirty="0"/>
              <a:t>”</a:t>
            </a:r>
            <a:r>
              <a:rPr lang="zh-CN" altLang="zh-CN" sz="1200" dirty="0"/>
              <a:t>关系</a:t>
            </a:r>
            <a:r>
              <a:rPr lang="zh-CN" altLang="zh-CN" sz="1200" dirty="0" smtClean="0"/>
              <a:t>。</a:t>
            </a:r>
            <a:endParaRPr lang="en-US" altLang="zh-CN" sz="1200" dirty="0"/>
          </a:p>
        </p:txBody>
      </p:sp>
    </p:spTree>
    <p:extLst>
      <p:ext uri="{BB962C8B-B14F-4D97-AF65-F5344CB8AC3E}">
        <p14:creationId xmlns:p14="http://schemas.microsoft.com/office/powerpoint/2010/main" val="2810069813"/>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ID3</a:t>
            </a:r>
            <a:r>
              <a:rPr lang="zh-CN" altLang="en-US" dirty="0" smtClean="0"/>
              <a:t>算法的基本步骤</a:t>
            </a:r>
            <a:endParaRPr lang="en-US" altLang="zh-CN"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12334876"/>
              </p:ext>
            </p:extLst>
          </p:nvPr>
        </p:nvGraphicFramePr>
        <p:xfrm>
          <a:off x="812800" y="1500175"/>
          <a:ext cx="6795368" cy="476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占位符 3"/>
          <p:cNvSpPr>
            <a:spLocks noGrp="1"/>
          </p:cNvSpPr>
          <p:nvPr>
            <p:ph type="body" sz="quarter" idx="13"/>
          </p:nvPr>
        </p:nvSpPr>
        <p:spPr/>
        <p:txBody>
          <a:bodyPr/>
          <a:lstStyle/>
          <a:p>
            <a:r>
              <a:rPr lang="zh-CN" altLang="en-US" dirty="0" smtClean="0"/>
              <a:t>▼</a:t>
            </a:r>
            <a:r>
              <a:rPr lang="en-US" altLang="zh-CN" dirty="0" smtClean="0"/>
              <a:t>3.</a:t>
            </a:r>
            <a:r>
              <a:rPr lang="zh-CN" altLang="en-US" dirty="0" smtClean="0"/>
              <a:t>机器学习与数据科学</a:t>
            </a:r>
            <a:endParaRPr lang="zh-CN" altLang="en-US" dirty="0"/>
          </a:p>
        </p:txBody>
      </p:sp>
      <p:sp>
        <p:nvSpPr>
          <p:cNvPr id="5" name="文本占位符 4"/>
          <p:cNvSpPr>
            <a:spLocks noGrp="1"/>
          </p:cNvSpPr>
          <p:nvPr>
            <p:ph type="body" sz="quarter" idx="14"/>
          </p:nvPr>
        </p:nvSpPr>
        <p:spPr>
          <a:xfrm>
            <a:off x="5429245" y="0"/>
            <a:ext cx="2899003" cy="106758"/>
          </a:xfrm>
        </p:spPr>
        <p:txBody>
          <a:bodyPr/>
          <a:lstStyle/>
          <a:p>
            <a:r>
              <a:rPr lang="zh-CN" altLang="en-US" dirty="0" smtClean="0"/>
              <a:t>►</a:t>
            </a:r>
            <a:r>
              <a:rPr lang="en-US" altLang="zh-CN" dirty="0" smtClean="0"/>
              <a:t>3.2 </a:t>
            </a:r>
            <a:r>
              <a:rPr lang="zh-CN" altLang="en-US" dirty="0" smtClean="0"/>
              <a:t>数据科学中常用的机器学习知识</a:t>
            </a:r>
            <a:endParaRPr lang="zh-CN" altLang="en-US" dirty="0"/>
          </a:p>
        </p:txBody>
      </p:sp>
      <p:sp>
        <p:nvSpPr>
          <p:cNvPr id="3" name="Rectangle 2"/>
          <p:cNvSpPr>
            <a:spLocks noChangeArrowheads="1"/>
          </p:cNvSpPr>
          <p:nvPr/>
        </p:nvSpPr>
        <p:spPr bwMode="auto">
          <a:xfrm>
            <a:off x="695400" y="1556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328248" y="-27384"/>
            <a:ext cx="3816424" cy="1754326"/>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indent="-285750">
              <a:buFont typeface="Arial" panose="020B0604020202020204" pitchFamily="34" charset="0"/>
              <a:buChar char="•"/>
            </a:pPr>
            <a:r>
              <a:rPr lang="en-US" altLang="zh-CN" dirty="0"/>
              <a:t>ID3</a:t>
            </a:r>
            <a:r>
              <a:rPr lang="zh-CN" altLang="en-US" dirty="0"/>
              <a:t>算法的数学基础</a:t>
            </a:r>
            <a:r>
              <a:rPr lang="zh-CN" altLang="en-US" dirty="0" smtClean="0"/>
              <a:t>是</a:t>
            </a:r>
            <a:r>
              <a:rPr lang="en-US" altLang="zh-CN" dirty="0" smtClean="0"/>
              <a:t>”</a:t>
            </a:r>
            <a:r>
              <a:rPr lang="zh-CN" altLang="en-US" dirty="0" smtClean="0"/>
              <a:t>信息熵</a:t>
            </a:r>
            <a:r>
              <a:rPr lang="en-US" altLang="zh-CN" dirty="0" smtClean="0"/>
              <a:t>”</a:t>
            </a:r>
            <a:r>
              <a:rPr lang="zh-CN" altLang="en-US" dirty="0" smtClean="0"/>
              <a:t>和</a:t>
            </a:r>
            <a:r>
              <a:rPr lang="en-US" altLang="zh-CN" dirty="0" smtClean="0"/>
              <a:t>”</a:t>
            </a:r>
            <a:r>
              <a:rPr lang="zh-CN" altLang="en-US" dirty="0" smtClean="0"/>
              <a:t>条件熵</a:t>
            </a:r>
            <a:r>
              <a:rPr lang="en-US" altLang="zh-CN" dirty="0" smtClean="0"/>
              <a:t>”</a:t>
            </a:r>
            <a:r>
              <a:rPr lang="zh-CN" altLang="en-US" dirty="0" smtClean="0"/>
              <a:t>，</a:t>
            </a:r>
            <a:r>
              <a:rPr lang="zh-CN" altLang="en-US" dirty="0"/>
              <a:t>并以</a:t>
            </a:r>
            <a:r>
              <a:rPr lang="en-US" altLang="zh-CN" dirty="0"/>
              <a:t>“</a:t>
            </a:r>
            <a:r>
              <a:rPr lang="zh-CN" altLang="en-US" dirty="0"/>
              <a:t>信息熵下降速度最快</a:t>
            </a:r>
            <a:r>
              <a:rPr lang="en-US" altLang="zh-CN" dirty="0"/>
              <a:t>”</a:t>
            </a:r>
            <a:r>
              <a:rPr lang="zh-CN" altLang="en-US" dirty="0"/>
              <a:t>作为属性选择的</a:t>
            </a:r>
            <a:r>
              <a:rPr lang="zh-CN" altLang="en-US" dirty="0" smtClean="0"/>
              <a:t>标准</a:t>
            </a:r>
            <a:endParaRPr lang="en-US" altLang="zh-CN" dirty="0" smtClean="0"/>
          </a:p>
          <a:p>
            <a:pPr marL="285750" indent="-285750">
              <a:buFont typeface="Arial" panose="020B0604020202020204" pitchFamily="34" charset="0"/>
              <a:buChar char="•"/>
            </a:pPr>
            <a:r>
              <a:rPr lang="zh-CN" altLang="en-US" dirty="0"/>
              <a:t>决策树的生成和基于决策树的数据分析是两个不同概念</a:t>
            </a:r>
            <a:endParaRPr lang="en-US" altLang="zh-CN" dirty="0" smtClean="0"/>
          </a:p>
          <a:p>
            <a:pPr marL="285750" indent="-285750">
              <a:buFont typeface="Arial" panose="020B0604020202020204" pitchFamily="34" charset="0"/>
              <a:buChar char="•"/>
            </a:pPr>
            <a:r>
              <a:rPr lang="en-US" altLang="zh-CN" dirty="0" smtClean="0"/>
              <a:t>ID3</a:t>
            </a:r>
            <a:r>
              <a:rPr lang="zh-CN" altLang="en-US" dirty="0" smtClean="0"/>
              <a:t>算法的重要性</a:t>
            </a:r>
            <a:endParaRPr lang="zh-CN" altLang="en-US" dirty="0"/>
          </a:p>
        </p:txBody>
      </p:sp>
    </p:spTree>
    <p:extLst>
      <p:ext uri="{BB962C8B-B14F-4D97-AF65-F5344CB8AC3E}">
        <p14:creationId xmlns:p14="http://schemas.microsoft.com/office/powerpoint/2010/main" val="347577530"/>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ID3</a:t>
            </a:r>
            <a:r>
              <a:rPr lang="zh-CN" altLang="en-US" dirty="0"/>
              <a:t>算法</a:t>
            </a:r>
            <a:r>
              <a:rPr lang="zh-CN" altLang="en-US" dirty="0" smtClean="0"/>
              <a:t>的关键点</a:t>
            </a:r>
            <a:endParaRPr lang="en-US" altLang="zh-CN"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3.</a:t>
            </a:r>
            <a:r>
              <a:rPr lang="zh-CN" altLang="en-US" dirty="0" smtClean="0"/>
              <a:t>机器学习与数据科学</a:t>
            </a:r>
            <a:endParaRPr lang="zh-CN" altLang="en-US" dirty="0"/>
          </a:p>
        </p:txBody>
      </p:sp>
      <p:sp>
        <p:nvSpPr>
          <p:cNvPr id="5" name="文本占位符 4"/>
          <p:cNvSpPr>
            <a:spLocks noGrp="1"/>
          </p:cNvSpPr>
          <p:nvPr>
            <p:ph type="body" sz="quarter" idx="14"/>
          </p:nvPr>
        </p:nvSpPr>
        <p:spPr>
          <a:xfrm>
            <a:off x="5429245" y="0"/>
            <a:ext cx="2899003" cy="260648"/>
          </a:xfrm>
        </p:spPr>
        <p:txBody>
          <a:bodyPr/>
          <a:lstStyle/>
          <a:p>
            <a:r>
              <a:rPr lang="zh-CN" altLang="en-US" dirty="0" smtClean="0"/>
              <a:t>►</a:t>
            </a:r>
            <a:r>
              <a:rPr lang="en-US" altLang="zh-CN" dirty="0" smtClean="0"/>
              <a:t>3.2 </a:t>
            </a:r>
            <a:r>
              <a:rPr lang="zh-CN" altLang="en-US" dirty="0" smtClean="0"/>
              <a:t>数据科学中常用的机器学习知识</a:t>
            </a:r>
            <a:endParaRPr lang="zh-CN" altLang="en-US" dirty="0"/>
          </a:p>
        </p:txBody>
      </p:sp>
      <p:sp>
        <p:nvSpPr>
          <p:cNvPr id="3" name="Rectangle 2"/>
          <p:cNvSpPr>
            <a:spLocks noChangeArrowheads="1"/>
          </p:cNvSpPr>
          <p:nvPr/>
        </p:nvSpPr>
        <p:spPr bwMode="auto">
          <a:xfrm>
            <a:off x="695400" y="1556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内容占位符 2"/>
          <p:cNvSpPr>
            <a:spLocks noGrp="1"/>
          </p:cNvSpPr>
          <p:nvPr>
            <p:ph idx="1"/>
          </p:nvPr>
        </p:nvSpPr>
        <p:spPr>
          <a:xfrm>
            <a:off x="812800" y="1500175"/>
            <a:ext cx="6795368" cy="4762910"/>
          </a:xfrm>
        </p:spPr>
        <p:txBody>
          <a:bodyPr/>
          <a:lstStyle/>
          <a:p>
            <a:pPr lvl="0"/>
            <a:r>
              <a:rPr lang="zh-CN" altLang="en-US" b="1" dirty="0"/>
              <a:t>信息熵</a:t>
            </a:r>
            <a:r>
              <a:rPr lang="zh-CN" altLang="en-US" dirty="0"/>
              <a:t>：是对信源整体不确定性的度量，假设</a:t>
            </a:r>
            <a:r>
              <a:rPr lang="en-US" altLang="zh-CN" dirty="0"/>
              <a:t>X</a:t>
            </a:r>
            <a:r>
              <a:rPr lang="zh-CN" altLang="en-US" dirty="0"/>
              <a:t>为信源，</a:t>
            </a:r>
            <a:r>
              <a:rPr lang="en-US" altLang="zh-CN" dirty="0"/>
              <a:t>x</a:t>
            </a:r>
            <a:r>
              <a:rPr lang="en-US" altLang="zh-CN" baseline="-25000" dirty="0"/>
              <a:t>i</a:t>
            </a:r>
            <a:r>
              <a:rPr lang="zh-CN" altLang="en-US" dirty="0"/>
              <a:t>为</a:t>
            </a:r>
            <a:r>
              <a:rPr lang="en-US" altLang="zh-CN" dirty="0"/>
              <a:t>X</a:t>
            </a:r>
            <a:r>
              <a:rPr lang="zh-CN" altLang="en-US" dirty="0"/>
              <a:t>发出的单个信息，</a:t>
            </a:r>
            <a:r>
              <a:rPr lang="en-US" altLang="zh-CN" dirty="0"/>
              <a:t>P(x</a:t>
            </a:r>
            <a:r>
              <a:rPr lang="en-US" altLang="zh-CN" baseline="-25000" dirty="0"/>
              <a:t>i</a:t>
            </a:r>
            <a:r>
              <a:rPr lang="zh-CN" altLang="en-US" dirty="0"/>
              <a:t>）为</a:t>
            </a:r>
            <a:r>
              <a:rPr lang="en-US" altLang="zh-CN" dirty="0"/>
              <a:t>X</a:t>
            </a:r>
            <a:r>
              <a:rPr lang="zh-CN" altLang="en-US" dirty="0"/>
              <a:t>发出</a:t>
            </a:r>
            <a:r>
              <a:rPr lang="en-US" altLang="zh-CN" dirty="0"/>
              <a:t>x</a:t>
            </a:r>
            <a:r>
              <a:rPr lang="en-US" altLang="zh-CN" baseline="-25000" dirty="0"/>
              <a:t>i</a:t>
            </a:r>
            <a:r>
              <a:rPr lang="zh-CN" altLang="en-US" dirty="0"/>
              <a:t>的概率，则</a:t>
            </a:r>
            <a:r>
              <a:rPr lang="en-US" altLang="zh-CN" dirty="0"/>
              <a:t>X</a:t>
            </a:r>
            <a:r>
              <a:rPr lang="zh-CN" altLang="en-US" dirty="0"/>
              <a:t>的信息熵</a:t>
            </a:r>
            <a:r>
              <a:rPr lang="en-US" altLang="zh-CN" dirty="0"/>
              <a:t>H</a:t>
            </a:r>
            <a:r>
              <a:rPr lang="zh-CN" altLang="en-US" dirty="0"/>
              <a:t>（</a:t>
            </a:r>
            <a:r>
              <a:rPr lang="en-US" altLang="zh-CN" dirty="0"/>
              <a:t>X</a:t>
            </a:r>
            <a:r>
              <a:rPr lang="zh-CN" altLang="en-US" dirty="0"/>
              <a:t>）为</a:t>
            </a:r>
            <a:r>
              <a:rPr lang="zh-CN" altLang="en-US" dirty="0" smtClean="0"/>
              <a:t>：</a:t>
            </a:r>
            <a:endParaRPr lang="en-US" altLang="zh-CN" dirty="0" smtClean="0"/>
          </a:p>
          <a:p>
            <a:pPr lvl="0"/>
            <a:endParaRPr lang="en-US" altLang="zh-CN" dirty="0"/>
          </a:p>
          <a:p>
            <a:pPr lvl="0"/>
            <a:endParaRPr lang="en-US" altLang="zh-CN" dirty="0" smtClean="0"/>
          </a:p>
          <a:p>
            <a:pPr lvl="0"/>
            <a:endParaRPr lang="en-US" altLang="zh-CN" dirty="0"/>
          </a:p>
          <a:p>
            <a:pPr lvl="0"/>
            <a:r>
              <a:rPr lang="zh-CN" altLang="en-US" b="1" dirty="0"/>
              <a:t>条件熵</a:t>
            </a:r>
            <a:r>
              <a:rPr lang="zh-CN" altLang="en-US" dirty="0"/>
              <a:t>：是接收者在收到信息后对信源不确定性的度量，假设</a:t>
            </a:r>
            <a:r>
              <a:rPr lang="en-US" altLang="zh-CN" dirty="0"/>
              <a:t>Y</a:t>
            </a:r>
            <a:r>
              <a:rPr lang="zh-CN" altLang="en-US" dirty="0"/>
              <a:t>为接收者，</a:t>
            </a:r>
            <a:r>
              <a:rPr lang="en-US" altLang="zh-CN" dirty="0"/>
              <a:t>X</a:t>
            </a:r>
            <a:r>
              <a:rPr lang="zh-CN" altLang="en-US" dirty="0"/>
              <a:t>为信源，</a:t>
            </a:r>
            <a:r>
              <a:rPr lang="en-US" altLang="zh-CN" dirty="0"/>
              <a:t>           </a:t>
            </a:r>
            <a:r>
              <a:rPr lang="zh-CN" altLang="en-US" dirty="0"/>
              <a:t>为当</a:t>
            </a:r>
            <a:r>
              <a:rPr lang="en-US" altLang="zh-CN" dirty="0"/>
              <a:t>Y</a:t>
            </a:r>
            <a:r>
              <a:rPr lang="zh-CN" altLang="en-US" dirty="0"/>
              <a:t>为</a:t>
            </a:r>
            <a:r>
              <a:rPr lang="en-US" altLang="zh-CN" dirty="0" err="1"/>
              <a:t>y</a:t>
            </a:r>
            <a:r>
              <a:rPr lang="en-US" altLang="zh-CN" baseline="-25000" dirty="0" err="1"/>
              <a:t>i</a:t>
            </a:r>
            <a:r>
              <a:rPr lang="zh-CN" altLang="en-US" dirty="0"/>
              <a:t>时，</a:t>
            </a:r>
            <a:r>
              <a:rPr lang="en-US" altLang="zh-CN" dirty="0"/>
              <a:t>X</a:t>
            </a:r>
            <a:r>
              <a:rPr lang="zh-CN" altLang="en-US" dirty="0"/>
              <a:t>为</a:t>
            </a:r>
            <a:r>
              <a:rPr lang="en-US" altLang="zh-CN" dirty="0"/>
              <a:t>x</a:t>
            </a:r>
            <a:r>
              <a:rPr lang="en-US" altLang="zh-CN" baseline="-25000" dirty="0"/>
              <a:t>i</a:t>
            </a:r>
            <a:r>
              <a:rPr lang="zh-CN" altLang="en-US" dirty="0"/>
              <a:t>的条件概率，则条件熵   </a:t>
            </a:r>
            <a:r>
              <a:rPr lang="en-US" altLang="zh-CN" dirty="0"/>
              <a:t>          </a:t>
            </a:r>
            <a:r>
              <a:rPr lang="zh-CN" altLang="en-US" dirty="0"/>
              <a:t>的定义为</a:t>
            </a:r>
          </a:p>
          <a:p>
            <a:endParaRPr lang="zh-CN" altLang="en-US" dirty="0"/>
          </a:p>
        </p:txBody>
      </p:sp>
      <p:graphicFrame>
        <p:nvGraphicFramePr>
          <p:cNvPr id="11" name="Object 1"/>
          <p:cNvGraphicFramePr>
            <a:graphicFrameLocks noChangeAspect="1"/>
          </p:cNvGraphicFramePr>
          <p:nvPr>
            <p:extLst>
              <p:ext uri="{D42A27DB-BD31-4B8C-83A1-F6EECF244321}">
                <p14:modId xmlns:p14="http://schemas.microsoft.com/office/powerpoint/2010/main" val="1164179733"/>
              </p:ext>
            </p:extLst>
          </p:nvPr>
        </p:nvGraphicFramePr>
        <p:xfrm>
          <a:off x="1487488" y="2756482"/>
          <a:ext cx="3744416" cy="936104"/>
        </p:xfrm>
        <a:graphic>
          <a:graphicData uri="http://schemas.openxmlformats.org/presentationml/2006/ole">
            <mc:AlternateContent xmlns:mc="http://schemas.openxmlformats.org/markup-compatibility/2006">
              <mc:Choice xmlns:v="urn:schemas-microsoft-com:vml" Requires="v">
                <p:oleObj spid="_x0000_s151981" name="Equation" r:id="rId4" imgW="1727200" imgH="431800" progId="Equation.DSMT4">
                  <p:embed/>
                </p:oleObj>
              </mc:Choice>
              <mc:Fallback>
                <p:oleObj name="Equation" r:id="rId4" imgW="1727200" imgH="431800" progId="Equation.DSMT4">
                  <p:embed/>
                  <p:pic>
                    <p:nvPicPr>
                      <p:cNvPr id="3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7488" y="2756482"/>
                        <a:ext cx="3744416" cy="936104"/>
                      </a:xfrm>
                      <a:prstGeom prst="rect">
                        <a:avLst/>
                      </a:prstGeom>
                      <a:noFill/>
                    </p:spPr>
                  </p:pic>
                </p:oleObj>
              </mc:Fallback>
            </mc:AlternateContent>
          </a:graphicData>
        </a:graphic>
      </p:graphicFrame>
      <p:graphicFrame>
        <p:nvGraphicFramePr>
          <p:cNvPr id="12" name="Object 5"/>
          <p:cNvGraphicFramePr>
            <a:graphicFrameLocks noChangeAspect="1"/>
          </p:cNvGraphicFramePr>
          <p:nvPr>
            <p:extLst>
              <p:ext uri="{D42A27DB-BD31-4B8C-83A1-F6EECF244321}">
                <p14:modId xmlns:p14="http://schemas.microsoft.com/office/powerpoint/2010/main" val="2158041859"/>
              </p:ext>
            </p:extLst>
          </p:nvPr>
        </p:nvGraphicFramePr>
        <p:xfrm>
          <a:off x="1487488" y="5608335"/>
          <a:ext cx="5357850" cy="936129"/>
        </p:xfrm>
        <a:graphic>
          <a:graphicData uri="http://schemas.openxmlformats.org/presentationml/2006/ole">
            <mc:AlternateContent xmlns:mc="http://schemas.openxmlformats.org/markup-compatibility/2006">
              <mc:Choice xmlns:v="urn:schemas-microsoft-com:vml" Requires="v">
                <p:oleObj spid="_x0000_s151982" name="Equation" r:id="rId6" imgW="2565400" imgH="444500" progId="Equation.DSMT4">
                  <p:embed/>
                </p:oleObj>
              </mc:Choice>
              <mc:Fallback>
                <p:oleObj name="Equation" r:id="rId6" imgW="2565400" imgH="444500" progId="Equation.DSMT4">
                  <p:embed/>
                  <p:pic>
                    <p:nvPicPr>
                      <p:cNvPr id="3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7488" y="5608335"/>
                        <a:ext cx="5357850" cy="9361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57349135"/>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人工神经网络学习</a:t>
            </a:r>
            <a:endParaRPr lang="en-US" altLang="zh-CN" dirty="0"/>
          </a:p>
        </p:txBody>
      </p:sp>
      <p:sp>
        <p:nvSpPr>
          <p:cNvPr id="6" name="内容占位符 5"/>
          <p:cNvSpPr>
            <a:spLocks noGrp="1"/>
          </p:cNvSpPr>
          <p:nvPr>
            <p:ph idx="1"/>
          </p:nvPr>
        </p:nvSpPr>
        <p:spPr/>
        <p:txBody>
          <a:bodyPr/>
          <a:lstStyle/>
          <a:p>
            <a:r>
              <a:rPr lang="zh-CN" altLang="en-US" dirty="0" smtClean="0"/>
              <a:t>基本组成部分</a:t>
            </a:r>
            <a:endParaRPr lang="en-US" altLang="zh-CN" dirty="0" smtClean="0"/>
          </a:p>
          <a:p>
            <a:pPr lvl="1"/>
            <a:r>
              <a:rPr lang="zh-CN" altLang="en-US" dirty="0" smtClean="0"/>
              <a:t>人工神经元</a:t>
            </a:r>
            <a:endParaRPr lang="en-US" altLang="zh-CN" dirty="0" smtClean="0"/>
          </a:p>
          <a:p>
            <a:pPr lvl="1"/>
            <a:endParaRPr lang="en-US" altLang="zh-CN" dirty="0" smtClean="0"/>
          </a:p>
          <a:p>
            <a:r>
              <a:rPr lang="zh-CN" altLang="en-US" dirty="0" smtClean="0"/>
              <a:t>人工神经元的实现方法</a:t>
            </a:r>
            <a:endParaRPr lang="en-US" altLang="zh-CN" dirty="0" smtClean="0"/>
          </a:p>
          <a:p>
            <a:pPr lvl="1"/>
            <a:r>
              <a:rPr lang="zh-CN" altLang="zh-CN" dirty="0"/>
              <a:t>感知器（</a:t>
            </a:r>
            <a:r>
              <a:rPr lang="en-US" altLang="zh-CN" dirty="0"/>
              <a:t>Perceptron</a:t>
            </a:r>
            <a:r>
              <a:rPr lang="zh-CN" altLang="zh-CN" dirty="0" smtClean="0"/>
              <a:t>）</a:t>
            </a:r>
            <a:endParaRPr lang="en-US" altLang="zh-CN" dirty="0" smtClean="0"/>
          </a:p>
          <a:p>
            <a:pPr lvl="1"/>
            <a:r>
              <a:rPr lang="zh-CN" altLang="zh-CN" dirty="0" smtClean="0"/>
              <a:t>线性</a:t>
            </a:r>
            <a:r>
              <a:rPr lang="zh-CN" altLang="zh-CN" dirty="0"/>
              <a:t>单元（</a:t>
            </a:r>
            <a:r>
              <a:rPr lang="en-US" altLang="zh-CN" dirty="0"/>
              <a:t>Linear Unit</a:t>
            </a:r>
            <a:r>
              <a:rPr lang="zh-CN" altLang="zh-CN" dirty="0" smtClean="0"/>
              <a:t>）</a:t>
            </a:r>
            <a:endParaRPr lang="en-US" altLang="zh-CN" dirty="0" smtClean="0"/>
          </a:p>
          <a:p>
            <a:pPr lvl="1"/>
            <a:r>
              <a:rPr lang="en-US" altLang="zh-CN" dirty="0" smtClean="0"/>
              <a:t>Sigmoid</a:t>
            </a:r>
            <a:r>
              <a:rPr lang="zh-CN" altLang="zh-CN" dirty="0"/>
              <a:t>单元（</a:t>
            </a:r>
            <a:r>
              <a:rPr lang="en-US" altLang="zh-CN" dirty="0"/>
              <a:t>Sigmoid Unit</a:t>
            </a:r>
            <a:r>
              <a:rPr lang="zh-CN" altLang="zh-CN" dirty="0"/>
              <a:t>）</a:t>
            </a:r>
            <a:endParaRPr lang="en-US" altLang="zh-CN" dirty="0"/>
          </a:p>
          <a:p>
            <a:endParaRPr lang="en-US" altLang="zh-CN" dirty="0" smtClean="0"/>
          </a:p>
          <a:p>
            <a:r>
              <a:rPr lang="zh-CN" altLang="en-US" dirty="0" smtClean="0"/>
              <a:t>神经元之间的连接方式</a:t>
            </a:r>
            <a:endParaRPr lang="en-US" altLang="zh-CN" dirty="0" smtClean="0"/>
          </a:p>
          <a:p>
            <a:pPr lvl="1"/>
            <a:r>
              <a:rPr lang="zh-CN" altLang="en-US" dirty="0"/>
              <a:t>无反馈的前向</a:t>
            </a:r>
            <a:r>
              <a:rPr lang="zh-CN" altLang="en-US" dirty="0" smtClean="0"/>
              <a:t>网络</a:t>
            </a:r>
            <a:endParaRPr lang="en-US" altLang="zh-CN" dirty="0"/>
          </a:p>
          <a:p>
            <a:pPr lvl="1"/>
            <a:r>
              <a:rPr lang="zh-CN" altLang="en-US" dirty="0"/>
              <a:t>相互连接型网络</a:t>
            </a:r>
            <a:endParaRPr lang="en-US" altLang="zh-CN" dirty="0"/>
          </a:p>
          <a:p>
            <a:endParaRPr lang="zh-CN" altLang="en-US"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3.</a:t>
            </a:r>
            <a:r>
              <a:rPr lang="zh-CN" altLang="en-US" dirty="0" smtClean="0"/>
              <a:t>机器学习与数据科学</a:t>
            </a:r>
            <a:endParaRPr lang="zh-CN" altLang="en-US" dirty="0"/>
          </a:p>
        </p:txBody>
      </p:sp>
      <p:sp>
        <p:nvSpPr>
          <p:cNvPr id="5" name="文本占位符 4"/>
          <p:cNvSpPr>
            <a:spLocks noGrp="1"/>
          </p:cNvSpPr>
          <p:nvPr>
            <p:ph type="body" sz="quarter" idx="14"/>
          </p:nvPr>
        </p:nvSpPr>
        <p:spPr>
          <a:xfrm>
            <a:off x="5429245" y="0"/>
            <a:ext cx="3187035" cy="260648"/>
          </a:xfrm>
        </p:spPr>
        <p:txBody>
          <a:bodyPr/>
          <a:lstStyle/>
          <a:p>
            <a:r>
              <a:rPr lang="zh-CN" altLang="en-US" dirty="0" smtClean="0"/>
              <a:t>►</a:t>
            </a:r>
            <a:r>
              <a:rPr lang="en-US" altLang="zh-CN" dirty="0" smtClean="0"/>
              <a:t>3.2 </a:t>
            </a:r>
            <a:r>
              <a:rPr lang="zh-CN" altLang="en-US" dirty="0" smtClean="0"/>
              <a:t>数据科学中常用的机器学习知识</a:t>
            </a:r>
            <a:endParaRPr lang="zh-CN" altLang="en-US" dirty="0"/>
          </a:p>
        </p:txBody>
      </p:sp>
      <p:sp>
        <p:nvSpPr>
          <p:cNvPr id="3" name="Rectangle 2"/>
          <p:cNvSpPr>
            <a:spLocks noChangeArrowheads="1"/>
          </p:cNvSpPr>
          <p:nvPr/>
        </p:nvSpPr>
        <p:spPr bwMode="auto">
          <a:xfrm>
            <a:off x="695400" y="1556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5398032" y="16676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704053488"/>
              </p:ext>
            </p:extLst>
          </p:nvPr>
        </p:nvGraphicFramePr>
        <p:xfrm>
          <a:off x="5398032" y="1600378"/>
          <a:ext cx="4038600" cy="1685925"/>
        </p:xfrm>
        <a:graphic>
          <a:graphicData uri="http://schemas.openxmlformats.org/presentationml/2006/ole">
            <mc:AlternateContent xmlns:mc="http://schemas.openxmlformats.org/markup-compatibility/2006">
              <mc:Choice xmlns:v="urn:schemas-microsoft-com:vml" Requires="v">
                <p:oleObj spid="_x0000_s151376" name="Visio" r:id="rId4" imgW="4667220" imgH="1956848" progId="Visio.Drawing.11">
                  <p:embed/>
                </p:oleObj>
              </mc:Choice>
              <mc:Fallback>
                <p:oleObj name="Visio" r:id="rId4" imgW="4667220" imgH="1956848"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8032" y="1600378"/>
                        <a:ext cx="4038600" cy="168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
          <p:cNvGraphicFramePr>
            <a:graphicFrameLocks noChangeAspect="1"/>
          </p:cNvGraphicFramePr>
          <p:nvPr>
            <p:extLst>
              <p:ext uri="{D42A27DB-BD31-4B8C-83A1-F6EECF244321}">
                <p14:modId xmlns:p14="http://schemas.microsoft.com/office/powerpoint/2010/main" val="3107780389"/>
              </p:ext>
            </p:extLst>
          </p:nvPr>
        </p:nvGraphicFramePr>
        <p:xfrm>
          <a:off x="5450368" y="3754232"/>
          <a:ext cx="5752516" cy="882052"/>
        </p:xfrm>
        <a:graphic>
          <a:graphicData uri="http://schemas.openxmlformats.org/presentationml/2006/ole">
            <mc:AlternateContent xmlns:mc="http://schemas.openxmlformats.org/markup-compatibility/2006">
              <mc:Choice xmlns:v="urn:schemas-microsoft-com:vml" Requires="v">
                <p:oleObj spid="_x0000_s151377" name="Equation" r:id="rId6" imgW="3187700" imgH="482600" progId="Equation.DSMT4">
                  <p:embed/>
                </p:oleObj>
              </mc:Choice>
              <mc:Fallback>
                <p:oleObj name="Equation" r:id="rId6" imgW="3187700" imgH="482600" progId="Equation.DSMT4">
                  <p:embed/>
                  <p:pic>
                    <p:nvPicPr>
                      <p:cNvPr id="204801"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0368" y="3754232"/>
                        <a:ext cx="5752516" cy="882052"/>
                      </a:xfrm>
                      <a:prstGeom prst="rect">
                        <a:avLst/>
                      </a:prstGeom>
                      <a:noFill/>
                    </p:spPr>
                  </p:pic>
                </p:oleObj>
              </mc:Fallback>
            </mc:AlternateContent>
          </a:graphicData>
        </a:graphic>
      </p:graphicFrame>
      <p:graphicFrame>
        <p:nvGraphicFramePr>
          <p:cNvPr id="10" name="Object 1"/>
          <p:cNvGraphicFramePr>
            <a:graphicFrameLocks noChangeAspect="1"/>
          </p:cNvGraphicFramePr>
          <p:nvPr>
            <p:extLst>
              <p:ext uri="{D42A27DB-BD31-4B8C-83A1-F6EECF244321}">
                <p14:modId xmlns:p14="http://schemas.microsoft.com/office/powerpoint/2010/main" val="2133529957"/>
              </p:ext>
            </p:extLst>
          </p:nvPr>
        </p:nvGraphicFramePr>
        <p:xfrm>
          <a:off x="5087888" y="5172360"/>
          <a:ext cx="3355336" cy="1373773"/>
        </p:xfrm>
        <a:graphic>
          <a:graphicData uri="http://schemas.openxmlformats.org/presentationml/2006/ole">
            <mc:AlternateContent xmlns:mc="http://schemas.openxmlformats.org/markup-compatibility/2006">
              <mc:Choice xmlns:v="urn:schemas-microsoft-com:vml" Requires="v">
                <p:oleObj spid="_x0000_s151378" name="Visio" r:id="rId8" imgW="4860810" imgH="1990815" progId="Visio.Drawing.11">
                  <p:embed/>
                </p:oleObj>
              </mc:Choice>
              <mc:Fallback>
                <p:oleObj name="Visio" r:id="rId8" imgW="4860810" imgH="1990815" progId="Visio.Drawing.11">
                  <p:embed/>
                  <p:pic>
                    <p:nvPicPr>
                      <p:cNvPr id="209921"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7888" y="5172360"/>
                        <a:ext cx="3355336" cy="1373773"/>
                      </a:xfrm>
                      <a:prstGeom prst="rect">
                        <a:avLst/>
                      </a:prstGeom>
                      <a:noFill/>
                    </p:spPr>
                  </p:pic>
                </p:oleObj>
              </mc:Fallback>
            </mc:AlternateContent>
          </a:graphicData>
        </a:graphic>
      </p:graphicFrame>
      <p:sp>
        <p:nvSpPr>
          <p:cNvPr id="11" name="Rectangle 11"/>
          <p:cNvSpPr>
            <a:spLocks noChangeArrowheads="1"/>
          </p:cNvSpPr>
          <p:nvPr/>
        </p:nvSpPr>
        <p:spPr bwMode="auto">
          <a:xfrm>
            <a:off x="8904311" y="5053457"/>
            <a:ext cx="945853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32988210"/>
              </p:ext>
            </p:extLst>
          </p:nvPr>
        </p:nvGraphicFramePr>
        <p:xfrm>
          <a:off x="8904312" y="5053458"/>
          <a:ext cx="2135560" cy="1492675"/>
        </p:xfrm>
        <a:graphic>
          <a:graphicData uri="http://schemas.openxmlformats.org/presentationml/2006/ole">
            <mc:AlternateContent xmlns:mc="http://schemas.openxmlformats.org/markup-compatibility/2006">
              <mc:Choice xmlns:v="urn:schemas-microsoft-com:vml" Requires="v">
                <p:oleObj spid="_x0000_s151379" name="Visio" r:id="rId10" imgW="3682800" imgH="2567706" progId="Visio.Drawing.11">
                  <p:embed/>
                </p:oleObj>
              </mc:Choice>
              <mc:Fallback>
                <p:oleObj name="Visio" r:id="rId10" imgW="3682800" imgH="2567706" progId="Visio.Drawing.11">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04312" y="5053458"/>
                        <a:ext cx="2135560" cy="1492675"/>
                      </a:xfrm>
                      <a:prstGeom prst="rect">
                        <a:avLst/>
                      </a:prstGeom>
                      <a:noFill/>
                    </p:spPr>
                  </p:pic>
                </p:oleObj>
              </mc:Fallback>
            </mc:AlternateContent>
          </a:graphicData>
        </a:graphic>
      </p:graphicFrame>
      <p:sp>
        <p:nvSpPr>
          <p:cNvPr id="13" name="矩形 12"/>
          <p:cNvSpPr/>
          <p:nvPr/>
        </p:nvSpPr>
        <p:spPr>
          <a:xfrm>
            <a:off x="10121953" y="85188"/>
            <a:ext cx="2161862"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eaLnBrk="0" hangingPunct="0">
              <a:spcBef>
                <a:spcPct val="30000"/>
              </a:spcBef>
              <a:defRPr/>
            </a:pPr>
            <a:r>
              <a:rPr lang="zh-CN" altLang="zh-CN" sz="1200" dirty="0"/>
              <a:t>根据生物学的观点，学习系统是由相互连接的神经元（</a:t>
            </a:r>
            <a:r>
              <a:rPr lang="en-US" altLang="zh-CN" sz="1200" dirty="0"/>
              <a:t>Neuron</a:t>
            </a:r>
            <a:r>
              <a:rPr lang="zh-CN" altLang="zh-CN" sz="1200" dirty="0"/>
              <a:t>）组成的复杂网络。</a:t>
            </a:r>
            <a:endParaRPr lang="en-US" altLang="zh-CN" sz="1200" dirty="0"/>
          </a:p>
        </p:txBody>
      </p:sp>
    </p:spTree>
    <p:extLst>
      <p:ext uri="{BB962C8B-B14F-4D97-AF65-F5344CB8AC3E}">
        <p14:creationId xmlns:p14="http://schemas.microsoft.com/office/powerpoint/2010/main" val="2604462463"/>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9514491" cy="821913"/>
          </a:xfrm>
        </p:spPr>
        <p:txBody>
          <a:bodyPr/>
          <a:lstStyle/>
          <a:p>
            <a:r>
              <a:rPr lang="zh-CN" altLang="en-US" dirty="0" smtClean="0"/>
              <a:t>机器学与数据科学 </a:t>
            </a:r>
            <a:endParaRPr lang="en-US" altLang="zh-CN"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132079731"/>
              </p:ext>
            </p:extLst>
          </p:nvPr>
        </p:nvGraphicFramePr>
        <p:xfrm>
          <a:off x="812800" y="1500175"/>
          <a:ext cx="10179744" cy="476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占位符 3"/>
          <p:cNvSpPr>
            <a:spLocks noGrp="1"/>
          </p:cNvSpPr>
          <p:nvPr>
            <p:ph type="body" sz="quarter" idx="13"/>
          </p:nvPr>
        </p:nvSpPr>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数据科学的理论基础</a:t>
            </a:r>
            <a:endParaRPr lang="zh-CN" altLang="en-US" dirty="0"/>
          </a:p>
        </p:txBody>
      </p:sp>
      <p:sp>
        <p:nvSpPr>
          <p:cNvPr id="5" name="文本占位符 4"/>
          <p:cNvSpPr>
            <a:spLocks noGrp="1"/>
          </p:cNvSpPr>
          <p:nvPr>
            <p:ph type="body" sz="quarter" idx="14"/>
          </p:nvPr>
        </p:nvSpPr>
        <p:spPr/>
        <p:txBody>
          <a:bodyPr/>
          <a:lstStyle/>
          <a:p>
            <a:r>
              <a:rPr lang="en-US" altLang="zh-CN" dirty="0"/>
              <a:t>►3.</a:t>
            </a:r>
            <a:r>
              <a:rPr lang="zh-CN" altLang="en-US" dirty="0"/>
              <a:t>机器学习与数据科学</a:t>
            </a:r>
          </a:p>
          <a:p>
            <a:endParaRPr lang="zh-CN" altLang="en-US" dirty="0"/>
          </a:p>
        </p:txBody>
      </p:sp>
    </p:spTree>
    <p:extLst>
      <p:ext uri="{BB962C8B-B14F-4D97-AF65-F5344CB8AC3E}">
        <p14:creationId xmlns:p14="http://schemas.microsoft.com/office/powerpoint/2010/main" val="3088801352"/>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贝叶斯学习</a:t>
            </a:r>
            <a:endParaRPr lang="en-US" altLang="zh-CN" dirty="0"/>
          </a:p>
        </p:txBody>
      </p:sp>
      <p:sp>
        <p:nvSpPr>
          <p:cNvPr id="6" name="内容占位符 5"/>
          <p:cNvSpPr>
            <a:spLocks noGrp="1"/>
          </p:cNvSpPr>
          <p:nvPr>
            <p:ph idx="1"/>
          </p:nvPr>
        </p:nvSpPr>
        <p:spPr>
          <a:xfrm>
            <a:off x="812800" y="1500175"/>
            <a:ext cx="7155408" cy="4762910"/>
          </a:xfrm>
        </p:spPr>
        <p:txBody>
          <a:bodyPr/>
          <a:lstStyle/>
          <a:p>
            <a:r>
              <a:rPr lang="zh-CN" altLang="zh-CN" b="1" kern="1200" dirty="0"/>
              <a:t>贝叶斯</a:t>
            </a:r>
            <a:r>
              <a:rPr lang="zh-CN" altLang="zh-CN" b="1" kern="1200" dirty="0" smtClean="0"/>
              <a:t>概率</a:t>
            </a:r>
            <a:endParaRPr lang="en-US" altLang="zh-CN" b="1" kern="1200" dirty="0" smtClean="0"/>
          </a:p>
          <a:p>
            <a:pPr lvl="1"/>
            <a:r>
              <a:rPr lang="zh-CN" altLang="zh-CN" kern="1200" dirty="0"/>
              <a:t>频数概率</a:t>
            </a:r>
            <a:r>
              <a:rPr lang="zh-CN" altLang="en-US" kern="1200" dirty="0"/>
              <a:t>与贝叶斯概率的区别</a:t>
            </a:r>
            <a:endParaRPr lang="en-US" altLang="zh-CN" kern="1200" dirty="0"/>
          </a:p>
          <a:p>
            <a:pPr lvl="1"/>
            <a:endParaRPr lang="en-US" altLang="zh-CN" kern="1200" dirty="0"/>
          </a:p>
          <a:p>
            <a:r>
              <a:rPr lang="zh-CN" altLang="zh-CN" b="1" kern="1200" dirty="0"/>
              <a:t>贝叶斯</a:t>
            </a:r>
            <a:r>
              <a:rPr lang="zh-CN" altLang="zh-CN" b="1" kern="1200" dirty="0" smtClean="0"/>
              <a:t>法则</a:t>
            </a:r>
            <a:endParaRPr lang="en-US" altLang="zh-CN" b="1" kern="1200" dirty="0" smtClean="0"/>
          </a:p>
          <a:p>
            <a:pPr lvl="1"/>
            <a:r>
              <a:rPr lang="zh-CN" altLang="en-US" dirty="0" smtClean="0"/>
              <a:t>交换</a:t>
            </a:r>
            <a:r>
              <a:rPr lang="zh-CN" altLang="en-US" dirty="0"/>
              <a:t>条件概率中的条件与结果的方法，如果用公式表达则</a:t>
            </a:r>
            <a:r>
              <a:rPr lang="zh-CN" altLang="en-US" dirty="0" smtClean="0"/>
              <a:t>：</a:t>
            </a:r>
            <a:endParaRPr lang="en-US" altLang="zh-CN" dirty="0" smtClean="0"/>
          </a:p>
          <a:p>
            <a:pPr lvl="1"/>
            <a:endParaRPr lang="en-US" altLang="zh-CN" kern="1200" dirty="0"/>
          </a:p>
          <a:p>
            <a:pPr lvl="1"/>
            <a:endParaRPr lang="en-US" altLang="zh-CN" kern="1200" dirty="0" smtClean="0"/>
          </a:p>
          <a:p>
            <a:pPr lvl="1"/>
            <a:endParaRPr lang="en-US" altLang="zh-CN" kern="1200" dirty="0"/>
          </a:p>
          <a:p>
            <a:r>
              <a:rPr lang="zh-CN" altLang="en-US" b="1" dirty="0"/>
              <a:t>极大后验假设（</a:t>
            </a:r>
            <a:r>
              <a:rPr lang="en-US" altLang="zh-CN" b="1" dirty="0"/>
              <a:t>Maximum a Posteriori, MAP</a:t>
            </a:r>
            <a:r>
              <a:rPr lang="zh-CN" altLang="en-US" b="1" dirty="0" smtClean="0"/>
              <a:t>）</a:t>
            </a:r>
            <a:endParaRPr lang="en-US" altLang="zh-CN" b="1" dirty="0" smtClean="0"/>
          </a:p>
          <a:p>
            <a:endParaRPr lang="en-US" altLang="zh-CN" b="1" dirty="0"/>
          </a:p>
          <a:p>
            <a:endParaRPr lang="en-US" altLang="zh-CN" b="1" dirty="0" smtClean="0"/>
          </a:p>
          <a:p>
            <a:r>
              <a:rPr lang="zh-CN" altLang="zh-CN" b="1" dirty="0"/>
              <a:t>朴素贝叶斯分类器（</a:t>
            </a:r>
            <a:r>
              <a:rPr lang="en-US" altLang="zh-CN" b="1" dirty="0"/>
              <a:t>Naive Bayes Classifier</a:t>
            </a:r>
            <a:r>
              <a:rPr lang="zh-CN" altLang="zh-CN" b="1" dirty="0"/>
              <a:t>）</a:t>
            </a:r>
            <a:endParaRPr lang="zh-CN" altLang="en-US"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3.</a:t>
            </a:r>
            <a:r>
              <a:rPr lang="zh-CN" altLang="en-US" dirty="0" smtClean="0"/>
              <a:t>机器学习与数据科学</a:t>
            </a:r>
            <a:endParaRPr lang="zh-CN" altLang="en-US" dirty="0"/>
          </a:p>
        </p:txBody>
      </p:sp>
      <p:sp>
        <p:nvSpPr>
          <p:cNvPr id="5" name="文本占位符 4"/>
          <p:cNvSpPr>
            <a:spLocks noGrp="1"/>
          </p:cNvSpPr>
          <p:nvPr>
            <p:ph type="body" sz="quarter" idx="14"/>
          </p:nvPr>
        </p:nvSpPr>
        <p:spPr>
          <a:xfrm>
            <a:off x="5429245" y="0"/>
            <a:ext cx="2971011" cy="260648"/>
          </a:xfrm>
        </p:spPr>
        <p:txBody>
          <a:bodyPr/>
          <a:lstStyle/>
          <a:p>
            <a:r>
              <a:rPr lang="zh-CN" altLang="en-US" dirty="0" smtClean="0"/>
              <a:t>►</a:t>
            </a:r>
            <a:r>
              <a:rPr lang="en-US" altLang="zh-CN" dirty="0" smtClean="0"/>
              <a:t>3.2 </a:t>
            </a:r>
            <a:r>
              <a:rPr lang="zh-CN" altLang="en-US" dirty="0" smtClean="0"/>
              <a:t>数据科学中常用的机器学习知识</a:t>
            </a:r>
            <a:endParaRPr lang="zh-CN" alt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1990800033"/>
              </p:ext>
            </p:extLst>
          </p:nvPr>
        </p:nvGraphicFramePr>
        <p:xfrm>
          <a:off x="2279576" y="3645024"/>
          <a:ext cx="2540769" cy="719510"/>
        </p:xfrm>
        <a:graphic>
          <a:graphicData uri="http://schemas.openxmlformats.org/presentationml/2006/ole">
            <mc:AlternateContent xmlns:mc="http://schemas.openxmlformats.org/markup-compatibility/2006">
              <mc:Choice xmlns:v="urn:schemas-microsoft-com:vml" Requires="v">
                <p:oleObj spid="_x0000_s150333" name="Equation" r:id="rId4" imgW="1524000" imgH="419100" progId="Equation.DSMT4">
                  <p:embed/>
                </p:oleObj>
              </mc:Choice>
              <mc:Fallback>
                <p:oleObj name="Equation" r:id="rId4" imgW="1524000" imgH="419100" progId="Equation.DSMT4">
                  <p:embed/>
                  <p:pic>
                    <p:nvPicPr>
                      <p:cNvPr id="21197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9576" y="3645024"/>
                        <a:ext cx="2540769" cy="719510"/>
                      </a:xfrm>
                      <a:prstGeom prst="rect">
                        <a:avLst/>
                      </a:prstGeom>
                      <a:noFill/>
                    </p:spPr>
                  </p:pic>
                </p:oleObj>
              </mc:Fallback>
            </mc:AlternateContent>
          </a:graphicData>
        </a:graphic>
      </p:graphicFrame>
      <p:graphicFrame>
        <p:nvGraphicFramePr>
          <p:cNvPr id="9" name="Object 1"/>
          <p:cNvGraphicFramePr>
            <a:graphicFrameLocks noChangeAspect="1"/>
          </p:cNvGraphicFramePr>
          <p:nvPr>
            <p:extLst>
              <p:ext uri="{D42A27DB-BD31-4B8C-83A1-F6EECF244321}">
                <p14:modId xmlns:p14="http://schemas.microsoft.com/office/powerpoint/2010/main" val="2542052519"/>
              </p:ext>
            </p:extLst>
          </p:nvPr>
        </p:nvGraphicFramePr>
        <p:xfrm>
          <a:off x="1536171" y="5342662"/>
          <a:ext cx="2880320" cy="617212"/>
        </p:xfrm>
        <a:graphic>
          <a:graphicData uri="http://schemas.openxmlformats.org/presentationml/2006/ole">
            <mc:AlternateContent xmlns:mc="http://schemas.openxmlformats.org/markup-compatibility/2006">
              <mc:Choice xmlns:v="urn:schemas-microsoft-com:vml" Requires="v">
                <p:oleObj spid="_x0000_s150334" name="Equation" r:id="rId6" imgW="1497950" imgH="304668" progId="Equation.DSMT4">
                  <p:embed/>
                </p:oleObj>
              </mc:Choice>
              <mc:Fallback>
                <p:oleObj name="Equation" r:id="rId6" imgW="1497950" imgH="304668" progId="Equation.DSMT4">
                  <p:embed/>
                  <p:pic>
                    <p:nvPicPr>
                      <p:cNvPr id="210945"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6171" y="5342662"/>
                        <a:ext cx="2880320" cy="617212"/>
                      </a:xfrm>
                      <a:prstGeom prst="rect">
                        <a:avLst/>
                      </a:prstGeom>
                      <a:noFill/>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3835002170"/>
              </p:ext>
            </p:extLst>
          </p:nvPr>
        </p:nvGraphicFramePr>
        <p:xfrm>
          <a:off x="4457921" y="5229200"/>
          <a:ext cx="2861704" cy="796301"/>
        </p:xfrm>
        <a:graphic>
          <a:graphicData uri="http://schemas.openxmlformats.org/presentationml/2006/ole">
            <mc:AlternateContent xmlns:mc="http://schemas.openxmlformats.org/markup-compatibility/2006">
              <mc:Choice xmlns:v="urn:schemas-microsoft-com:vml" Requires="v">
                <p:oleObj spid="_x0000_s150335" name="Equation" r:id="rId8" imgW="1485900" imgH="419100" progId="Equation.DSMT4">
                  <p:embed/>
                </p:oleObj>
              </mc:Choice>
              <mc:Fallback>
                <p:oleObj name="Equation" r:id="rId8" imgW="1485900" imgH="419100" progId="Equation.DSMT4">
                  <p:embed/>
                  <p:pic>
                    <p:nvPicPr>
                      <p:cNvPr id="210947"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7921" y="5229200"/>
                        <a:ext cx="2861704" cy="796301"/>
                      </a:xfrm>
                      <a:prstGeom prst="rect">
                        <a:avLst/>
                      </a:prstGeom>
                      <a:noFill/>
                    </p:spPr>
                  </p:pic>
                </p:oleObj>
              </mc:Fallback>
            </mc:AlternateContent>
          </a:graphicData>
        </a:graphic>
      </p:graphicFrame>
      <p:graphicFrame>
        <p:nvGraphicFramePr>
          <p:cNvPr id="11" name="Object 5"/>
          <p:cNvGraphicFramePr>
            <a:graphicFrameLocks noChangeAspect="1"/>
          </p:cNvGraphicFramePr>
          <p:nvPr>
            <p:extLst>
              <p:ext uri="{D42A27DB-BD31-4B8C-83A1-F6EECF244321}">
                <p14:modId xmlns:p14="http://schemas.microsoft.com/office/powerpoint/2010/main" val="1865219196"/>
              </p:ext>
            </p:extLst>
          </p:nvPr>
        </p:nvGraphicFramePr>
        <p:xfrm>
          <a:off x="7391755" y="5441844"/>
          <a:ext cx="2749479" cy="613723"/>
        </p:xfrm>
        <a:graphic>
          <a:graphicData uri="http://schemas.openxmlformats.org/presentationml/2006/ole">
            <mc:AlternateContent xmlns:mc="http://schemas.openxmlformats.org/markup-compatibility/2006">
              <mc:Choice xmlns:v="urn:schemas-microsoft-com:vml" Requires="v">
                <p:oleObj spid="_x0000_s150336" name="Equation" r:id="rId10" imgW="1459866" imgH="304668" progId="Equation.DSMT4">
                  <p:embed/>
                </p:oleObj>
              </mc:Choice>
              <mc:Fallback>
                <p:oleObj name="Equation" r:id="rId10" imgW="1459866" imgH="304668" progId="Equation.DSMT4">
                  <p:embed/>
                  <p:pic>
                    <p:nvPicPr>
                      <p:cNvPr id="210949"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91755" y="5441844"/>
                        <a:ext cx="2749479" cy="613723"/>
                      </a:xfrm>
                      <a:prstGeom prst="rect">
                        <a:avLst/>
                      </a:prstGeom>
                      <a:noFill/>
                    </p:spPr>
                  </p:pic>
                </p:oleObj>
              </mc:Fallback>
            </mc:AlternateContent>
          </a:graphicData>
        </a:graphic>
      </p:graphicFrame>
      <p:sp>
        <p:nvSpPr>
          <p:cNvPr id="8" name="矩形 7"/>
          <p:cNvSpPr/>
          <p:nvPr/>
        </p:nvSpPr>
        <p:spPr>
          <a:xfrm>
            <a:off x="8931516" y="-58666"/>
            <a:ext cx="3274594" cy="138499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171450" indent="-171450">
              <a:buFont typeface="Arial" panose="020B0604020202020204" pitchFamily="34" charset="0"/>
              <a:buChar char="•"/>
            </a:pPr>
            <a:r>
              <a:rPr lang="zh-CN" altLang="zh-CN" sz="1200" dirty="0"/>
              <a:t>贝叶斯概率引入</a:t>
            </a:r>
            <a:r>
              <a:rPr lang="zh-CN" altLang="zh-CN" sz="1200" dirty="0">
                <a:solidFill>
                  <a:srgbClr val="FF0000"/>
                </a:solidFill>
              </a:rPr>
              <a:t>先验知识和逻辑推理</a:t>
            </a:r>
            <a:r>
              <a:rPr lang="zh-CN" altLang="zh-CN" sz="1200" dirty="0"/>
              <a:t>来处理不确定命题；</a:t>
            </a:r>
          </a:p>
          <a:p>
            <a:pPr marL="171450" indent="-171450">
              <a:buFont typeface="Arial" panose="020B0604020202020204" pitchFamily="34" charset="0"/>
              <a:buChar char="•"/>
            </a:pPr>
            <a:r>
              <a:rPr lang="zh-CN" altLang="zh-CN" sz="1200" dirty="0"/>
              <a:t>频数概率只从数据本身获得结论，不考虑逻辑推理及先验知识</a:t>
            </a:r>
            <a:r>
              <a:rPr lang="zh-CN" altLang="zh-CN" sz="1200" dirty="0" smtClean="0"/>
              <a:t>。</a:t>
            </a:r>
            <a:endParaRPr lang="en-US" altLang="zh-CN" sz="1200" dirty="0" smtClean="0"/>
          </a:p>
          <a:p>
            <a:pPr marL="171450" indent="-171450">
              <a:buFont typeface="Arial" panose="020B0604020202020204" pitchFamily="34" charset="0"/>
              <a:buChar char="•"/>
            </a:pPr>
            <a:r>
              <a:rPr lang="en-US" altLang="zh-CN" sz="1200" dirty="0">
                <a:solidFill>
                  <a:srgbClr val="FF0000"/>
                </a:solidFill>
              </a:rPr>
              <a:t>MAP</a:t>
            </a:r>
            <a:r>
              <a:rPr lang="zh-CN" altLang="en-US" sz="1200" dirty="0">
                <a:solidFill>
                  <a:srgbClr val="FF0000"/>
                </a:solidFill>
              </a:rPr>
              <a:t>假设</a:t>
            </a:r>
            <a:r>
              <a:rPr lang="zh-CN" altLang="en-US" sz="1200" dirty="0"/>
              <a:t>是指具有最大可能性的假设，也就是说在候选假设集合</a:t>
            </a:r>
            <a:r>
              <a:rPr lang="en-US" altLang="zh-CN" sz="1200" i="1" dirty="0"/>
              <a:t>H</a:t>
            </a:r>
            <a:r>
              <a:rPr lang="zh-CN" altLang="en-US" sz="1200" dirty="0"/>
              <a:t>中，当给定数据</a:t>
            </a:r>
            <a:r>
              <a:rPr lang="en-US" altLang="zh-CN" sz="1200" i="1" dirty="0"/>
              <a:t>D</a:t>
            </a:r>
            <a:r>
              <a:rPr lang="zh-CN" altLang="en-US" sz="1200" dirty="0"/>
              <a:t>时可能性最大的假设</a:t>
            </a:r>
            <a:r>
              <a:rPr lang="en-US" altLang="zh-CN" sz="1200" i="1" dirty="0"/>
              <a:t>h</a:t>
            </a:r>
            <a:r>
              <a:rPr lang="zh-CN" altLang="en-US" sz="1200" dirty="0"/>
              <a:t>∈</a:t>
            </a:r>
            <a:r>
              <a:rPr lang="en-US" altLang="zh-CN" sz="1200" i="1" dirty="0"/>
              <a:t>H</a:t>
            </a:r>
            <a:endParaRPr lang="en-US" altLang="zh-CN" sz="1200" dirty="0"/>
          </a:p>
        </p:txBody>
      </p:sp>
    </p:spTree>
    <p:extLst>
      <p:ext uri="{BB962C8B-B14F-4D97-AF65-F5344CB8AC3E}">
        <p14:creationId xmlns:p14="http://schemas.microsoft.com/office/powerpoint/2010/main" val="49359802"/>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遗传算法</a:t>
            </a:r>
            <a:endParaRPr lang="en-US" altLang="zh-CN"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989019167"/>
              </p:ext>
            </p:extLst>
          </p:nvPr>
        </p:nvGraphicFramePr>
        <p:xfrm>
          <a:off x="812800" y="1346285"/>
          <a:ext cx="5787256" cy="476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占位符 3"/>
          <p:cNvSpPr>
            <a:spLocks noGrp="1"/>
          </p:cNvSpPr>
          <p:nvPr>
            <p:ph type="body" sz="quarter" idx="13"/>
          </p:nvPr>
        </p:nvSpPr>
        <p:spPr/>
        <p:txBody>
          <a:bodyPr/>
          <a:lstStyle/>
          <a:p>
            <a:r>
              <a:rPr lang="zh-CN" altLang="en-US" dirty="0" smtClean="0"/>
              <a:t>▼</a:t>
            </a:r>
            <a:r>
              <a:rPr lang="en-US" altLang="zh-CN" dirty="0" smtClean="0"/>
              <a:t>3.</a:t>
            </a:r>
            <a:r>
              <a:rPr lang="zh-CN" altLang="en-US" dirty="0" smtClean="0"/>
              <a:t>机器学习与数据科学</a:t>
            </a:r>
            <a:endParaRPr lang="zh-CN" altLang="en-US" dirty="0"/>
          </a:p>
        </p:txBody>
      </p:sp>
      <p:sp>
        <p:nvSpPr>
          <p:cNvPr id="5" name="文本占位符 4"/>
          <p:cNvSpPr>
            <a:spLocks noGrp="1"/>
          </p:cNvSpPr>
          <p:nvPr>
            <p:ph type="body" sz="quarter" idx="14"/>
          </p:nvPr>
        </p:nvSpPr>
        <p:spPr>
          <a:xfrm>
            <a:off x="5429245" y="0"/>
            <a:ext cx="2826995" cy="260648"/>
          </a:xfrm>
        </p:spPr>
        <p:txBody>
          <a:bodyPr/>
          <a:lstStyle/>
          <a:p>
            <a:r>
              <a:rPr lang="zh-CN" altLang="en-US" dirty="0" smtClean="0"/>
              <a:t>►</a:t>
            </a:r>
            <a:r>
              <a:rPr lang="en-US" altLang="zh-CN" dirty="0" smtClean="0"/>
              <a:t>3.2 </a:t>
            </a:r>
            <a:r>
              <a:rPr lang="zh-CN" altLang="en-US" dirty="0" smtClean="0"/>
              <a:t>数据科学中常用的机器学习知识</a:t>
            </a:r>
            <a:endParaRPr lang="zh-CN" altLang="en-US" dirty="0"/>
          </a:p>
        </p:txBody>
      </p:sp>
      <p:sp>
        <p:nvSpPr>
          <p:cNvPr id="3" name="Rectangle 2"/>
          <p:cNvSpPr>
            <a:spLocks noChangeArrowheads="1"/>
          </p:cNvSpPr>
          <p:nvPr/>
        </p:nvSpPr>
        <p:spPr bwMode="auto">
          <a:xfrm>
            <a:off x="695400" y="1556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256240" y="0"/>
            <a:ext cx="3935760" cy="1754326"/>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indent="-285750">
              <a:buFont typeface="Arial" panose="020B0604020202020204" pitchFamily="34" charset="0"/>
              <a:buChar char="•"/>
            </a:pPr>
            <a:r>
              <a:rPr lang="en-US" altLang="zh-CN" dirty="0"/>
              <a:t>“</a:t>
            </a:r>
            <a:r>
              <a:rPr lang="zh-CN" altLang="zh-CN" dirty="0"/>
              <a:t>遗传算法的总体</a:t>
            </a:r>
            <a:r>
              <a:rPr lang="en-US" altLang="zh-CN" dirty="0" smtClean="0"/>
              <a:t>”</a:t>
            </a:r>
            <a:r>
              <a:rPr lang="zh-CN" altLang="zh-CN" dirty="0" smtClean="0"/>
              <a:t> 是</a:t>
            </a:r>
            <a:r>
              <a:rPr lang="zh-CN" altLang="zh-CN" dirty="0"/>
              <a:t>指被遗传算法不断迭代更新的一个</a:t>
            </a:r>
            <a:r>
              <a:rPr lang="zh-CN" altLang="zh-CN" dirty="0" smtClean="0"/>
              <a:t>“假设池”</a:t>
            </a:r>
            <a:r>
              <a:rPr lang="zh-CN" altLang="en-US" dirty="0" smtClean="0"/>
              <a:t>；</a:t>
            </a:r>
            <a:endParaRPr lang="en-US" altLang="zh-CN" dirty="0" smtClean="0"/>
          </a:p>
          <a:p>
            <a:pPr marL="285750" lvl="0" indent="-285750">
              <a:buFont typeface="Arial" panose="020B0604020202020204" pitchFamily="34" charset="0"/>
              <a:buChar char="•"/>
            </a:pPr>
            <a:r>
              <a:rPr lang="zh-CN" altLang="en-US" dirty="0"/>
              <a:t>遗传算法借鉴的生物进化的</a:t>
            </a:r>
            <a:r>
              <a:rPr lang="en-US" altLang="zh-CN" dirty="0"/>
              <a:t>3</a:t>
            </a:r>
            <a:r>
              <a:rPr lang="zh-CN" altLang="en-US" dirty="0"/>
              <a:t>个基本原则</a:t>
            </a:r>
            <a:r>
              <a:rPr lang="en-US" altLang="zh-CN" dirty="0"/>
              <a:t>——</a:t>
            </a:r>
            <a:r>
              <a:rPr lang="zh-CN" altLang="en-US" dirty="0"/>
              <a:t>适者生存、两性繁衍及突变，分别对应遗传算法的</a:t>
            </a:r>
            <a:r>
              <a:rPr lang="en-US" altLang="zh-CN" dirty="0"/>
              <a:t>3</a:t>
            </a:r>
            <a:r>
              <a:rPr lang="zh-CN" altLang="en-US" dirty="0"/>
              <a:t>个基本算子：选择、交叉和突变</a:t>
            </a:r>
            <a:r>
              <a:rPr lang="zh-CN" altLang="en-US" dirty="0" smtClean="0"/>
              <a:t>。</a:t>
            </a:r>
            <a:endParaRPr lang="en-US" altLang="zh-CN" dirty="0"/>
          </a:p>
        </p:txBody>
      </p:sp>
    </p:spTree>
    <p:extLst>
      <p:ext uri="{BB962C8B-B14F-4D97-AF65-F5344CB8AC3E}">
        <p14:creationId xmlns:p14="http://schemas.microsoft.com/office/powerpoint/2010/main" val="2449446384"/>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分析学习</a:t>
            </a:r>
            <a:endParaRPr lang="en-US" altLang="zh-CN"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3.</a:t>
            </a:r>
            <a:r>
              <a:rPr lang="zh-CN" altLang="en-US" dirty="0" smtClean="0"/>
              <a:t>机器学习与数据科学</a:t>
            </a:r>
            <a:endParaRPr lang="zh-CN" altLang="en-US" dirty="0"/>
          </a:p>
        </p:txBody>
      </p:sp>
      <p:sp>
        <p:nvSpPr>
          <p:cNvPr id="5" name="文本占位符 4"/>
          <p:cNvSpPr>
            <a:spLocks noGrp="1"/>
          </p:cNvSpPr>
          <p:nvPr>
            <p:ph type="body" sz="quarter" idx="14"/>
          </p:nvPr>
        </p:nvSpPr>
        <p:spPr>
          <a:xfrm>
            <a:off x="5429245" y="0"/>
            <a:ext cx="2826995" cy="260648"/>
          </a:xfrm>
        </p:spPr>
        <p:txBody>
          <a:bodyPr/>
          <a:lstStyle/>
          <a:p>
            <a:r>
              <a:rPr lang="zh-CN" altLang="en-US" dirty="0" smtClean="0"/>
              <a:t>►</a:t>
            </a:r>
            <a:r>
              <a:rPr lang="en-US" altLang="zh-CN" dirty="0" smtClean="0"/>
              <a:t>3.2 </a:t>
            </a:r>
            <a:r>
              <a:rPr lang="zh-CN" altLang="en-US" dirty="0" smtClean="0"/>
              <a:t>数据科学中常用的机器学习知识</a:t>
            </a:r>
            <a:endParaRPr lang="zh-CN" altLang="en-US" dirty="0"/>
          </a:p>
        </p:txBody>
      </p:sp>
      <p:sp>
        <p:nvSpPr>
          <p:cNvPr id="7" name="Rectangle 2"/>
          <p:cNvSpPr>
            <a:spLocks noChangeArrowheads="1"/>
          </p:cNvSpPr>
          <p:nvPr/>
        </p:nvSpPr>
        <p:spPr bwMode="auto">
          <a:xfrm>
            <a:off x="679786" y="18448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p:cNvPicPr>
            <a:picLocks noChangeAspect="1"/>
          </p:cNvPicPr>
          <p:nvPr/>
        </p:nvPicPr>
        <p:blipFill>
          <a:blip r:embed="rId3"/>
          <a:stretch>
            <a:fillRect/>
          </a:stretch>
        </p:blipFill>
        <p:spPr>
          <a:xfrm>
            <a:off x="596819" y="1700808"/>
            <a:ext cx="5931229" cy="1370212"/>
          </a:xfrm>
          <a:prstGeom prst="rect">
            <a:avLst/>
          </a:prstGeom>
        </p:spPr>
      </p:pic>
      <p:graphicFrame>
        <p:nvGraphicFramePr>
          <p:cNvPr id="10" name="表格 9"/>
          <p:cNvGraphicFramePr>
            <a:graphicFrameLocks noGrp="1"/>
          </p:cNvGraphicFramePr>
          <p:nvPr>
            <p:extLst>
              <p:ext uri="{D42A27DB-BD31-4B8C-83A1-F6EECF244321}">
                <p14:modId xmlns:p14="http://schemas.microsoft.com/office/powerpoint/2010/main" val="944093952"/>
              </p:ext>
            </p:extLst>
          </p:nvPr>
        </p:nvGraphicFramePr>
        <p:xfrm>
          <a:off x="679786" y="3687584"/>
          <a:ext cx="5683195" cy="1983054"/>
        </p:xfrm>
        <a:graphic>
          <a:graphicData uri="http://schemas.openxmlformats.org/drawingml/2006/table">
            <a:tbl>
              <a:tblPr firstRow="1" bandRow="1" bandCol="1">
                <a:tableStyleId>{17292A2E-F333-43FB-9621-5CBBE7FDCDCB}</a:tableStyleId>
              </a:tblPr>
              <a:tblGrid>
                <a:gridCol w="1331771">
                  <a:extLst>
                    <a:ext uri="{9D8B030D-6E8A-4147-A177-3AD203B41FA5}">
                      <a16:colId xmlns:a16="http://schemas.microsoft.com/office/drawing/2014/main" xmlns="" val="2337992968"/>
                    </a:ext>
                  </a:extLst>
                </a:gridCol>
                <a:gridCol w="2175712">
                  <a:extLst>
                    <a:ext uri="{9D8B030D-6E8A-4147-A177-3AD203B41FA5}">
                      <a16:colId xmlns:a16="http://schemas.microsoft.com/office/drawing/2014/main" xmlns="" val="3246896018"/>
                    </a:ext>
                  </a:extLst>
                </a:gridCol>
                <a:gridCol w="2175712">
                  <a:extLst>
                    <a:ext uri="{9D8B030D-6E8A-4147-A177-3AD203B41FA5}">
                      <a16:colId xmlns:a16="http://schemas.microsoft.com/office/drawing/2014/main" xmlns="" val="1394265784"/>
                    </a:ext>
                  </a:extLst>
                </a:gridCol>
              </a:tblGrid>
              <a:tr h="239228">
                <a:tc>
                  <a:txBody>
                    <a:bodyPr/>
                    <a:lstStyle/>
                    <a:p>
                      <a:pPr algn="just">
                        <a:spcBef>
                          <a:spcPts val="200"/>
                        </a:spcBef>
                        <a:spcAft>
                          <a:spcPts val="200"/>
                        </a:spcAft>
                      </a:pPr>
                      <a:r>
                        <a:rPr lang="en-US" sz="1600" kern="1050">
                          <a:effectLst/>
                        </a:rPr>
                        <a:t> </a:t>
                      </a:r>
                      <a:endParaRPr lang="zh-CN" sz="1600" kern="105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200"/>
                        </a:spcBef>
                        <a:spcAft>
                          <a:spcPts val="200"/>
                        </a:spcAft>
                      </a:pPr>
                      <a:r>
                        <a:rPr lang="zh-CN" sz="1600" kern="1050" dirty="0">
                          <a:effectLst/>
                        </a:rPr>
                        <a:t>归纳学习</a:t>
                      </a:r>
                      <a:endParaRPr lang="zh-CN" sz="1600" kern="105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200"/>
                        </a:spcBef>
                        <a:spcAft>
                          <a:spcPts val="200"/>
                        </a:spcAft>
                      </a:pPr>
                      <a:r>
                        <a:rPr lang="zh-CN" sz="1600" kern="1050" dirty="0">
                          <a:effectLst/>
                        </a:rPr>
                        <a:t>分析学习</a:t>
                      </a:r>
                      <a:endParaRPr lang="zh-CN" sz="1600" kern="105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44822895"/>
                  </a:ext>
                </a:extLst>
              </a:tr>
              <a:tr h="446326">
                <a:tc>
                  <a:txBody>
                    <a:bodyPr/>
                    <a:lstStyle/>
                    <a:p>
                      <a:pPr algn="just">
                        <a:spcBef>
                          <a:spcPts val="200"/>
                        </a:spcBef>
                        <a:spcAft>
                          <a:spcPts val="200"/>
                        </a:spcAft>
                      </a:pPr>
                      <a:r>
                        <a:rPr lang="zh-CN" sz="1600" kern="1050">
                          <a:effectLst/>
                        </a:rPr>
                        <a:t>目标</a:t>
                      </a:r>
                      <a:endParaRPr lang="zh-CN" sz="1600" kern="105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200"/>
                        </a:spcBef>
                        <a:spcAft>
                          <a:spcPts val="200"/>
                        </a:spcAft>
                      </a:pPr>
                      <a:r>
                        <a:rPr lang="zh-CN" sz="1600" kern="1050" dirty="0">
                          <a:effectLst/>
                        </a:rPr>
                        <a:t>拟合数据的假设</a:t>
                      </a:r>
                      <a:endParaRPr lang="zh-CN" sz="1600" kern="105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200"/>
                        </a:spcBef>
                        <a:spcAft>
                          <a:spcPts val="200"/>
                        </a:spcAft>
                      </a:pPr>
                      <a:r>
                        <a:rPr lang="zh-CN" sz="1600" kern="1050">
                          <a:effectLst/>
                        </a:rPr>
                        <a:t>拟合领域理论的假设</a:t>
                      </a:r>
                      <a:endParaRPr lang="zh-CN" sz="1600" kern="105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53727707"/>
                  </a:ext>
                </a:extLst>
              </a:tr>
              <a:tr h="402604">
                <a:tc>
                  <a:txBody>
                    <a:bodyPr/>
                    <a:lstStyle/>
                    <a:p>
                      <a:pPr algn="just">
                        <a:spcBef>
                          <a:spcPts val="200"/>
                        </a:spcBef>
                        <a:spcAft>
                          <a:spcPts val="200"/>
                        </a:spcAft>
                      </a:pPr>
                      <a:r>
                        <a:rPr lang="zh-CN" sz="1600" kern="1050">
                          <a:effectLst/>
                        </a:rPr>
                        <a:t>论证</a:t>
                      </a:r>
                      <a:endParaRPr lang="zh-CN" sz="1600" kern="105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200"/>
                        </a:spcBef>
                        <a:spcAft>
                          <a:spcPts val="200"/>
                        </a:spcAft>
                      </a:pPr>
                      <a:r>
                        <a:rPr lang="zh-CN" sz="1600" kern="1050">
                          <a:effectLst/>
                        </a:rPr>
                        <a:t>统计推理</a:t>
                      </a:r>
                      <a:endParaRPr lang="zh-CN" sz="1600" kern="105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200"/>
                        </a:spcBef>
                        <a:spcAft>
                          <a:spcPts val="200"/>
                        </a:spcAft>
                      </a:pPr>
                      <a:r>
                        <a:rPr lang="zh-CN" sz="1600" kern="1050">
                          <a:effectLst/>
                        </a:rPr>
                        <a:t>演绎推理</a:t>
                      </a:r>
                      <a:endParaRPr lang="zh-CN" sz="1600" kern="105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23805259"/>
                  </a:ext>
                </a:extLst>
              </a:tr>
              <a:tr h="402604">
                <a:tc>
                  <a:txBody>
                    <a:bodyPr/>
                    <a:lstStyle/>
                    <a:p>
                      <a:pPr algn="just">
                        <a:spcBef>
                          <a:spcPts val="200"/>
                        </a:spcBef>
                        <a:spcAft>
                          <a:spcPts val="200"/>
                        </a:spcAft>
                      </a:pPr>
                      <a:r>
                        <a:rPr lang="zh-CN" sz="1600" kern="1050">
                          <a:effectLst/>
                        </a:rPr>
                        <a:t>优点</a:t>
                      </a:r>
                      <a:endParaRPr lang="zh-CN" sz="1600" kern="105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200"/>
                        </a:spcBef>
                        <a:spcAft>
                          <a:spcPts val="200"/>
                        </a:spcAft>
                      </a:pPr>
                      <a:r>
                        <a:rPr lang="zh-CN" sz="1600" kern="1050">
                          <a:effectLst/>
                        </a:rPr>
                        <a:t>需要很少先验知识</a:t>
                      </a:r>
                      <a:endParaRPr lang="zh-CN" sz="1600" kern="105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200"/>
                        </a:spcBef>
                        <a:spcAft>
                          <a:spcPts val="200"/>
                        </a:spcAft>
                      </a:pPr>
                      <a:r>
                        <a:rPr lang="zh-CN" sz="1600" kern="1050">
                          <a:effectLst/>
                        </a:rPr>
                        <a:t>从稀缺的数据中学习</a:t>
                      </a:r>
                      <a:endParaRPr lang="zh-CN" sz="1600" kern="105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7645101"/>
                  </a:ext>
                </a:extLst>
              </a:tr>
              <a:tr h="478454">
                <a:tc>
                  <a:txBody>
                    <a:bodyPr/>
                    <a:lstStyle/>
                    <a:p>
                      <a:pPr algn="just">
                        <a:spcBef>
                          <a:spcPts val="200"/>
                        </a:spcBef>
                        <a:spcAft>
                          <a:spcPts val="200"/>
                        </a:spcAft>
                      </a:pPr>
                      <a:r>
                        <a:rPr lang="zh-CN" sz="1600" kern="1050">
                          <a:effectLst/>
                        </a:rPr>
                        <a:t>缺陷</a:t>
                      </a:r>
                      <a:endParaRPr lang="zh-CN" sz="1600" kern="105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200"/>
                        </a:spcBef>
                        <a:spcAft>
                          <a:spcPts val="200"/>
                        </a:spcAft>
                      </a:pPr>
                      <a:r>
                        <a:rPr lang="zh-CN" sz="1600" kern="1050">
                          <a:effectLst/>
                        </a:rPr>
                        <a:t>稀缺的数据，不正确的偏置</a:t>
                      </a:r>
                      <a:endParaRPr lang="zh-CN" sz="1600" kern="105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200"/>
                        </a:spcBef>
                        <a:spcAft>
                          <a:spcPts val="200"/>
                        </a:spcAft>
                      </a:pPr>
                      <a:r>
                        <a:rPr lang="zh-CN" sz="1600" kern="1050" dirty="0">
                          <a:effectLst/>
                        </a:rPr>
                        <a:t>不完美的领域理论</a:t>
                      </a:r>
                      <a:endParaRPr lang="zh-CN" sz="1600" kern="105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8577513"/>
                  </a:ext>
                </a:extLst>
              </a:tr>
            </a:tbl>
          </a:graphicData>
        </a:graphic>
      </p:graphicFrame>
      <p:sp>
        <p:nvSpPr>
          <p:cNvPr id="11" name="文本框 10"/>
          <p:cNvSpPr txBox="1"/>
          <p:nvPr/>
        </p:nvSpPr>
        <p:spPr>
          <a:xfrm flipH="1">
            <a:off x="596819" y="6102536"/>
            <a:ext cx="5790111" cy="369332"/>
          </a:xfrm>
          <a:prstGeom prst="rect">
            <a:avLst/>
          </a:prstGeom>
          <a:noFill/>
        </p:spPr>
        <p:txBody>
          <a:bodyPr wrap="square" rtlCol="0">
            <a:spAutoFit/>
          </a:bodyPr>
          <a:lstStyle/>
          <a:p>
            <a:r>
              <a:rPr lang="zh-CN" altLang="en-US" b="1" dirty="0" smtClean="0"/>
              <a:t>分析学习的代表：</a:t>
            </a:r>
            <a:r>
              <a:rPr lang="en-US" altLang="zh-CN" b="1" dirty="0" smtClean="0"/>
              <a:t>Prolog-EBG</a:t>
            </a:r>
            <a:r>
              <a:rPr lang="zh-CN" altLang="zh-CN" b="1" dirty="0"/>
              <a:t>算法</a:t>
            </a:r>
            <a:endParaRPr lang="zh-CN" altLang="en-US" dirty="0"/>
          </a:p>
        </p:txBody>
      </p:sp>
      <p:sp>
        <p:nvSpPr>
          <p:cNvPr id="3" name="矩形 2"/>
          <p:cNvSpPr/>
          <p:nvPr/>
        </p:nvSpPr>
        <p:spPr>
          <a:xfrm>
            <a:off x="6816081" y="0"/>
            <a:ext cx="5375920" cy="286232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28600" indent="-228600">
              <a:buFont typeface="+mj-lt"/>
              <a:buAutoNum type="arabicPeriod"/>
            </a:pPr>
            <a:r>
              <a:rPr lang="zh-CN" altLang="zh-CN" b="1" dirty="0"/>
              <a:t>分析学习</a:t>
            </a:r>
            <a:r>
              <a:rPr lang="zh-CN" altLang="zh-CN" dirty="0"/>
              <a:t>的特点是使用先验知识来分析或解释每个训练样本，以推理出样本的哪些特征与目标函数相关或</a:t>
            </a:r>
            <a:r>
              <a:rPr lang="zh-CN" altLang="zh-CN" dirty="0" smtClean="0"/>
              <a:t>不相关</a:t>
            </a:r>
            <a:endParaRPr lang="en-US" altLang="zh-CN" dirty="0" smtClean="0"/>
          </a:p>
          <a:p>
            <a:pPr marL="228600" indent="-228600">
              <a:buFont typeface="+mj-lt"/>
              <a:buAutoNum type="arabicPeriod"/>
            </a:pPr>
            <a:r>
              <a:rPr lang="zh-CN" altLang="zh-CN" dirty="0">
                <a:solidFill>
                  <a:schemeClr val="tx1"/>
                </a:solidFill>
              </a:rPr>
              <a:t>数据科学中往往需要在近似的先验知识以及可用数据的基础上形成一般假设，比较常用的方法有：</a:t>
            </a:r>
          </a:p>
          <a:p>
            <a:pPr marL="628650" lvl="1" indent="-171450">
              <a:buFont typeface="Arial" panose="020B0604020202020204" pitchFamily="34" charset="0"/>
              <a:buChar char="•"/>
            </a:pPr>
            <a:r>
              <a:rPr lang="zh-CN" altLang="zh-CN" dirty="0">
                <a:solidFill>
                  <a:schemeClr val="tx1"/>
                </a:solidFill>
              </a:rPr>
              <a:t>使用先验知识得到初始假设，如</a:t>
            </a:r>
            <a:r>
              <a:rPr lang="en-US" altLang="zh-CN" dirty="0">
                <a:solidFill>
                  <a:schemeClr val="tx1"/>
                </a:solidFill>
              </a:rPr>
              <a:t>KBANN</a:t>
            </a:r>
            <a:r>
              <a:rPr lang="zh-CN" altLang="zh-CN" dirty="0">
                <a:solidFill>
                  <a:schemeClr val="tx1"/>
                </a:solidFill>
              </a:rPr>
              <a:t>（</a:t>
            </a:r>
            <a:r>
              <a:rPr lang="en-US" altLang="zh-CN" dirty="0">
                <a:solidFill>
                  <a:schemeClr val="tx1"/>
                </a:solidFill>
              </a:rPr>
              <a:t>Knowledge-Based Artificial Neural Network</a:t>
            </a:r>
            <a:r>
              <a:rPr lang="zh-CN" altLang="zh-CN" dirty="0">
                <a:solidFill>
                  <a:schemeClr val="tx1"/>
                </a:solidFill>
              </a:rPr>
              <a:t>，基于知识的人工神经网络）算法；</a:t>
            </a:r>
          </a:p>
          <a:p>
            <a:pPr marL="628650" lvl="1" indent="-171450">
              <a:buFont typeface="Arial" panose="020B0604020202020204" pitchFamily="34" charset="0"/>
              <a:buChar char="•"/>
            </a:pPr>
            <a:r>
              <a:rPr lang="zh-CN" altLang="zh-CN" dirty="0">
                <a:solidFill>
                  <a:schemeClr val="tx1"/>
                </a:solidFill>
              </a:rPr>
              <a:t>使用先验知识改变搜索目标，如</a:t>
            </a:r>
            <a:r>
              <a:rPr lang="en-US" altLang="zh-CN" dirty="0" err="1" smtClean="0">
                <a:solidFill>
                  <a:schemeClr val="tx1"/>
                </a:solidFill>
              </a:rPr>
              <a:t>TangentProp</a:t>
            </a:r>
            <a:r>
              <a:rPr lang="zh-CN" altLang="zh-CN" dirty="0" smtClean="0">
                <a:solidFill>
                  <a:schemeClr val="tx1"/>
                </a:solidFill>
              </a:rPr>
              <a:t>；</a:t>
            </a:r>
            <a:endParaRPr lang="zh-CN" altLang="zh-CN" dirty="0">
              <a:solidFill>
                <a:schemeClr val="tx1"/>
              </a:solidFill>
            </a:endParaRPr>
          </a:p>
          <a:p>
            <a:pPr marL="628650" lvl="1" indent="-171450">
              <a:buFont typeface="Arial" panose="020B0604020202020204" pitchFamily="34" charset="0"/>
              <a:buChar char="•"/>
            </a:pPr>
            <a:r>
              <a:rPr lang="zh-CN" altLang="zh-CN" dirty="0">
                <a:solidFill>
                  <a:schemeClr val="tx1"/>
                </a:solidFill>
              </a:rPr>
              <a:t>使用先验知识来扩展搜索算子，如</a:t>
            </a:r>
            <a:r>
              <a:rPr lang="en-US" altLang="zh-CN" dirty="0">
                <a:solidFill>
                  <a:schemeClr val="tx1"/>
                </a:solidFill>
              </a:rPr>
              <a:t>FOCL</a:t>
            </a:r>
            <a:r>
              <a:rPr lang="zh-CN" altLang="zh-CN" dirty="0">
                <a:solidFill>
                  <a:schemeClr val="tx1"/>
                </a:solidFill>
              </a:rPr>
              <a:t>算法</a:t>
            </a:r>
            <a:r>
              <a:rPr lang="zh-CN" altLang="zh-CN" dirty="0" smtClean="0">
                <a:solidFill>
                  <a:schemeClr val="tx1"/>
                </a:solidFill>
              </a:rPr>
              <a:t>。</a:t>
            </a:r>
            <a:endParaRPr lang="zh-CN" altLang="zh-CN" dirty="0">
              <a:solidFill>
                <a:schemeClr val="tx1"/>
              </a:solidFill>
            </a:endParaRPr>
          </a:p>
        </p:txBody>
      </p:sp>
    </p:spTree>
    <p:extLst>
      <p:ext uri="{BB962C8B-B14F-4D97-AF65-F5344CB8AC3E}">
        <p14:creationId xmlns:p14="http://schemas.microsoft.com/office/powerpoint/2010/main" val="251767758"/>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增强学习</a:t>
            </a:r>
            <a:endParaRPr lang="en-US" altLang="zh-CN" dirty="0"/>
          </a:p>
        </p:txBody>
      </p:sp>
      <p:graphicFrame>
        <p:nvGraphicFramePr>
          <p:cNvPr id="9" name="内容占位符 8"/>
          <p:cNvGraphicFramePr>
            <a:graphicFrameLocks noGrp="1"/>
          </p:cNvGraphicFramePr>
          <p:nvPr>
            <p:ph idx="1"/>
            <p:extLst>
              <p:ext uri="{D42A27DB-BD31-4B8C-83A1-F6EECF244321}">
                <p14:modId xmlns:p14="http://schemas.microsoft.com/office/powerpoint/2010/main" val="3032979251"/>
              </p:ext>
            </p:extLst>
          </p:nvPr>
        </p:nvGraphicFramePr>
        <p:xfrm>
          <a:off x="812800" y="1500175"/>
          <a:ext cx="5355208" cy="47629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文本占位符 3"/>
          <p:cNvSpPr>
            <a:spLocks noGrp="1"/>
          </p:cNvSpPr>
          <p:nvPr>
            <p:ph type="body" sz="quarter" idx="13"/>
          </p:nvPr>
        </p:nvSpPr>
        <p:spPr/>
        <p:txBody>
          <a:bodyPr/>
          <a:lstStyle/>
          <a:p>
            <a:r>
              <a:rPr lang="zh-CN" altLang="en-US" dirty="0" smtClean="0"/>
              <a:t>▼</a:t>
            </a:r>
            <a:r>
              <a:rPr lang="en-US" altLang="zh-CN" dirty="0" smtClean="0"/>
              <a:t>3.</a:t>
            </a:r>
            <a:r>
              <a:rPr lang="zh-CN" altLang="en-US" dirty="0" smtClean="0"/>
              <a:t>机器学习与数据科学</a:t>
            </a:r>
            <a:endParaRPr lang="zh-CN" altLang="en-US" dirty="0"/>
          </a:p>
        </p:txBody>
      </p:sp>
      <p:sp>
        <p:nvSpPr>
          <p:cNvPr id="5" name="文本占位符 4"/>
          <p:cNvSpPr>
            <a:spLocks noGrp="1"/>
          </p:cNvSpPr>
          <p:nvPr>
            <p:ph type="body" sz="quarter" idx="14"/>
          </p:nvPr>
        </p:nvSpPr>
        <p:spPr>
          <a:xfrm>
            <a:off x="5429245" y="0"/>
            <a:ext cx="2826995" cy="260648"/>
          </a:xfrm>
        </p:spPr>
        <p:txBody>
          <a:bodyPr/>
          <a:lstStyle/>
          <a:p>
            <a:r>
              <a:rPr lang="zh-CN" altLang="en-US" dirty="0" smtClean="0"/>
              <a:t>►</a:t>
            </a:r>
            <a:r>
              <a:rPr lang="en-US" altLang="zh-CN" dirty="0" smtClean="0"/>
              <a:t>3.2 </a:t>
            </a:r>
            <a:r>
              <a:rPr lang="zh-CN" altLang="en-US" dirty="0" smtClean="0"/>
              <a:t>数据科学中常用的机器学习知识</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3834459735"/>
              </p:ext>
            </p:extLst>
          </p:nvPr>
        </p:nvGraphicFramePr>
        <p:xfrm>
          <a:off x="6281011" y="2313617"/>
          <a:ext cx="4382502" cy="1887355"/>
        </p:xfrm>
        <a:graphic>
          <a:graphicData uri="http://schemas.openxmlformats.org/presentationml/2006/ole">
            <mc:AlternateContent xmlns:mc="http://schemas.openxmlformats.org/markup-compatibility/2006">
              <mc:Choice xmlns:v="urn:schemas-microsoft-com:vml" Requires="v">
                <p:oleObj spid="_x0000_s158906" name="Visio" r:id="rId9" imgW="2926800" imgH="1270779" progId="Visio.Drawing.11">
                  <p:embed/>
                </p:oleObj>
              </mc:Choice>
              <mc:Fallback>
                <p:oleObj name="Visio" r:id="rId9" imgW="2926800" imgH="1270779" progId="Visio.Drawing.11">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81011" y="2313617"/>
                        <a:ext cx="4382502" cy="1887355"/>
                      </a:xfrm>
                      <a:prstGeom prst="rect">
                        <a:avLst/>
                      </a:prstGeom>
                      <a:noFill/>
                    </p:spPr>
                  </p:pic>
                </p:oleObj>
              </mc:Fallback>
            </mc:AlternateContent>
          </a:graphicData>
        </a:graphic>
      </p:graphicFrame>
      <p:sp>
        <p:nvSpPr>
          <p:cNvPr id="6" name="矩形 5"/>
          <p:cNvSpPr/>
          <p:nvPr/>
        </p:nvSpPr>
        <p:spPr>
          <a:xfrm>
            <a:off x="8375576" y="613"/>
            <a:ext cx="3816424" cy="9233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zh-CN" altLang="en-US" dirty="0" smtClean="0"/>
              <a:t>增强学习主</a:t>
            </a:r>
            <a:r>
              <a:rPr lang="zh-CN" altLang="zh-CN" dirty="0" smtClean="0"/>
              <a:t>要</a:t>
            </a:r>
            <a:r>
              <a:rPr lang="zh-CN" altLang="zh-CN" dirty="0"/>
              <a:t>研究的是如何协助自治</a:t>
            </a:r>
            <a:r>
              <a:rPr lang="en-US" altLang="zh-CN" dirty="0"/>
              <a:t>Agent</a:t>
            </a:r>
            <a:r>
              <a:rPr lang="zh-CN" altLang="zh-CN" dirty="0"/>
              <a:t>的学习活动，进而达到选择最优动作的目的</a:t>
            </a:r>
            <a:endParaRPr lang="zh-CN" altLang="en-US" dirty="0"/>
          </a:p>
        </p:txBody>
      </p:sp>
    </p:spTree>
    <p:extLst>
      <p:ext uri="{BB962C8B-B14F-4D97-AF65-F5344CB8AC3E}">
        <p14:creationId xmlns:p14="http://schemas.microsoft.com/office/powerpoint/2010/main" val="173108532"/>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小结</a:t>
            </a:r>
            <a:r>
              <a:rPr lang="en-US" altLang="zh-CN" dirty="0" smtClean="0"/>
              <a:t>】</a:t>
            </a:r>
            <a:r>
              <a:rPr lang="zh-CN" altLang="en-US" dirty="0" smtClean="0"/>
              <a:t>机器学习与数据科学</a:t>
            </a:r>
            <a:endParaRPr lang="en-US" altLang="zh-CN" dirty="0"/>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9456" y="1887312"/>
            <a:ext cx="2347696" cy="1745862"/>
          </a:xfrm>
          <a:prstGeom prst="rect">
            <a:avLst/>
          </a:prstGeom>
          <a:ln>
            <a:noFill/>
          </a:ln>
          <a:effectLst>
            <a:outerShdw blurRad="292100" dist="139700" dir="2700000" algn="tl" rotWithShape="0">
              <a:srgbClr val="333333">
                <a:alpha val="65000"/>
              </a:srgbClr>
            </a:outerShdw>
          </a:effectLst>
        </p:spPr>
      </p:pic>
      <p:sp>
        <p:nvSpPr>
          <p:cNvPr id="4" name="文本占位符 3"/>
          <p:cNvSpPr>
            <a:spLocks noGrp="1"/>
          </p:cNvSpPr>
          <p:nvPr>
            <p:ph type="body" sz="quarter" idx="13"/>
          </p:nvPr>
        </p:nvSpPr>
        <p:spPr/>
        <p:txBody>
          <a:bodyPr/>
          <a:lstStyle/>
          <a:p>
            <a:r>
              <a:rPr lang="zh-CN" altLang="en-US" dirty="0" smtClean="0"/>
              <a:t>▼</a:t>
            </a:r>
            <a:r>
              <a:rPr lang="en-US" altLang="zh-CN" dirty="0" smtClean="0"/>
              <a:t>3.</a:t>
            </a:r>
            <a:r>
              <a:rPr lang="zh-CN" altLang="en-US" dirty="0" smtClean="0"/>
              <a:t>机器学习与数据科学</a:t>
            </a:r>
            <a:endParaRPr lang="zh-CN" altLang="en-US" dirty="0"/>
          </a:p>
        </p:txBody>
      </p:sp>
      <p:sp>
        <p:nvSpPr>
          <p:cNvPr id="5" name="文本占位符 4"/>
          <p:cNvSpPr>
            <a:spLocks noGrp="1"/>
          </p:cNvSpPr>
          <p:nvPr>
            <p:ph type="body" sz="quarter" idx="14"/>
          </p:nvPr>
        </p:nvSpPr>
        <p:spPr>
          <a:xfrm>
            <a:off x="5429245" y="0"/>
            <a:ext cx="2826995" cy="260648"/>
          </a:xfrm>
        </p:spPr>
        <p:txBody>
          <a:bodyPr/>
          <a:lstStyle/>
          <a:p>
            <a:r>
              <a:rPr lang="zh-CN" altLang="en-US" dirty="0" smtClean="0"/>
              <a:t>►</a:t>
            </a:r>
            <a:r>
              <a:rPr lang="en-US" altLang="zh-CN" dirty="0" smtClean="0"/>
              <a:t>3.2 </a:t>
            </a:r>
            <a:r>
              <a:rPr lang="zh-CN" altLang="en-US" dirty="0" smtClean="0"/>
              <a:t>数据科学中常用的机器学习知识</a:t>
            </a:r>
            <a:endParaRPr lang="zh-CN" altLang="en-US" dirty="0"/>
          </a:p>
        </p:txBody>
      </p:sp>
      <p:sp>
        <p:nvSpPr>
          <p:cNvPr id="3" name="Rectangle 2"/>
          <p:cNvSpPr>
            <a:spLocks noChangeArrowheads="1"/>
          </p:cNvSpPr>
          <p:nvPr/>
        </p:nvSpPr>
        <p:spPr bwMode="auto">
          <a:xfrm>
            <a:off x="695400" y="1556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p:cNvPicPr>
            <a:picLocks noChangeAspect="1"/>
          </p:cNvPicPr>
          <p:nvPr/>
        </p:nvPicPr>
        <p:blipFill rotWithShape="1">
          <a:blip r:embed="rId4">
            <a:extLst>
              <a:ext uri="{28A0092B-C50C-407E-A947-70E740481C1C}">
                <a14:useLocalDpi xmlns:a14="http://schemas.microsoft.com/office/drawing/2010/main" val="0"/>
              </a:ext>
            </a:extLst>
          </a:blip>
          <a:srcRect b="7620"/>
          <a:stretch/>
        </p:blipFill>
        <p:spPr>
          <a:xfrm>
            <a:off x="3749614" y="1899163"/>
            <a:ext cx="2900083" cy="1745861"/>
          </a:xfrm>
          <a:prstGeom prst="rect">
            <a:avLst/>
          </a:prstGeom>
          <a:ln>
            <a:noFill/>
          </a:ln>
          <a:effectLst>
            <a:outerShdw blurRad="292100" dist="139700" dir="2700000" algn="tl" rotWithShape="0">
              <a:srgbClr val="333333">
                <a:alpha val="65000"/>
              </a:srgbClr>
            </a:outerShdw>
          </a:effectLst>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9457" y="4153001"/>
            <a:ext cx="2160239" cy="1758556"/>
          </a:xfrm>
          <a:prstGeom prst="rect">
            <a:avLst/>
          </a:prstGeom>
          <a:ln>
            <a:noFill/>
          </a:ln>
          <a:effectLst>
            <a:outerShdw blurRad="292100" dist="139700" dir="2700000" algn="tl" rotWithShape="0">
              <a:srgbClr val="333333">
                <a:alpha val="65000"/>
              </a:srgbClr>
            </a:outerShdw>
          </a:effectLst>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36377" y="3987394"/>
            <a:ext cx="2016224" cy="20594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171968"/>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914400" y="2438400"/>
            <a:ext cx="7125816" cy="1143000"/>
          </a:xfrm>
        </p:spPr>
        <p:txBody>
          <a:bodyPr/>
          <a:lstStyle/>
          <a:p>
            <a:r>
              <a:rPr lang="en-US" altLang="zh-CN" dirty="0" smtClean="0"/>
              <a:t>3.3 </a:t>
            </a:r>
            <a:r>
              <a:rPr lang="zh-CN" altLang="en-US" dirty="0" smtClean="0"/>
              <a:t>机器学习</a:t>
            </a:r>
            <a:r>
              <a:rPr lang="zh-CN" altLang="en-US" dirty="0"/>
              <a:t>在数据科学中的应用</a:t>
            </a:r>
            <a:r>
              <a:rPr lang="en-US" altLang="zh-CN" dirty="0"/>
              <a:t/>
            </a:r>
            <a:br>
              <a:rPr lang="en-US" altLang="zh-CN" dirty="0"/>
            </a:br>
            <a:endParaRPr lang="en-US" altLang="zh-CN" dirty="0"/>
          </a:p>
        </p:txBody>
      </p:sp>
      <p:sp>
        <p:nvSpPr>
          <p:cNvPr id="8" name="副标题 6"/>
          <p:cNvSpPr>
            <a:spLocks noGrp="1"/>
          </p:cNvSpPr>
          <p:nvPr>
            <p:ph type="subTitle" idx="1"/>
          </p:nvPr>
        </p:nvSpPr>
        <p:spPr>
          <a:xfrm>
            <a:off x="3215680" y="4038602"/>
            <a:ext cx="7992888" cy="1752600"/>
          </a:xfrm>
        </p:spPr>
        <p:txBody>
          <a:bodyPr/>
          <a:lstStyle/>
          <a:p>
            <a:r>
              <a:rPr lang="en-US" altLang="zh-CN" sz="2000" dirty="0" smtClean="0">
                <a:solidFill>
                  <a:schemeClr val="bg1">
                    <a:lumMod val="65000"/>
                  </a:schemeClr>
                </a:solidFill>
              </a:rPr>
              <a:t>3.1 </a:t>
            </a:r>
            <a:r>
              <a:rPr lang="en-US" altLang="zh-CN" sz="2000" dirty="0">
                <a:solidFill>
                  <a:schemeClr val="bg1">
                    <a:lumMod val="65000"/>
                  </a:schemeClr>
                </a:solidFill>
              </a:rPr>
              <a:t>【</a:t>
            </a:r>
            <a:r>
              <a:rPr lang="zh-CN" altLang="en-US" sz="2000" dirty="0">
                <a:solidFill>
                  <a:schemeClr val="bg1">
                    <a:lumMod val="65000"/>
                  </a:schemeClr>
                </a:solidFill>
              </a:rPr>
              <a:t>联系</a:t>
            </a:r>
            <a:r>
              <a:rPr lang="en-US" altLang="zh-CN" sz="2000" dirty="0">
                <a:solidFill>
                  <a:schemeClr val="bg1">
                    <a:lumMod val="65000"/>
                  </a:schemeClr>
                </a:solidFill>
              </a:rPr>
              <a:t>】</a:t>
            </a:r>
            <a:r>
              <a:rPr lang="zh-CN" altLang="en-US" sz="2000" dirty="0">
                <a:solidFill>
                  <a:schemeClr val="bg1">
                    <a:lumMod val="65000"/>
                  </a:schemeClr>
                </a:solidFill>
              </a:rPr>
              <a:t>机器学习在数据科学中的重要地位</a:t>
            </a:r>
            <a:endParaRPr lang="en-US" altLang="zh-CN" sz="2000" dirty="0">
              <a:solidFill>
                <a:schemeClr val="bg1">
                  <a:lumMod val="65000"/>
                </a:schemeClr>
              </a:solidFill>
            </a:endParaRPr>
          </a:p>
          <a:p>
            <a:r>
              <a:rPr lang="en-US" altLang="zh-CN" sz="2000" dirty="0">
                <a:solidFill>
                  <a:schemeClr val="bg1">
                    <a:lumMod val="65000"/>
                  </a:schemeClr>
                </a:solidFill>
              </a:rPr>
              <a:t>3.2 【</a:t>
            </a:r>
            <a:r>
              <a:rPr lang="zh-CN" altLang="en-US" sz="2000" dirty="0">
                <a:solidFill>
                  <a:schemeClr val="bg1">
                    <a:lumMod val="65000"/>
                  </a:schemeClr>
                </a:solidFill>
              </a:rPr>
              <a:t>常用</a:t>
            </a:r>
            <a:r>
              <a:rPr lang="en-US" altLang="zh-CN" sz="2000" dirty="0">
                <a:solidFill>
                  <a:schemeClr val="bg1">
                    <a:lumMod val="65000"/>
                  </a:schemeClr>
                </a:solidFill>
              </a:rPr>
              <a:t>】</a:t>
            </a:r>
            <a:r>
              <a:rPr lang="zh-CN" altLang="en-US" sz="2000" dirty="0">
                <a:solidFill>
                  <a:schemeClr val="bg1">
                    <a:lumMod val="65000"/>
                  </a:schemeClr>
                </a:solidFill>
              </a:rPr>
              <a:t>数据科学中常用的机器学习知识</a:t>
            </a:r>
            <a:endParaRPr lang="en-US" altLang="zh-CN" sz="2000" dirty="0">
              <a:solidFill>
                <a:schemeClr val="bg1">
                  <a:lumMod val="65000"/>
                </a:schemeClr>
              </a:solidFill>
            </a:endParaRPr>
          </a:p>
          <a:p>
            <a:r>
              <a:rPr lang="en-US" altLang="zh-CN" sz="2000" dirty="0"/>
              <a:t>►</a:t>
            </a:r>
            <a:r>
              <a:rPr lang="en-US" altLang="zh-CN" sz="2000" dirty="0" smtClean="0"/>
              <a:t>3.3 </a:t>
            </a:r>
            <a:r>
              <a:rPr lang="en-US" altLang="zh-CN" sz="2000" dirty="0"/>
              <a:t>【</a:t>
            </a:r>
            <a:r>
              <a:rPr lang="zh-CN" altLang="en-US" sz="2000" dirty="0"/>
              <a:t>案例</a:t>
            </a:r>
            <a:r>
              <a:rPr lang="en-US" altLang="zh-CN" sz="2000" dirty="0"/>
              <a:t>】</a:t>
            </a:r>
            <a:r>
              <a:rPr lang="zh-CN" altLang="en-US" sz="2000" dirty="0"/>
              <a:t>机器学习在数据科学中的应用</a:t>
            </a:r>
            <a:endParaRPr lang="en-US" altLang="zh-CN" sz="2000" dirty="0"/>
          </a:p>
          <a:p>
            <a:r>
              <a:rPr lang="en-US" altLang="zh-CN" sz="2000" dirty="0"/>
              <a:t>3.4 【</a:t>
            </a:r>
            <a:r>
              <a:rPr lang="zh-CN" altLang="en-US" sz="2000" dirty="0"/>
              <a:t>讨论</a:t>
            </a:r>
            <a:r>
              <a:rPr lang="en-US" altLang="zh-CN" sz="2000" dirty="0"/>
              <a:t>】</a:t>
            </a:r>
            <a:r>
              <a:rPr lang="zh-CN" altLang="en-US" sz="2000" dirty="0"/>
              <a:t>数据科学视角下的机器学习</a:t>
            </a:r>
          </a:p>
        </p:txBody>
      </p:sp>
    </p:spTree>
    <p:extLst>
      <p:ext uri="{BB962C8B-B14F-4D97-AF65-F5344CB8AC3E}">
        <p14:creationId xmlns:p14="http://schemas.microsoft.com/office/powerpoint/2010/main" val="2701903888"/>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例</a:t>
            </a:r>
            <a:r>
              <a:rPr lang="en-US" altLang="zh-CN" dirty="0" smtClean="0"/>
              <a:t>3】</a:t>
            </a:r>
            <a:r>
              <a:rPr lang="en-US" altLang="zh-CN" dirty="0"/>
              <a:t>AlphaGo </a:t>
            </a:r>
          </a:p>
        </p:txBody>
      </p:sp>
      <p:sp>
        <p:nvSpPr>
          <p:cNvPr id="4" name="文本占位符 3"/>
          <p:cNvSpPr>
            <a:spLocks noGrp="1"/>
          </p:cNvSpPr>
          <p:nvPr>
            <p:ph type="body" sz="quarter" idx="13"/>
          </p:nvPr>
        </p:nvSpPr>
        <p:spPr/>
        <p:txBody>
          <a:bodyPr/>
          <a:lstStyle/>
          <a:p>
            <a:r>
              <a:rPr lang="zh-CN" altLang="en-US" dirty="0"/>
              <a:t>▼</a:t>
            </a:r>
            <a:r>
              <a:rPr lang="en-US" altLang="zh-CN" dirty="0"/>
              <a:t>3.</a:t>
            </a:r>
            <a:r>
              <a:rPr lang="zh-CN" altLang="en-US" dirty="0"/>
              <a:t>机器学习与数据科学</a:t>
            </a:r>
          </a:p>
        </p:txBody>
      </p:sp>
      <p:sp>
        <p:nvSpPr>
          <p:cNvPr id="5" name="文本占位符 4"/>
          <p:cNvSpPr>
            <a:spLocks noGrp="1"/>
          </p:cNvSpPr>
          <p:nvPr>
            <p:ph type="body" sz="quarter" idx="14"/>
          </p:nvPr>
        </p:nvSpPr>
        <p:spPr>
          <a:xfrm>
            <a:off x="5429245" y="0"/>
            <a:ext cx="2826995" cy="260648"/>
          </a:xfrm>
        </p:spPr>
        <p:txBody>
          <a:bodyPr/>
          <a:lstStyle/>
          <a:p>
            <a:r>
              <a:rPr lang="zh-CN" altLang="en-US" dirty="0" smtClean="0"/>
              <a:t>►</a:t>
            </a:r>
            <a:r>
              <a:rPr lang="en-US" altLang="zh-CN" dirty="0" smtClean="0"/>
              <a:t>3.3 </a:t>
            </a:r>
            <a:r>
              <a:rPr lang="zh-CN" altLang="en-US" dirty="0" smtClean="0"/>
              <a:t>机器学习在数据科学中的应用</a:t>
            </a:r>
            <a:endParaRPr lang="zh-CN" altLang="en-US" dirty="0"/>
          </a:p>
        </p:txBody>
      </p:sp>
      <p:sp>
        <p:nvSpPr>
          <p:cNvPr id="7" name="矩形 6"/>
          <p:cNvSpPr/>
          <p:nvPr/>
        </p:nvSpPr>
        <p:spPr>
          <a:xfrm>
            <a:off x="309897" y="1694555"/>
            <a:ext cx="3147015" cy="646331"/>
          </a:xfrm>
          <a:prstGeom prst="rect">
            <a:avLst/>
          </a:prstGeom>
        </p:spPr>
        <p:txBody>
          <a:bodyPr wrap="none">
            <a:spAutoFit/>
          </a:bodyPr>
          <a:lstStyle/>
          <a:p>
            <a:r>
              <a:rPr lang="en-US" altLang="zh-CN" dirty="0" smtClean="0"/>
              <a:t>1997, Deep Blue </a:t>
            </a:r>
            <a:r>
              <a:rPr lang="en-US" altLang="zh-CN" sz="1050" i="1" dirty="0" smtClean="0"/>
              <a:t>VS</a:t>
            </a:r>
            <a:r>
              <a:rPr lang="en-US" altLang="zh-CN" dirty="0" smtClean="0"/>
              <a:t> </a:t>
            </a:r>
            <a:r>
              <a:rPr lang="zh-CN" altLang="en-US" dirty="0" smtClean="0"/>
              <a:t>kasparov</a:t>
            </a:r>
            <a:endParaRPr lang="zh-CN" altLang="en-US" dirty="0"/>
          </a:p>
          <a:p>
            <a:endParaRPr lang="en-US" altLang="zh-CN" dirty="0"/>
          </a:p>
        </p:txBody>
      </p:sp>
      <p:pic>
        <p:nvPicPr>
          <p:cNvPr id="164866" name="Picture 2" descr="“1997 deep blue vs kasparov”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643" y="2076463"/>
            <a:ext cx="2524525" cy="1556791"/>
          </a:xfrm>
          <a:prstGeom prst="rect">
            <a:avLst/>
          </a:prstGeom>
          <a:noFill/>
          <a:extLst>
            <a:ext uri="{909E8E84-426E-40DD-AFC4-6F175D3DCCD1}">
              <a14:hiddenFill xmlns:a14="http://schemas.microsoft.com/office/drawing/2010/main">
                <a:solidFill>
                  <a:srgbClr val="FFFFFF"/>
                </a:solidFill>
              </a14:hiddenFill>
            </a:ext>
          </a:extLst>
        </p:spPr>
      </p:pic>
      <p:pic>
        <p:nvPicPr>
          <p:cNvPr id="164868" name="Picture 4" descr="“watson jeopardy 2011”的图片搜索结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8244" y="2954554"/>
            <a:ext cx="3162002" cy="1703968"/>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3892106" y="2393193"/>
            <a:ext cx="3443091" cy="923330"/>
          </a:xfrm>
          <a:prstGeom prst="rect">
            <a:avLst/>
          </a:prstGeom>
        </p:spPr>
        <p:txBody>
          <a:bodyPr wrap="square">
            <a:spAutoFit/>
          </a:bodyPr>
          <a:lstStyle/>
          <a:p>
            <a:r>
              <a:rPr lang="en-US" altLang="zh-CN" dirty="0" smtClean="0"/>
              <a:t>2011, Watson </a:t>
            </a:r>
            <a:r>
              <a:rPr lang="en-US" altLang="zh-CN" sz="1000" i="1" dirty="0"/>
              <a:t>VS</a:t>
            </a:r>
            <a:r>
              <a:rPr lang="en-US" altLang="zh-CN" dirty="0" smtClean="0"/>
              <a:t> </a:t>
            </a:r>
            <a:r>
              <a:rPr lang="nb-NO" altLang="zh-CN" dirty="0"/>
              <a:t> Brad Rutter and Ken Jennings</a:t>
            </a:r>
            <a:endParaRPr lang="zh-CN" altLang="en-US" dirty="0"/>
          </a:p>
          <a:p>
            <a:endParaRPr lang="en-US" altLang="zh-CN" dirty="0"/>
          </a:p>
        </p:txBody>
      </p:sp>
      <p:pic>
        <p:nvPicPr>
          <p:cNvPr id="14" name="Picture 2" descr="“AlphaGo”的图片搜索结果"/>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34517" y="3921286"/>
            <a:ext cx="4369390" cy="2460042"/>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7608168" y="3268577"/>
            <a:ext cx="3693116" cy="369332"/>
          </a:xfrm>
          <a:prstGeom prst="rect">
            <a:avLst/>
          </a:prstGeom>
        </p:spPr>
        <p:txBody>
          <a:bodyPr wrap="square">
            <a:spAutoFit/>
          </a:bodyPr>
          <a:lstStyle/>
          <a:p>
            <a:r>
              <a:rPr lang="en-US" altLang="zh-CN" dirty="0" smtClean="0">
                <a:latin typeface="+mn-ea"/>
              </a:rPr>
              <a:t>2016, </a:t>
            </a:r>
            <a:r>
              <a:rPr lang="en-US" altLang="zh-CN" dirty="0" err="1" smtClean="0">
                <a:latin typeface="+mn-ea"/>
              </a:rPr>
              <a:t>AlphaGo</a:t>
            </a:r>
            <a:r>
              <a:rPr lang="en-US" altLang="zh-CN" dirty="0" smtClean="0">
                <a:latin typeface="+mn-ea"/>
              </a:rPr>
              <a:t> </a:t>
            </a:r>
            <a:r>
              <a:rPr lang="en-US" altLang="zh-CN" dirty="0" smtClean="0"/>
              <a:t> </a:t>
            </a:r>
            <a:r>
              <a:rPr lang="en-US" altLang="zh-CN" sz="1050" i="1" dirty="0"/>
              <a:t>VS</a:t>
            </a:r>
            <a:r>
              <a:rPr lang="en-US" altLang="zh-CN" dirty="0"/>
              <a:t> </a:t>
            </a:r>
            <a:r>
              <a:rPr lang="zh-CN" altLang="en-US" dirty="0" smtClean="0">
                <a:latin typeface="+mn-ea"/>
              </a:rPr>
              <a:t> </a:t>
            </a:r>
            <a:r>
              <a:rPr lang="en-US" altLang="zh-CN" dirty="0">
                <a:latin typeface="+mn-ea"/>
              </a:rPr>
              <a:t>Lee </a:t>
            </a:r>
            <a:r>
              <a:rPr lang="en-US" altLang="zh-CN" dirty="0" err="1" smtClean="0">
                <a:latin typeface="+mn-ea"/>
              </a:rPr>
              <a:t>Sedol</a:t>
            </a:r>
            <a:endParaRPr lang="en-US" altLang="zh-CN" dirty="0">
              <a:latin typeface="+mn-ea"/>
            </a:endParaRPr>
          </a:p>
        </p:txBody>
      </p:sp>
    </p:spTree>
    <p:extLst>
      <p:ext uri="{BB962C8B-B14F-4D97-AF65-F5344CB8AC3E}">
        <p14:creationId xmlns:p14="http://schemas.microsoft.com/office/powerpoint/2010/main" val="2249730739"/>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例</a:t>
            </a:r>
            <a:r>
              <a:rPr lang="en-US" altLang="zh-CN" dirty="0" smtClean="0"/>
              <a:t>3】</a:t>
            </a:r>
            <a:r>
              <a:rPr lang="en-US" altLang="zh-CN" dirty="0"/>
              <a:t>AlphaGo </a:t>
            </a:r>
          </a:p>
        </p:txBody>
      </p:sp>
      <p:sp>
        <p:nvSpPr>
          <p:cNvPr id="4" name="文本占位符 3"/>
          <p:cNvSpPr>
            <a:spLocks noGrp="1"/>
          </p:cNvSpPr>
          <p:nvPr>
            <p:ph type="body" sz="quarter" idx="13"/>
          </p:nvPr>
        </p:nvSpPr>
        <p:spPr/>
        <p:txBody>
          <a:bodyPr/>
          <a:lstStyle/>
          <a:p>
            <a:r>
              <a:rPr lang="zh-CN" altLang="en-US" dirty="0"/>
              <a:t>▼</a:t>
            </a:r>
            <a:r>
              <a:rPr lang="en-US" altLang="zh-CN" dirty="0"/>
              <a:t>3.</a:t>
            </a:r>
            <a:r>
              <a:rPr lang="zh-CN" altLang="en-US" dirty="0"/>
              <a:t>机器学习与数据科学</a:t>
            </a:r>
          </a:p>
        </p:txBody>
      </p:sp>
      <p:sp>
        <p:nvSpPr>
          <p:cNvPr id="5" name="文本占位符 4"/>
          <p:cNvSpPr>
            <a:spLocks noGrp="1"/>
          </p:cNvSpPr>
          <p:nvPr>
            <p:ph type="body" sz="quarter" idx="14"/>
          </p:nvPr>
        </p:nvSpPr>
        <p:spPr>
          <a:xfrm>
            <a:off x="5429245" y="0"/>
            <a:ext cx="2826995" cy="260648"/>
          </a:xfrm>
        </p:spPr>
        <p:txBody>
          <a:bodyPr/>
          <a:lstStyle/>
          <a:p>
            <a:r>
              <a:rPr lang="zh-CN" altLang="en-US" dirty="0" smtClean="0"/>
              <a:t>►</a:t>
            </a:r>
            <a:r>
              <a:rPr lang="en-US" altLang="zh-CN" dirty="0" smtClean="0"/>
              <a:t>3.3 </a:t>
            </a:r>
            <a:r>
              <a:rPr lang="zh-CN" altLang="en-US" dirty="0" smtClean="0"/>
              <a:t>机器学习在数据科学中的应用</a:t>
            </a:r>
            <a:endParaRPr lang="zh-CN" altLang="en-US" dirty="0"/>
          </a:p>
        </p:txBody>
      </p:sp>
      <p:sp>
        <p:nvSpPr>
          <p:cNvPr id="6" name="内容占位符 5"/>
          <p:cNvSpPr>
            <a:spLocks noGrp="1"/>
          </p:cNvSpPr>
          <p:nvPr>
            <p:ph idx="1"/>
          </p:nvPr>
        </p:nvSpPr>
        <p:spPr>
          <a:xfrm>
            <a:off x="810118" y="1484784"/>
            <a:ext cx="7006836" cy="2762077"/>
          </a:xfrm>
        </p:spPr>
        <p:txBody>
          <a:bodyPr/>
          <a:lstStyle/>
          <a:p>
            <a:r>
              <a:rPr lang="zh-CN" altLang="en-US" sz="2800" b="1" dirty="0" smtClean="0">
                <a:latin typeface="+mn-ea"/>
              </a:rPr>
              <a:t>背景</a:t>
            </a:r>
            <a:endParaRPr lang="en-US" altLang="zh-CN" sz="2800" b="1" dirty="0" smtClean="0">
              <a:latin typeface="+mn-ea"/>
            </a:endParaRPr>
          </a:p>
          <a:p>
            <a:pPr lvl="1"/>
            <a:r>
              <a:rPr lang="en-US" altLang="zh-CN" dirty="0" smtClean="0">
                <a:latin typeface="+mn-ea"/>
              </a:rPr>
              <a:t>Google</a:t>
            </a:r>
            <a:r>
              <a:rPr lang="zh-CN" altLang="en-US" dirty="0" smtClean="0">
                <a:latin typeface="+mn-ea"/>
              </a:rPr>
              <a:t>旗下</a:t>
            </a:r>
            <a:r>
              <a:rPr lang="en-US" altLang="zh-CN" dirty="0">
                <a:latin typeface="+mn-ea"/>
              </a:rPr>
              <a:t>DeepMind</a:t>
            </a:r>
            <a:r>
              <a:rPr lang="zh-CN" altLang="en-US" dirty="0">
                <a:latin typeface="+mn-ea"/>
              </a:rPr>
              <a:t>公司开发</a:t>
            </a:r>
            <a:endParaRPr lang="en-US" altLang="zh-CN" dirty="0">
              <a:latin typeface="+mn-ea"/>
            </a:endParaRPr>
          </a:p>
          <a:p>
            <a:pPr lvl="1"/>
            <a:r>
              <a:rPr lang="zh-CN" altLang="en-US" dirty="0" smtClean="0">
                <a:latin typeface="+mn-ea"/>
              </a:rPr>
              <a:t>围棋，</a:t>
            </a:r>
            <a:r>
              <a:rPr lang="en-US" altLang="zh-CN" dirty="0" smtClean="0">
                <a:latin typeface="+mn-ea"/>
              </a:rPr>
              <a:t>蒙特卡洛树搜索</a:t>
            </a:r>
            <a:r>
              <a:rPr lang="zh-CN" altLang="en-US" dirty="0">
                <a:latin typeface="+mn-ea"/>
              </a:rPr>
              <a:t>（</a:t>
            </a:r>
            <a:r>
              <a:rPr lang="en-US" altLang="zh-CN" dirty="0">
                <a:latin typeface="+mn-ea"/>
              </a:rPr>
              <a:t>MCTS</a:t>
            </a:r>
            <a:r>
              <a:rPr lang="zh-CN" altLang="en-US" dirty="0" smtClean="0">
                <a:latin typeface="+mn-ea"/>
              </a:rPr>
              <a:t>），深层</a:t>
            </a:r>
            <a:r>
              <a:rPr lang="zh-CN" altLang="en-US" dirty="0">
                <a:latin typeface="+mn-ea"/>
              </a:rPr>
              <a:t>卷积神经网络</a:t>
            </a:r>
            <a:r>
              <a:rPr lang="en-US" altLang="zh-CN" dirty="0">
                <a:latin typeface="+mn-ea"/>
              </a:rPr>
              <a:t>(DCNN)</a:t>
            </a:r>
          </a:p>
          <a:p>
            <a:r>
              <a:rPr lang="zh-CN" altLang="en-US" b="1" dirty="0" smtClean="0">
                <a:latin typeface="+mn-ea"/>
              </a:rPr>
              <a:t>原理</a:t>
            </a:r>
            <a:endParaRPr lang="en-US" altLang="zh-CN" b="1" dirty="0" smtClean="0">
              <a:latin typeface="+mn-ea"/>
            </a:endParaRPr>
          </a:p>
          <a:p>
            <a:pPr lvl="1"/>
            <a:r>
              <a:rPr lang="zh-CN" altLang="en-US" dirty="0">
                <a:latin typeface="+mn-ea"/>
              </a:rPr>
              <a:t>深度学习</a:t>
            </a:r>
            <a:r>
              <a:rPr lang="en-US" altLang="zh-CN" dirty="0" smtClean="0">
                <a:latin typeface="+mn-ea"/>
              </a:rPr>
              <a:t>+</a:t>
            </a:r>
            <a:r>
              <a:rPr lang="zh-CN" altLang="en-US" dirty="0" smtClean="0">
                <a:latin typeface="+mn-ea"/>
              </a:rPr>
              <a:t>增强学习</a:t>
            </a:r>
            <a:endParaRPr lang="en-US" altLang="zh-CN" dirty="0">
              <a:latin typeface="+mn-ea"/>
            </a:endParaRPr>
          </a:p>
          <a:p>
            <a:pPr lvl="1"/>
            <a:r>
              <a:rPr lang="en-US" altLang="zh-CN" dirty="0" smtClean="0">
                <a:latin typeface="+mn-ea"/>
              </a:rPr>
              <a:t>policy network</a:t>
            </a:r>
          </a:p>
          <a:p>
            <a:pPr lvl="2"/>
            <a:r>
              <a:rPr lang="zh-CN" altLang="en-US" dirty="0" smtClean="0">
                <a:latin typeface="+mn-ea"/>
              </a:rPr>
              <a:t>选择走法</a:t>
            </a:r>
            <a:endParaRPr lang="en-US" altLang="zh-CN" dirty="0">
              <a:latin typeface="+mn-ea"/>
            </a:endParaRPr>
          </a:p>
          <a:p>
            <a:pPr lvl="2"/>
            <a:r>
              <a:rPr lang="en-US" altLang="zh-CN" dirty="0" smtClean="0">
                <a:latin typeface="+mn-ea"/>
              </a:rPr>
              <a:t>DCNN</a:t>
            </a:r>
          </a:p>
          <a:p>
            <a:pPr lvl="2"/>
            <a:r>
              <a:rPr lang="en-US" altLang="zh-CN" dirty="0" smtClean="0">
                <a:latin typeface="+mn-ea"/>
              </a:rPr>
              <a:t>RL+SL</a:t>
            </a:r>
          </a:p>
          <a:p>
            <a:pPr lvl="1"/>
            <a:r>
              <a:rPr lang="en-US" altLang="zh-CN" dirty="0" smtClean="0">
                <a:latin typeface="+mn-ea"/>
              </a:rPr>
              <a:t>value network</a:t>
            </a:r>
          </a:p>
          <a:p>
            <a:pPr lvl="2"/>
            <a:r>
              <a:rPr lang="zh-CN" altLang="zh-CN" dirty="0">
                <a:latin typeface="+mn-ea"/>
              </a:rPr>
              <a:t>评估局面</a:t>
            </a:r>
            <a:endParaRPr lang="en-US" altLang="zh-CN" dirty="0">
              <a:latin typeface="+mn-ea"/>
            </a:endParaRPr>
          </a:p>
          <a:p>
            <a:pPr lvl="2"/>
            <a:r>
              <a:rPr lang="en-US" altLang="zh-CN" dirty="0" smtClean="0">
                <a:latin typeface="+mn-ea"/>
              </a:rPr>
              <a:t>DCNN</a:t>
            </a:r>
          </a:p>
          <a:p>
            <a:pPr lvl="2"/>
            <a:r>
              <a:rPr lang="en-US" altLang="zh-CN" dirty="0" smtClean="0">
                <a:latin typeface="+mn-ea"/>
              </a:rPr>
              <a:t>MCTS</a:t>
            </a:r>
            <a:endParaRPr lang="zh-CN" altLang="en-US" dirty="0">
              <a:latin typeface="+mn-ea"/>
            </a:endParaRPr>
          </a:p>
          <a:p>
            <a:endParaRPr lang="zh-CN" altLang="en-US" sz="2800" dirty="0">
              <a:latin typeface="+mn-ea"/>
            </a:endParaRPr>
          </a:p>
        </p:txBody>
      </p:sp>
      <p:pic>
        <p:nvPicPr>
          <p:cNvPr id="3" name="图片 2"/>
          <p:cNvPicPr>
            <a:picLocks noChangeAspect="1"/>
          </p:cNvPicPr>
          <p:nvPr/>
        </p:nvPicPr>
        <p:blipFill>
          <a:blip r:embed="rId3"/>
          <a:stretch>
            <a:fillRect/>
          </a:stretch>
        </p:blipFill>
        <p:spPr>
          <a:xfrm>
            <a:off x="7608168" y="392510"/>
            <a:ext cx="5064781" cy="3894449"/>
          </a:xfrm>
          <a:prstGeom prst="rect">
            <a:avLst/>
          </a:prstGeom>
        </p:spPr>
      </p:pic>
      <p:sp>
        <p:nvSpPr>
          <p:cNvPr id="8" name="矩形 7"/>
          <p:cNvSpPr/>
          <p:nvPr/>
        </p:nvSpPr>
        <p:spPr>
          <a:xfrm>
            <a:off x="7807804" y="4519022"/>
            <a:ext cx="4369390" cy="1631216"/>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altLang="zh-CN" sz="2000" dirty="0">
                <a:solidFill>
                  <a:srgbClr val="222222"/>
                </a:solidFill>
                <a:latin typeface="Arial" panose="020B0604020202020204" pitchFamily="34" charset="0"/>
              </a:rPr>
              <a:t>Silver D, Huang A, Maddison C J, et al. Mastering the game of Go with deep neural networks and tree search[J].</a:t>
            </a:r>
            <a:r>
              <a:rPr lang="en-US" altLang="zh-CN" sz="2000" dirty="0">
                <a:solidFill>
                  <a:srgbClr val="FF0000"/>
                </a:solidFill>
                <a:latin typeface="Arial" panose="020B0604020202020204" pitchFamily="34" charset="0"/>
              </a:rPr>
              <a:t> Nature</a:t>
            </a:r>
            <a:r>
              <a:rPr lang="en-US" altLang="zh-CN" sz="2000" dirty="0">
                <a:solidFill>
                  <a:srgbClr val="222222"/>
                </a:solidFill>
                <a:latin typeface="Arial" panose="020B0604020202020204" pitchFamily="34" charset="0"/>
              </a:rPr>
              <a:t>, 2016, 529(7587): 484-489.</a:t>
            </a:r>
            <a:endParaRPr lang="zh-CN" altLang="en-US" sz="2000" dirty="0"/>
          </a:p>
        </p:txBody>
      </p:sp>
    </p:spTree>
    <p:extLst>
      <p:ext uri="{BB962C8B-B14F-4D97-AF65-F5344CB8AC3E}">
        <p14:creationId xmlns:p14="http://schemas.microsoft.com/office/powerpoint/2010/main" val="1399716937"/>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例</a:t>
            </a:r>
            <a:r>
              <a:rPr lang="en-US" altLang="zh-CN" dirty="0" smtClean="0"/>
              <a:t>4】</a:t>
            </a:r>
            <a:r>
              <a:rPr lang="zh-CN" altLang="en-US" dirty="0" smtClean="0"/>
              <a:t>基于</a:t>
            </a:r>
            <a:r>
              <a:rPr lang="en-US" altLang="zh-CN" dirty="0" smtClean="0"/>
              <a:t>R</a:t>
            </a:r>
            <a:r>
              <a:rPr lang="zh-CN" altLang="en-US" dirty="0" smtClean="0"/>
              <a:t>的</a:t>
            </a:r>
            <a:r>
              <a:rPr lang="en-US" altLang="zh-CN" dirty="0" smtClean="0"/>
              <a:t>K-Means </a:t>
            </a:r>
            <a:r>
              <a:rPr lang="zh-CN" altLang="en-US" dirty="0" smtClean="0"/>
              <a:t>的聚类分析</a:t>
            </a:r>
            <a:endParaRPr lang="en-US" altLang="zh-CN" dirty="0"/>
          </a:p>
        </p:txBody>
      </p:sp>
      <p:sp>
        <p:nvSpPr>
          <p:cNvPr id="4" name="文本占位符 3"/>
          <p:cNvSpPr>
            <a:spLocks noGrp="1"/>
          </p:cNvSpPr>
          <p:nvPr>
            <p:ph type="body" sz="quarter" idx="13"/>
          </p:nvPr>
        </p:nvSpPr>
        <p:spPr/>
        <p:txBody>
          <a:bodyPr/>
          <a:lstStyle/>
          <a:p>
            <a:r>
              <a:rPr lang="zh-CN" altLang="en-US" dirty="0"/>
              <a:t>▼</a:t>
            </a:r>
            <a:r>
              <a:rPr lang="en-US" altLang="zh-CN" dirty="0"/>
              <a:t>3.</a:t>
            </a:r>
            <a:r>
              <a:rPr lang="zh-CN" altLang="en-US" dirty="0"/>
              <a:t>机器学习与数据科学</a:t>
            </a:r>
          </a:p>
        </p:txBody>
      </p:sp>
      <p:sp>
        <p:nvSpPr>
          <p:cNvPr id="5" name="文本占位符 4"/>
          <p:cNvSpPr>
            <a:spLocks noGrp="1"/>
          </p:cNvSpPr>
          <p:nvPr>
            <p:ph type="body" sz="quarter" idx="14"/>
          </p:nvPr>
        </p:nvSpPr>
        <p:spPr>
          <a:xfrm>
            <a:off x="5429245" y="0"/>
            <a:ext cx="2826995" cy="260648"/>
          </a:xfrm>
        </p:spPr>
        <p:txBody>
          <a:bodyPr/>
          <a:lstStyle/>
          <a:p>
            <a:r>
              <a:rPr lang="zh-CN" altLang="en-US" dirty="0" smtClean="0"/>
              <a:t>►</a:t>
            </a:r>
            <a:r>
              <a:rPr lang="en-US" altLang="zh-CN" dirty="0" smtClean="0"/>
              <a:t>3.3 </a:t>
            </a:r>
            <a:r>
              <a:rPr lang="zh-CN" altLang="en-US" dirty="0" smtClean="0"/>
              <a:t>机器学习在数据科学中的应用</a:t>
            </a:r>
            <a:endParaRPr lang="zh-CN" altLang="en-US" dirty="0"/>
          </a:p>
        </p:txBody>
      </p:sp>
      <p:sp>
        <p:nvSpPr>
          <p:cNvPr id="6" name="内容占位符 5"/>
          <p:cNvSpPr>
            <a:spLocks noGrp="1"/>
          </p:cNvSpPr>
          <p:nvPr>
            <p:ph idx="1"/>
          </p:nvPr>
        </p:nvSpPr>
        <p:spPr/>
        <p:txBody>
          <a:bodyPr/>
          <a:lstStyle/>
          <a:p>
            <a:r>
              <a:rPr lang="zh-CN" altLang="zh-CN" dirty="0"/>
              <a:t>本例主要采用</a:t>
            </a:r>
            <a:r>
              <a:rPr lang="en-US" altLang="zh-CN" dirty="0"/>
              <a:t>k-mean</a:t>
            </a:r>
            <a:r>
              <a:rPr lang="zh-CN" altLang="zh-CN" dirty="0"/>
              <a:t>方法分析此数据集，按照</a:t>
            </a:r>
            <a:r>
              <a:rPr lang="zh-CN" altLang="zh-CN" dirty="0">
                <a:solidFill>
                  <a:srgbClr val="FF0000"/>
                </a:solidFill>
              </a:rPr>
              <a:t>各国对蛋白质的消费的相似性</a:t>
            </a:r>
            <a:r>
              <a:rPr lang="zh-CN" altLang="zh-CN" dirty="0"/>
              <a:t>进行聚类分析。</a:t>
            </a:r>
            <a:endParaRPr lang="en-US" altLang="zh-CN" dirty="0"/>
          </a:p>
          <a:p>
            <a:pPr lvl="1"/>
            <a:r>
              <a:rPr lang="zh-CN" altLang="en-US" dirty="0" smtClean="0"/>
              <a:t>国家</a:t>
            </a:r>
            <a:r>
              <a:rPr lang="zh-CN" altLang="en-US" dirty="0"/>
              <a:t>名称（</a:t>
            </a:r>
            <a:r>
              <a:rPr lang="en-US" altLang="zh-CN" dirty="0"/>
              <a:t>Country</a:t>
            </a:r>
            <a:r>
              <a:rPr lang="zh-CN" altLang="en-US" dirty="0"/>
              <a:t>）、红肉（</a:t>
            </a:r>
            <a:r>
              <a:rPr lang="en-US" altLang="zh-CN" dirty="0" err="1"/>
              <a:t>RdMeat</a:t>
            </a:r>
            <a:r>
              <a:rPr lang="zh-CN" altLang="en-US" dirty="0"/>
              <a:t>）、白肉（</a:t>
            </a:r>
            <a:r>
              <a:rPr lang="en-US" altLang="zh-CN" dirty="0" err="1"/>
              <a:t>WhMeat</a:t>
            </a:r>
            <a:r>
              <a:rPr lang="zh-CN" altLang="en-US" dirty="0"/>
              <a:t>）、鸡蛋（</a:t>
            </a:r>
            <a:r>
              <a:rPr lang="en-US" altLang="zh-CN" dirty="0"/>
              <a:t>Eggs</a:t>
            </a:r>
            <a:r>
              <a:rPr lang="zh-CN" altLang="en-US" dirty="0"/>
              <a:t>）、牛奶（</a:t>
            </a:r>
            <a:r>
              <a:rPr lang="en-US" altLang="zh-CN" dirty="0"/>
              <a:t>Milk</a:t>
            </a:r>
            <a:r>
              <a:rPr lang="zh-CN" altLang="en-US" dirty="0"/>
              <a:t>）、鱼肉（</a:t>
            </a:r>
            <a:r>
              <a:rPr lang="en-US" altLang="zh-CN" dirty="0"/>
              <a:t>Fish</a:t>
            </a:r>
            <a:r>
              <a:rPr lang="zh-CN" altLang="en-US" dirty="0"/>
              <a:t>）、谷物（</a:t>
            </a:r>
            <a:r>
              <a:rPr lang="en-US" altLang="zh-CN" dirty="0"/>
              <a:t>Cereal</a:t>
            </a:r>
            <a:r>
              <a:rPr lang="zh-CN" altLang="en-US" dirty="0"/>
              <a:t>）、淀粉类食品（</a:t>
            </a:r>
            <a:r>
              <a:rPr lang="en-US" altLang="zh-CN" dirty="0"/>
              <a:t>Starch</a:t>
            </a:r>
            <a:r>
              <a:rPr lang="zh-CN" altLang="en-US" dirty="0"/>
              <a:t>）、豆类</a:t>
            </a:r>
            <a:r>
              <a:rPr lang="en-US" altLang="zh-CN" dirty="0"/>
              <a:t>/</a:t>
            </a:r>
            <a:r>
              <a:rPr lang="zh-CN" altLang="en-US" dirty="0"/>
              <a:t>坚果</a:t>
            </a:r>
            <a:r>
              <a:rPr lang="en-US" altLang="zh-CN" dirty="0"/>
              <a:t>/</a:t>
            </a:r>
            <a:r>
              <a:rPr lang="zh-CN" altLang="en-US" dirty="0"/>
              <a:t>油籽（</a:t>
            </a:r>
            <a:r>
              <a:rPr lang="en-US" altLang="zh-CN" dirty="0" smtClean="0"/>
              <a:t>Nuts</a:t>
            </a:r>
            <a:r>
              <a:rPr lang="zh-CN" altLang="en-US" dirty="0"/>
              <a:t>）和水果</a:t>
            </a:r>
            <a:r>
              <a:rPr lang="en-US" altLang="zh-CN" dirty="0"/>
              <a:t>/</a:t>
            </a:r>
            <a:r>
              <a:rPr lang="zh-CN" altLang="en-US" dirty="0"/>
              <a:t>蔬菜（</a:t>
            </a:r>
            <a:r>
              <a:rPr lang="en-US" altLang="zh-CN" dirty="0" err="1"/>
              <a:t>Fr&amp;Veg</a:t>
            </a:r>
            <a:r>
              <a:rPr lang="zh-CN" altLang="en-US" dirty="0" smtClean="0"/>
              <a:t>）</a:t>
            </a:r>
            <a:endParaRPr lang="en-US" altLang="zh-CN" dirty="0" smtClean="0"/>
          </a:p>
        </p:txBody>
      </p:sp>
      <p:pic>
        <p:nvPicPr>
          <p:cNvPr id="11" name="图片 10"/>
          <p:cNvPicPr>
            <a:picLocks noChangeAspect="1"/>
          </p:cNvPicPr>
          <p:nvPr/>
        </p:nvPicPr>
        <p:blipFill>
          <a:blip r:embed="rId3"/>
          <a:stretch>
            <a:fillRect/>
          </a:stretch>
        </p:blipFill>
        <p:spPr>
          <a:xfrm>
            <a:off x="1055440" y="3570794"/>
            <a:ext cx="7905851" cy="3000749"/>
          </a:xfrm>
          <a:prstGeom prst="rect">
            <a:avLst/>
          </a:prstGeom>
        </p:spPr>
      </p:pic>
    </p:spTree>
    <p:extLst>
      <p:ext uri="{BB962C8B-B14F-4D97-AF65-F5344CB8AC3E}">
        <p14:creationId xmlns:p14="http://schemas.microsoft.com/office/powerpoint/2010/main" val="260637626"/>
      </p:ext>
    </p:extLst>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a:t>
            </a:r>
            <a:r>
              <a:rPr lang="en-US" altLang="zh-CN" dirty="0" smtClean="0"/>
              <a:t>R</a:t>
            </a:r>
            <a:r>
              <a:rPr lang="zh-CN" altLang="en-US" dirty="0" smtClean="0"/>
              <a:t>的</a:t>
            </a:r>
            <a:r>
              <a:rPr lang="en-US" altLang="zh-CN" dirty="0" smtClean="0"/>
              <a:t>K-Means </a:t>
            </a:r>
            <a:r>
              <a:rPr lang="zh-CN" altLang="en-US" dirty="0" smtClean="0"/>
              <a:t>的聚类分析</a:t>
            </a:r>
            <a:endParaRPr lang="en-US" altLang="zh-CN" dirty="0"/>
          </a:p>
        </p:txBody>
      </p:sp>
      <p:sp>
        <p:nvSpPr>
          <p:cNvPr id="7" name="内容占位符 6"/>
          <p:cNvSpPr>
            <a:spLocks noGrp="1"/>
          </p:cNvSpPr>
          <p:nvPr>
            <p:ph idx="1"/>
          </p:nvPr>
        </p:nvSpPr>
        <p:spPr>
          <a:xfrm>
            <a:off x="605366" y="2924944"/>
            <a:ext cx="6795368" cy="4762910"/>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4" name="文本占位符 3"/>
          <p:cNvSpPr>
            <a:spLocks noGrp="1"/>
          </p:cNvSpPr>
          <p:nvPr>
            <p:ph type="body" sz="quarter" idx="13"/>
          </p:nvPr>
        </p:nvSpPr>
        <p:spPr/>
        <p:txBody>
          <a:bodyPr/>
          <a:lstStyle/>
          <a:p>
            <a:r>
              <a:rPr lang="zh-CN" altLang="en-US" dirty="0"/>
              <a:t>▼</a:t>
            </a:r>
            <a:r>
              <a:rPr lang="en-US" altLang="zh-CN" dirty="0"/>
              <a:t>3.</a:t>
            </a:r>
            <a:r>
              <a:rPr lang="zh-CN" altLang="en-US" dirty="0"/>
              <a:t>机器学习与数据科学</a:t>
            </a:r>
          </a:p>
        </p:txBody>
      </p:sp>
      <p:sp>
        <p:nvSpPr>
          <p:cNvPr id="5" name="文本占位符 4"/>
          <p:cNvSpPr>
            <a:spLocks noGrp="1"/>
          </p:cNvSpPr>
          <p:nvPr>
            <p:ph type="body" sz="quarter" idx="14"/>
          </p:nvPr>
        </p:nvSpPr>
        <p:spPr/>
        <p:txBody>
          <a:bodyPr/>
          <a:lstStyle/>
          <a:p>
            <a:r>
              <a:rPr lang="zh-CN" altLang="en-US" dirty="0" smtClean="0"/>
              <a:t>►</a:t>
            </a:r>
            <a:r>
              <a:rPr lang="en-US" altLang="zh-CN" dirty="0" smtClean="0"/>
              <a:t>3.3 </a:t>
            </a:r>
            <a:r>
              <a:rPr lang="zh-CN" altLang="en-US" dirty="0" smtClean="0"/>
              <a:t>机器学习在数据科学中的应用</a:t>
            </a:r>
            <a:endParaRPr lang="zh-CN" altLang="en-US" dirty="0"/>
          </a:p>
        </p:txBody>
      </p:sp>
      <p:pic>
        <p:nvPicPr>
          <p:cNvPr id="15" name="图片 14"/>
          <p:cNvPicPr>
            <a:picLocks noChangeAspect="1"/>
          </p:cNvPicPr>
          <p:nvPr/>
        </p:nvPicPr>
        <p:blipFill>
          <a:blip r:embed="rId3"/>
          <a:stretch>
            <a:fillRect/>
          </a:stretch>
        </p:blipFill>
        <p:spPr>
          <a:xfrm>
            <a:off x="1487488" y="1362527"/>
            <a:ext cx="7556275" cy="5495473"/>
          </a:xfrm>
          <a:prstGeom prst="rect">
            <a:avLst/>
          </a:prstGeom>
        </p:spPr>
      </p:pic>
      <p:pic>
        <p:nvPicPr>
          <p:cNvPr id="16" name="图片 15" descr="C:\Users\clm\AppData\Roaming\Tencent\Users\527899385\QQ\WinTemp\RichOle\)PMAF0FFSERO[X@6KWVV5YF.png"/>
          <p:cNvPicPr/>
          <p:nvPr/>
        </p:nvPicPr>
        <p:blipFill>
          <a:blip r:embed="rId4" cstate="print"/>
          <a:srcRect/>
          <a:stretch>
            <a:fillRect/>
          </a:stretch>
        </p:blipFill>
        <p:spPr bwMode="auto">
          <a:xfrm>
            <a:off x="9264352" y="4233407"/>
            <a:ext cx="1761813" cy="1078999"/>
          </a:xfrm>
          <a:prstGeom prst="rect">
            <a:avLst/>
          </a:prstGeom>
          <a:noFill/>
          <a:ln w="9525">
            <a:solidFill>
              <a:schemeClr val="tx1"/>
            </a:solidFill>
            <a:miter lim="800000"/>
            <a:headEnd/>
            <a:tailEnd/>
          </a:ln>
        </p:spPr>
      </p:pic>
      <p:pic>
        <p:nvPicPr>
          <p:cNvPr id="17" name="图片 16" descr="C:\Users\clm\AppData\Roaming\Tencent\Users\527899385\QQ\WinTemp\RichOle\Y`HU(JXT2}$FBY`1BFA$(%K.png"/>
          <p:cNvPicPr/>
          <p:nvPr/>
        </p:nvPicPr>
        <p:blipFill>
          <a:blip r:embed="rId5" cstate="print"/>
          <a:srcRect/>
          <a:stretch>
            <a:fillRect/>
          </a:stretch>
        </p:blipFill>
        <p:spPr bwMode="auto">
          <a:xfrm>
            <a:off x="9264353" y="5533818"/>
            <a:ext cx="1761812" cy="1324181"/>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027320506"/>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914400" y="2438400"/>
            <a:ext cx="8205936" cy="1143000"/>
          </a:xfrm>
        </p:spPr>
        <p:txBody>
          <a:bodyPr/>
          <a:lstStyle/>
          <a:p>
            <a:r>
              <a:rPr lang="en-US" altLang="zh-CN" dirty="0" smtClean="0"/>
              <a:t>3.1</a:t>
            </a:r>
            <a:r>
              <a:rPr lang="zh-CN" altLang="en-US" dirty="0"/>
              <a:t>机器学习在数据科学中的重要地位</a:t>
            </a:r>
          </a:p>
        </p:txBody>
      </p:sp>
      <p:sp>
        <p:nvSpPr>
          <p:cNvPr id="7" name="副标题 6"/>
          <p:cNvSpPr>
            <a:spLocks noGrp="1"/>
          </p:cNvSpPr>
          <p:nvPr>
            <p:ph type="subTitle" idx="1"/>
          </p:nvPr>
        </p:nvSpPr>
        <p:spPr>
          <a:xfrm>
            <a:off x="3215680" y="4038602"/>
            <a:ext cx="7992888" cy="1752600"/>
          </a:xfrm>
        </p:spPr>
        <p:txBody>
          <a:bodyPr/>
          <a:lstStyle/>
          <a:p>
            <a:r>
              <a:rPr lang="en-US" altLang="zh-CN" sz="2000" dirty="0" smtClean="0"/>
              <a:t>►3.1 </a:t>
            </a:r>
            <a:r>
              <a:rPr lang="en-US" altLang="zh-CN" sz="2000" dirty="0"/>
              <a:t>【</a:t>
            </a:r>
            <a:r>
              <a:rPr lang="zh-CN" altLang="en-US" sz="2000" dirty="0"/>
              <a:t>联系</a:t>
            </a:r>
            <a:r>
              <a:rPr lang="en-US" altLang="zh-CN" sz="2000" dirty="0"/>
              <a:t>】</a:t>
            </a:r>
            <a:r>
              <a:rPr lang="zh-CN" altLang="en-US" sz="2000" dirty="0"/>
              <a:t>机器学习在数据科学中的重要地位</a:t>
            </a:r>
            <a:endParaRPr lang="en-US" altLang="zh-CN" sz="2000" dirty="0"/>
          </a:p>
          <a:p>
            <a:r>
              <a:rPr lang="en-US" altLang="zh-CN" sz="2000" dirty="0"/>
              <a:t>3.2 【</a:t>
            </a:r>
            <a:r>
              <a:rPr lang="zh-CN" altLang="en-US" sz="2000" dirty="0"/>
              <a:t>常用</a:t>
            </a:r>
            <a:r>
              <a:rPr lang="en-US" altLang="zh-CN" sz="2000" dirty="0"/>
              <a:t>】</a:t>
            </a:r>
            <a:r>
              <a:rPr lang="zh-CN" altLang="en-US" sz="2000" dirty="0"/>
              <a:t>数据科学中常用的机器学习知识</a:t>
            </a:r>
            <a:endParaRPr lang="en-US" altLang="zh-CN" sz="2000" dirty="0"/>
          </a:p>
          <a:p>
            <a:r>
              <a:rPr lang="en-US" altLang="zh-CN" sz="2000" dirty="0"/>
              <a:t>3.3 【</a:t>
            </a:r>
            <a:r>
              <a:rPr lang="zh-CN" altLang="en-US" sz="2000" dirty="0"/>
              <a:t>案例</a:t>
            </a:r>
            <a:r>
              <a:rPr lang="en-US" altLang="zh-CN" sz="2000" dirty="0"/>
              <a:t>】</a:t>
            </a:r>
            <a:r>
              <a:rPr lang="zh-CN" altLang="en-US" sz="2000" dirty="0"/>
              <a:t>机器学习在数据科学中的应用</a:t>
            </a:r>
            <a:endParaRPr lang="en-US" altLang="zh-CN" sz="2000" dirty="0"/>
          </a:p>
          <a:p>
            <a:r>
              <a:rPr lang="en-US" altLang="zh-CN" sz="2000" dirty="0"/>
              <a:t>3.4 【</a:t>
            </a:r>
            <a:r>
              <a:rPr lang="zh-CN" altLang="en-US" sz="2000" dirty="0"/>
              <a:t>讨论</a:t>
            </a:r>
            <a:r>
              <a:rPr lang="en-US" altLang="zh-CN" sz="2000" dirty="0"/>
              <a:t>】</a:t>
            </a:r>
            <a:r>
              <a:rPr lang="zh-CN" altLang="en-US" sz="2000" dirty="0"/>
              <a:t>数据科学视角下的机器学习</a:t>
            </a:r>
          </a:p>
        </p:txBody>
      </p:sp>
    </p:spTree>
    <p:extLst>
      <p:ext uri="{BB962C8B-B14F-4D97-AF65-F5344CB8AC3E}">
        <p14:creationId xmlns:p14="http://schemas.microsoft.com/office/powerpoint/2010/main" val="3529505832"/>
      </p:ext>
    </p:extLst>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a:t>
            </a:r>
            <a:r>
              <a:rPr lang="en-US" altLang="zh-CN" dirty="0" smtClean="0"/>
              <a:t>R</a:t>
            </a:r>
            <a:r>
              <a:rPr lang="zh-CN" altLang="en-US" dirty="0" smtClean="0"/>
              <a:t>的</a:t>
            </a:r>
            <a:r>
              <a:rPr lang="en-US" altLang="zh-CN" dirty="0" smtClean="0"/>
              <a:t>K-Means </a:t>
            </a:r>
            <a:r>
              <a:rPr lang="zh-CN" altLang="en-US" dirty="0" smtClean="0"/>
              <a:t>的聚类分析</a:t>
            </a:r>
            <a:endParaRPr lang="en-US" altLang="zh-CN" dirty="0"/>
          </a:p>
        </p:txBody>
      </p:sp>
      <p:sp>
        <p:nvSpPr>
          <p:cNvPr id="7" name="内容占位符 6"/>
          <p:cNvSpPr>
            <a:spLocks noGrp="1"/>
          </p:cNvSpPr>
          <p:nvPr>
            <p:ph idx="1"/>
          </p:nvPr>
        </p:nvSpPr>
        <p:spPr>
          <a:xfrm>
            <a:off x="605366" y="2924944"/>
            <a:ext cx="6795368" cy="4762910"/>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4" name="文本占位符 3"/>
          <p:cNvSpPr>
            <a:spLocks noGrp="1"/>
          </p:cNvSpPr>
          <p:nvPr>
            <p:ph type="body" sz="quarter" idx="13"/>
          </p:nvPr>
        </p:nvSpPr>
        <p:spPr/>
        <p:txBody>
          <a:bodyPr/>
          <a:lstStyle/>
          <a:p>
            <a:r>
              <a:rPr lang="zh-CN" altLang="en-US" dirty="0"/>
              <a:t>▼</a:t>
            </a:r>
            <a:r>
              <a:rPr lang="en-US" altLang="zh-CN" dirty="0"/>
              <a:t>3.</a:t>
            </a:r>
            <a:r>
              <a:rPr lang="zh-CN" altLang="en-US" dirty="0"/>
              <a:t>机器学习与数据科学</a:t>
            </a:r>
          </a:p>
        </p:txBody>
      </p:sp>
      <p:sp>
        <p:nvSpPr>
          <p:cNvPr id="5" name="文本占位符 4"/>
          <p:cNvSpPr>
            <a:spLocks noGrp="1"/>
          </p:cNvSpPr>
          <p:nvPr>
            <p:ph type="body" sz="quarter" idx="14"/>
          </p:nvPr>
        </p:nvSpPr>
        <p:spPr/>
        <p:txBody>
          <a:bodyPr/>
          <a:lstStyle/>
          <a:p>
            <a:r>
              <a:rPr lang="zh-CN" altLang="en-US" dirty="0" smtClean="0"/>
              <a:t>►</a:t>
            </a:r>
            <a:r>
              <a:rPr lang="en-US" altLang="zh-CN" dirty="0" smtClean="0"/>
              <a:t>3.3 </a:t>
            </a:r>
            <a:r>
              <a:rPr lang="zh-CN" altLang="en-US" dirty="0" smtClean="0"/>
              <a:t>机器学习在数据科学中的应用</a:t>
            </a:r>
            <a:endParaRPr lang="zh-CN" altLang="en-US" dirty="0"/>
          </a:p>
        </p:txBody>
      </p:sp>
      <p:pic>
        <p:nvPicPr>
          <p:cNvPr id="9" name="图片 8" descr="C:\Users\clm\AppData\Roaming\Tencent\Users\527899385\QQ\WinTemp\RichOle\7I0}PZ_%X9U_$$2J`S{P5I7.png"/>
          <p:cNvPicPr/>
          <p:nvPr/>
        </p:nvPicPr>
        <p:blipFill>
          <a:blip r:embed="rId3" cstate="print"/>
          <a:srcRect/>
          <a:stretch>
            <a:fillRect/>
          </a:stretch>
        </p:blipFill>
        <p:spPr bwMode="auto">
          <a:xfrm>
            <a:off x="9197550" y="1844824"/>
            <a:ext cx="2304256" cy="1513318"/>
          </a:xfrm>
          <a:prstGeom prst="rect">
            <a:avLst/>
          </a:prstGeom>
          <a:noFill/>
          <a:ln w="9525">
            <a:solidFill>
              <a:schemeClr val="tx1"/>
            </a:solidFill>
            <a:miter lim="800000"/>
            <a:headEnd/>
            <a:tailEnd/>
          </a:ln>
        </p:spPr>
      </p:pic>
      <p:pic>
        <p:nvPicPr>
          <p:cNvPr id="10" name="图片 9" descr="C:\Users\clm\AppData\Roaming\Tencent\Users\527899385\QQ\WinTemp\RichOle\R}_@Q_{VP21P{FM@(41C0@Q.png"/>
          <p:cNvPicPr/>
          <p:nvPr/>
        </p:nvPicPr>
        <p:blipFill rotWithShape="1">
          <a:blip r:embed="rId4" cstate="print"/>
          <a:srcRect r="27289"/>
          <a:stretch/>
        </p:blipFill>
        <p:spPr bwMode="auto">
          <a:xfrm>
            <a:off x="9161401" y="4466490"/>
            <a:ext cx="2407207" cy="1679818"/>
          </a:xfrm>
          <a:prstGeom prst="rect">
            <a:avLst/>
          </a:prstGeom>
          <a:noFill/>
          <a:ln w="9525">
            <a:solidFill>
              <a:schemeClr val="tx1"/>
            </a:solidFill>
            <a:miter lim="800000"/>
            <a:headEnd/>
            <a:tailEnd/>
          </a:ln>
        </p:spPr>
      </p:pic>
      <p:pic>
        <p:nvPicPr>
          <p:cNvPr id="8" name="图片 7"/>
          <p:cNvPicPr>
            <a:picLocks noChangeAspect="1"/>
          </p:cNvPicPr>
          <p:nvPr/>
        </p:nvPicPr>
        <p:blipFill>
          <a:blip r:embed="rId5"/>
          <a:stretch>
            <a:fillRect/>
          </a:stretch>
        </p:blipFill>
        <p:spPr>
          <a:xfrm>
            <a:off x="767408" y="1346285"/>
            <a:ext cx="7894721" cy="5107051"/>
          </a:xfrm>
          <a:prstGeom prst="rect">
            <a:avLst/>
          </a:prstGeom>
        </p:spPr>
      </p:pic>
    </p:spTree>
    <p:extLst>
      <p:ext uri="{BB962C8B-B14F-4D97-AF65-F5344CB8AC3E}">
        <p14:creationId xmlns:p14="http://schemas.microsoft.com/office/powerpoint/2010/main" val="3603380235"/>
      </p:ext>
    </p:extLst>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ltLang="zh-CN" dirty="0"/>
          </a:p>
        </p:txBody>
      </p:sp>
      <p:sp>
        <p:nvSpPr>
          <p:cNvPr id="4" name="文本占位符 3"/>
          <p:cNvSpPr>
            <a:spLocks noGrp="1"/>
          </p:cNvSpPr>
          <p:nvPr>
            <p:ph type="body" sz="quarter" idx="13"/>
          </p:nvPr>
        </p:nvSpPr>
        <p:spPr/>
        <p:txBody>
          <a:bodyPr/>
          <a:lstStyle/>
          <a:p>
            <a:r>
              <a:rPr lang="zh-CN" altLang="en-US" dirty="0"/>
              <a:t>▼</a:t>
            </a:r>
            <a:r>
              <a:rPr lang="en-US" altLang="zh-CN" dirty="0"/>
              <a:t>3.</a:t>
            </a:r>
            <a:r>
              <a:rPr lang="zh-CN" altLang="en-US" dirty="0"/>
              <a:t>机器学习与数据科学</a:t>
            </a:r>
          </a:p>
        </p:txBody>
      </p:sp>
      <p:sp>
        <p:nvSpPr>
          <p:cNvPr id="5" name="文本占位符 4"/>
          <p:cNvSpPr>
            <a:spLocks noGrp="1"/>
          </p:cNvSpPr>
          <p:nvPr>
            <p:ph type="body" sz="quarter" idx="14"/>
          </p:nvPr>
        </p:nvSpPr>
        <p:spPr/>
        <p:txBody>
          <a:bodyPr/>
          <a:lstStyle/>
          <a:p>
            <a:r>
              <a:rPr lang="zh-CN" altLang="en-US" dirty="0" smtClean="0"/>
              <a:t>►</a:t>
            </a:r>
            <a:r>
              <a:rPr lang="en-US" altLang="zh-CN" dirty="0" smtClean="0"/>
              <a:t>3.3 </a:t>
            </a:r>
            <a:r>
              <a:rPr lang="zh-CN" altLang="en-US" dirty="0" smtClean="0"/>
              <a:t>机器学习在数据科学中的应用</a:t>
            </a:r>
            <a:endParaRPr lang="zh-CN" altLang="en-US" dirty="0"/>
          </a:p>
        </p:txBody>
      </p:sp>
      <p:pic>
        <p:nvPicPr>
          <p:cNvPr id="9" name="图片 8" descr="C:\Users\clm\AppData\Roaming\Tencent\Users\527899385\QQ\WinTemp\RichOle\7I0}PZ_%X9U_$$2J`S{P5I7.png"/>
          <p:cNvPicPr/>
          <p:nvPr/>
        </p:nvPicPr>
        <p:blipFill>
          <a:blip r:embed="rId3" cstate="print"/>
          <a:srcRect/>
          <a:stretch>
            <a:fillRect/>
          </a:stretch>
        </p:blipFill>
        <p:spPr bwMode="auto">
          <a:xfrm>
            <a:off x="875140" y="260648"/>
            <a:ext cx="8605236" cy="6597352"/>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655860403"/>
      </p:ext>
    </p:extLst>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a:t>
            </a:r>
            <a:r>
              <a:rPr lang="en-US" altLang="zh-CN" dirty="0" smtClean="0"/>
              <a:t>R</a:t>
            </a:r>
            <a:r>
              <a:rPr lang="zh-CN" altLang="en-US" dirty="0" smtClean="0"/>
              <a:t>的</a:t>
            </a:r>
            <a:r>
              <a:rPr lang="en-US" altLang="zh-CN" dirty="0" smtClean="0"/>
              <a:t>K-Means </a:t>
            </a:r>
            <a:r>
              <a:rPr lang="zh-CN" altLang="en-US" dirty="0" smtClean="0"/>
              <a:t>的聚类分析</a:t>
            </a:r>
            <a:endParaRPr lang="en-US" altLang="zh-CN" dirty="0"/>
          </a:p>
        </p:txBody>
      </p:sp>
      <p:sp>
        <p:nvSpPr>
          <p:cNvPr id="7" name="内容占位符 6"/>
          <p:cNvSpPr>
            <a:spLocks noGrp="1"/>
          </p:cNvSpPr>
          <p:nvPr>
            <p:ph idx="1"/>
          </p:nvPr>
        </p:nvSpPr>
        <p:spPr>
          <a:xfrm>
            <a:off x="605366" y="2924944"/>
            <a:ext cx="6795368" cy="4762910"/>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4" name="文本占位符 3"/>
          <p:cNvSpPr>
            <a:spLocks noGrp="1"/>
          </p:cNvSpPr>
          <p:nvPr>
            <p:ph type="body" sz="quarter" idx="13"/>
          </p:nvPr>
        </p:nvSpPr>
        <p:spPr/>
        <p:txBody>
          <a:bodyPr/>
          <a:lstStyle/>
          <a:p>
            <a:r>
              <a:rPr lang="zh-CN" altLang="en-US" dirty="0"/>
              <a:t>▼</a:t>
            </a:r>
            <a:r>
              <a:rPr lang="en-US" altLang="zh-CN" dirty="0"/>
              <a:t>3.</a:t>
            </a:r>
            <a:r>
              <a:rPr lang="zh-CN" altLang="en-US" dirty="0"/>
              <a:t>机器学习与数据科学</a:t>
            </a:r>
          </a:p>
        </p:txBody>
      </p:sp>
      <p:sp>
        <p:nvSpPr>
          <p:cNvPr id="5" name="文本占位符 4"/>
          <p:cNvSpPr>
            <a:spLocks noGrp="1"/>
          </p:cNvSpPr>
          <p:nvPr>
            <p:ph type="body" sz="quarter" idx="14"/>
          </p:nvPr>
        </p:nvSpPr>
        <p:spPr/>
        <p:txBody>
          <a:bodyPr/>
          <a:lstStyle/>
          <a:p>
            <a:r>
              <a:rPr lang="zh-CN" altLang="en-US" dirty="0" smtClean="0"/>
              <a:t>►</a:t>
            </a:r>
            <a:r>
              <a:rPr lang="en-US" altLang="zh-CN" dirty="0" smtClean="0"/>
              <a:t>3.3 </a:t>
            </a:r>
            <a:r>
              <a:rPr lang="zh-CN" altLang="en-US" dirty="0" smtClean="0"/>
              <a:t>机器学习在数据科学中的应用</a:t>
            </a:r>
            <a:endParaRPr lang="zh-CN" altLang="en-US" dirty="0"/>
          </a:p>
        </p:txBody>
      </p:sp>
      <p:pic>
        <p:nvPicPr>
          <p:cNvPr id="9" name="图片 8" descr="C:\Users\clm\AppData\Roaming\Tencent\Users\527899385\QQ\WinTemp\RichOle\7I0}PZ_%X9U_$$2J`S{P5I7.png"/>
          <p:cNvPicPr/>
          <p:nvPr/>
        </p:nvPicPr>
        <p:blipFill>
          <a:blip r:embed="rId3" cstate="print"/>
          <a:srcRect/>
          <a:stretch>
            <a:fillRect/>
          </a:stretch>
        </p:blipFill>
        <p:spPr bwMode="auto">
          <a:xfrm>
            <a:off x="9197550" y="1844824"/>
            <a:ext cx="2304256" cy="1513318"/>
          </a:xfrm>
          <a:prstGeom prst="rect">
            <a:avLst/>
          </a:prstGeom>
          <a:noFill/>
          <a:ln w="9525">
            <a:solidFill>
              <a:schemeClr val="tx1"/>
            </a:solidFill>
            <a:miter lim="800000"/>
            <a:headEnd/>
            <a:tailEnd/>
          </a:ln>
        </p:spPr>
      </p:pic>
      <p:pic>
        <p:nvPicPr>
          <p:cNvPr id="10" name="图片 9" descr="C:\Users\clm\AppData\Roaming\Tencent\Users\527899385\QQ\WinTemp\RichOle\R}_@Q_{VP21P{FM@(41C0@Q.png"/>
          <p:cNvPicPr/>
          <p:nvPr/>
        </p:nvPicPr>
        <p:blipFill rotWithShape="1">
          <a:blip r:embed="rId4" cstate="print"/>
          <a:srcRect r="27289"/>
          <a:stretch/>
        </p:blipFill>
        <p:spPr bwMode="auto">
          <a:xfrm>
            <a:off x="9161401" y="4466490"/>
            <a:ext cx="2407207" cy="1679818"/>
          </a:xfrm>
          <a:prstGeom prst="rect">
            <a:avLst/>
          </a:prstGeom>
          <a:noFill/>
          <a:ln w="9525">
            <a:solidFill>
              <a:schemeClr val="tx1"/>
            </a:solidFill>
            <a:miter lim="800000"/>
            <a:headEnd/>
            <a:tailEnd/>
          </a:ln>
        </p:spPr>
      </p:pic>
      <p:pic>
        <p:nvPicPr>
          <p:cNvPr id="8" name="图片 7"/>
          <p:cNvPicPr>
            <a:picLocks noChangeAspect="1"/>
          </p:cNvPicPr>
          <p:nvPr/>
        </p:nvPicPr>
        <p:blipFill>
          <a:blip r:embed="rId5"/>
          <a:stretch>
            <a:fillRect/>
          </a:stretch>
        </p:blipFill>
        <p:spPr>
          <a:xfrm>
            <a:off x="767408" y="1346285"/>
            <a:ext cx="7894721" cy="5107051"/>
          </a:xfrm>
          <a:prstGeom prst="rect">
            <a:avLst/>
          </a:prstGeom>
        </p:spPr>
      </p:pic>
    </p:spTree>
    <p:extLst>
      <p:ext uri="{BB962C8B-B14F-4D97-AF65-F5344CB8AC3E}">
        <p14:creationId xmlns:p14="http://schemas.microsoft.com/office/powerpoint/2010/main" val="3466327993"/>
      </p:ext>
    </p:extLst>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605366" y="2924944"/>
            <a:ext cx="6795368" cy="4762910"/>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4" name="文本占位符 3"/>
          <p:cNvSpPr>
            <a:spLocks noGrp="1"/>
          </p:cNvSpPr>
          <p:nvPr>
            <p:ph type="body" sz="quarter" idx="13"/>
          </p:nvPr>
        </p:nvSpPr>
        <p:spPr/>
        <p:txBody>
          <a:bodyPr/>
          <a:lstStyle/>
          <a:p>
            <a:r>
              <a:rPr lang="zh-CN" altLang="en-US" dirty="0"/>
              <a:t>▼</a:t>
            </a:r>
            <a:r>
              <a:rPr lang="en-US" altLang="zh-CN" dirty="0"/>
              <a:t>3.</a:t>
            </a:r>
            <a:r>
              <a:rPr lang="zh-CN" altLang="en-US" dirty="0"/>
              <a:t>机器学习与数据科学</a:t>
            </a:r>
          </a:p>
        </p:txBody>
      </p:sp>
      <p:sp>
        <p:nvSpPr>
          <p:cNvPr id="5" name="文本占位符 4"/>
          <p:cNvSpPr>
            <a:spLocks noGrp="1"/>
          </p:cNvSpPr>
          <p:nvPr>
            <p:ph type="body" sz="quarter" idx="14"/>
          </p:nvPr>
        </p:nvSpPr>
        <p:spPr/>
        <p:txBody>
          <a:bodyPr/>
          <a:lstStyle/>
          <a:p>
            <a:r>
              <a:rPr lang="zh-CN" altLang="en-US" dirty="0" smtClean="0"/>
              <a:t>►</a:t>
            </a:r>
            <a:r>
              <a:rPr lang="en-US" altLang="zh-CN" dirty="0" smtClean="0"/>
              <a:t>3.3 </a:t>
            </a:r>
            <a:r>
              <a:rPr lang="zh-CN" altLang="en-US" dirty="0" smtClean="0"/>
              <a:t>机器学习在数据科学中的应用</a:t>
            </a:r>
            <a:endParaRPr lang="zh-CN" altLang="en-US" dirty="0"/>
          </a:p>
        </p:txBody>
      </p:sp>
      <p:pic>
        <p:nvPicPr>
          <p:cNvPr id="10" name="图片 9" descr="C:\Users\clm\AppData\Roaming\Tencent\Users\527899385\QQ\WinTemp\RichOle\R}_@Q_{VP21P{FM@(41C0@Q.png"/>
          <p:cNvPicPr/>
          <p:nvPr/>
        </p:nvPicPr>
        <p:blipFill rotWithShape="1">
          <a:blip r:embed="rId3" cstate="print"/>
          <a:srcRect r="27289"/>
          <a:stretch/>
        </p:blipFill>
        <p:spPr bwMode="auto">
          <a:xfrm>
            <a:off x="1199456" y="1340768"/>
            <a:ext cx="6912768" cy="426029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136848588"/>
      </p:ext>
    </p:extLst>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a:t>
            </a:r>
            <a:r>
              <a:rPr lang="en-US" altLang="zh-CN" dirty="0" smtClean="0"/>
              <a:t>R</a:t>
            </a:r>
            <a:r>
              <a:rPr lang="zh-CN" altLang="en-US" dirty="0" smtClean="0"/>
              <a:t>的</a:t>
            </a:r>
            <a:r>
              <a:rPr lang="en-US" altLang="zh-CN" dirty="0" smtClean="0"/>
              <a:t>K-Means </a:t>
            </a:r>
            <a:r>
              <a:rPr lang="zh-CN" altLang="en-US" dirty="0" smtClean="0"/>
              <a:t>的聚类分析</a:t>
            </a:r>
            <a:endParaRPr lang="en-US" altLang="zh-CN" dirty="0"/>
          </a:p>
        </p:txBody>
      </p:sp>
      <p:sp>
        <p:nvSpPr>
          <p:cNvPr id="7" name="内容占位符 6"/>
          <p:cNvSpPr>
            <a:spLocks noGrp="1"/>
          </p:cNvSpPr>
          <p:nvPr>
            <p:ph idx="1"/>
          </p:nvPr>
        </p:nvSpPr>
        <p:spPr>
          <a:xfrm>
            <a:off x="605366" y="2924944"/>
            <a:ext cx="6795368" cy="4762910"/>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4" name="文本占位符 3"/>
          <p:cNvSpPr>
            <a:spLocks noGrp="1"/>
          </p:cNvSpPr>
          <p:nvPr>
            <p:ph type="body" sz="quarter" idx="13"/>
          </p:nvPr>
        </p:nvSpPr>
        <p:spPr/>
        <p:txBody>
          <a:bodyPr/>
          <a:lstStyle/>
          <a:p>
            <a:r>
              <a:rPr lang="zh-CN" altLang="en-US" dirty="0"/>
              <a:t>▼</a:t>
            </a:r>
            <a:r>
              <a:rPr lang="en-US" altLang="zh-CN" dirty="0"/>
              <a:t>3.</a:t>
            </a:r>
            <a:r>
              <a:rPr lang="zh-CN" altLang="en-US" dirty="0"/>
              <a:t>机器学习与数据科学</a:t>
            </a:r>
          </a:p>
        </p:txBody>
      </p:sp>
      <p:sp>
        <p:nvSpPr>
          <p:cNvPr id="5" name="文本占位符 4"/>
          <p:cNvSpPr>
            <a:spLocks noGrp="1"/>
          </p:cNvSpPr>
          <p:nvPr>
            <p:ph type="body" sz="quarter" idx="14"/>
          </p:nvPr>
        </p:nvSpPr>
        <p:spPr/>
        <p:txBody>
          <a:bodyPr/>
          <a:lstStyle/>
          <a:p>
            <a:r>
              <a:rPr lang="zh-CN" altLang="en-US" dirty="0" smtClean="0"/>
              <a:t>►</a:t>
            </a:r>
            <a:r>
              <a:rPr lang="en-US" altLang="zh-CN" dirty="0" smtClean="0"/>
              <a:t>3.3 </a:t>
            </a:r>
            <a:r>
              <a:rPr lang="zh-CN" altLang="en-US" dirty="0" smtClean="0"/>
              <a:t>机器学习在数据科学中的应用</a:t>
            </a:r>
            <a:endParaRPr lang="zh-CN" altLang="en-US" dirty="0"/>
          </a:p>
        </p:txBody>
      </p:sp>
      <p:pic>
        <p:nvPicPr>
          <p:cNvPr id="6" name="图片 5"/>
          <p:cNvPicPr>
            <a:picLocks noChangeAspect="1"/>
          </p:cNvPicPr>
          <p:nvPr/>
        </p:nvPicPr>
        <p:blipFill>
          <a:blip r:embed="rId3"/>
          <a:stretch>
            <a:fillRect/>
          </a:stretch>
        </p:blipFill>
        <p:spPr>
          <a:xfrm>
            <a:off x="1199456" y="1700808"/>
            <a:ext cx="8239056" cy="4320480"/>
          </a:xfrm>
          <a:prstGeom prst="rect">
            <a:avLst/>
          </a:prstGeom>
        </p:spPr>
      </p:pic>
      <p:pic>
        <p:nvPicPr>
          <p:cNvPr id="9" name="图片 8" descr="C:\Users\clm\AppData\Roaming\Tencent\Users\527899385\QQ\WinTemp\RichOle\4[~HV8BJ7UFVIJCSZLGSZ8K.png"/>
          <p:cNvPicPr/>
          <p:nvPr/>
        </p:nvPicPr>
        <p:blipFill>
          <a:blip r:embed="rId4" cstate="print"/>
          <a:srcRect/>
          <a:stretch>
            <a:fillRect/>
          </a:stretch>
        </p:blipFill>
        <p:spPr bwMode="auto">
          <a:xfrm>
            <a:off x="9431761" y="2884453"/>
            <a:ext cx="1734880" cy="3231758"/>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928314238"/>
      </p:ext>
    </p:extLst>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a:t>
            </a:r>
            <a:r>
              <a:rPr lang="en-US" altLang="zh-CN" dirty="0" smtClean="0"/>
              <a:t>R</a:t>
            </a:r>
            <a:r>
              <a:rPr lang="zh-CN" altLang="en-US" dirty="0" smtClean="0"/>
              <a:t>的</a:t>
            </a:r>
            <a:r>
              <a:rPr lang="en-US" altLang="zh-CN" dirty="0" smtClean="0"/>
              <a:t>K-Means </a:t>
            </a:r>
            <a:r>
              <a:rPr lang="zh-CN" altLang="en-US" dirty="0" smtClean="0"/>
              <a:t>的聚类分析</a:t>
            </a:r>
            <a:endParaRPr lang="en-US" altLang="zh-CN" dirty="0"/>
          </a:p>
        </p:txBody>
      </p:sp>
      <p:sp>
        <p:nvSpPr>
          <p:cNvPr id="7" name="内容占位符 6"/>
          <p:cNvSpPr>
            <a:spLocks noGrp="1"/>
          </p:cNvSpPr>
          <p:nvPr>
            <p:ph idx="1"/>
          </p:nvPr>
        </p:nvSpPr>
        <p:spPr>
          <a:xfrm>
            <a:off x="605366" y="2924944"/>
            <a:ext cx="6795368" cy="4762910"/>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4" name="文本占位符 3"/>
          <p:cNvSpPr>
            <a:spLocks noGrp="1"/>
          </p:cNvSpPr>
          <p:nvPr>
            <p:ph type="body" sz="quarter" idx="13"/>
          </p:nvPr>
        </p:nvSpPr>
        <p:spPr/>
        <p:txBody>
          <a:bodyPr/>
          <a:lstStyle/>
          <a:p>
            <a:r>
              <a:rPr lang="zh-CN" altLang="en-US" dirty="0"/>
              <a:t>▼</a:t>
            </a:r>
            <a:r>
              <a:rPr lang="en-US" altLang="zh-CN" dirty="0"/>
              <a:t>3.</a:t>
            </a:r>
            <a:r>
              <a:rPr lang="zh-CN" altLang="en-US" dirty="0"/>
              <a:t>机器学习与数据科学</a:t>
            </a:r>
          </a:p>
        </p:txBody>
      </p:sp>
      <p:sp>
        <p:nvSpPr>
          <p:cNvPr id="5" name="文本占位符 4"/>
          <p:cNvSpPr>
            <a:spLocks noGrp="1"/>
          </p:cNvSpPr>
          <p:nvPr>
            <p:ph type="body" sz="quarter" idx="14"/>
          </p:nvPr>
        </p:nvSpPr>
        <p:spPr/>
        <p:txBody>
          <a:bodyPr/>
          <a:lstStyle/>
          <a:p>
            <a:r>
              <a:rPr lang="zh-CN" altLang="en-US" dirty="0" smtClean="0"/>
              <a:t>►</a:t>
            </a:r>
            <a:r>
              <a:rPr lang="en-US" altLang="zh-CN" dirty="0" smtClean="0"/>
              <a:t>3.3 </a:t>
            </a:r>
            <a:r>
              <a:rPr lang="zh-CN" altLang="en-US" dirty="0" smtClean="0"/>
              <a:t>机器学习在数据科学中的应用</a:t>
            </a:r>
            <a:endParaRPr lang="zh-CN" altLang="en-US" dirty="0"/>
          </a:p>
        </p:txBody>
      </p:sp>
      <p:pic>
        <p:nvPicPr>
          <p:cNvPr id="9" name="图片 8" descr="C:\Users\clm\AppData\Roaming\Tencent\Users\527899385\QQ\WinTemp\RichOle\4[~HV8BJ7UFVIJCSZLGSZ8K.png"/>
          <p:cNvPicPr/>
          <p:nvPr/>
        </p:nvPicPr>
        <p:blipFill>
          <a:blip r:embed="rId3" cstate="print"/>
          <a:srcRect/>
          <a:stretch>
            <a:fillRect/>
          </a:stretch>
        </p:blipFill>
        <p:spPr bwMode="auto">
          <a:xfrm>
            <a:off x="3143672" y="1322575"/>
            <a:ext cx="3600400" cy="504056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4085415782"/>
      </p:ext>
    </p:extLst>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smtClean="0"/>
              <a:t>3.4</a:t>
            </a:r>
            <a:r>
              <a:rPr lang="zh-CN" altLang="en-US" dirty="0" smtClean="0"/>
              <a:t>数据科学视角下的机器学习</a:t>
            </a:r>
            <a:endParaRPr lang="zh-CN" altLang="en-US" dirty="0"/>
          </a:p>
        </p:txBody>
      </p:sp>
      <p:sp>
        <p:nvSpPr>
          <p:cNvPr id="5" name="副标题 6"/>
          <p:cNvSpPr>
            <a:spLocks noGrp="1"/>
          </p:cNvSpPr>
          <p:nvPr>
            <p:ph type="subTitle" idx="1"/>
          </p:nvPr>
        </p:nvSpPr>
        <p:spPr>
          <a:xfrm>
            <a:off x="3215680" y="4038602"/>
            <a:ext cx="7992888" cy="1752600"/>
          </a:xfrm>
        </p:spPr>
        <p:txBody>
          <a:bodyPr/>
          <a:lstStyle/>
          <a:p>
            <a:r>
              <a:rPr lang="en-US" altLang="zh-CN" sz="2000" dirty="0" smtClean="0">
                <a:solidFill>
                  <a:schemeClr val="bg1">
                    <a:lumMod val="65000"/>
                  </a:schemeClr>
                </a:solidFill>
              </a:rPr>
              <a:t>3.1 </a:t>
            </a:r>
            <a:r>
              <a:rPr lang="en-US" altLang="zh-CN" sz="2000" dirty="0">
                <a:solidFill>
                  <a:schemeClr val="bg1">
                    <a:lumMod val="65000"/>
                  </a:schemeClr>
                </a:solidFill>
              </a:rPr>
              <a:t>【</a:t>
            </a:r>
            <a:r>
              <a:rPr lang="zh-CN" altLang="en-US" sz="2000" dirty="0">
                <a:solidFill>
                  <a:schemeClr val="bg1">
                    <a:lumMod val="65000"/>
                  </a:schemeClr>
                </a:solidFill>
              </a:rPr>
              <a:t>联系</a:t>
            </a:r>
            <a:r>
              <a:rPr lang="en-US" altLang="zh-CN" sz="2000" dirty="0">
                <a:solidFill>
                  <a:schemeClr val="bg1">
                    <a:lumMod val="65000"/>
                  </a:schemeClr>
                </a:solidFill>
              </a:rPr>
              <a:t>】</a:t>
            </a:r>
            <a:r>
              <a:rPr lang="zh-CN" altLang="en-US" sz="2000" dirty="0">
                <a:solidFill>
                  <a:schemeClr val="bg1">
                    <a:lumMod val="65000"/>
                  </a:schemeClr>
                </a:solidFill>
              </a:rPr>
              <a:t>机器学习在数据科学中的重要地位</a:t>
            </a:r>
            <a:endParaRPr lang="en-US" altLang="zh-CN" sz="2000" dirty="0">
              <a:solidFill>
                <a:schemeClr val="bg1">
                  <a:lumMod val="65000"/>
                </a:schemeClr>
              </a:solidFill>
            </a:endParaRPr>
          </a:p>
          <a:p>
            <a:r>
              <a:rPr lang="en-US" altLang="zh-CN" sz="2000" dirty="0">
                <a:solidFill>
                  <a:schemeClr val="bg1">
                    <a:lumMod val="65000"/>
                  </a:schemeClr>
                </a:solidFill>
              </a:rPr>
              <a:t>3.2 【</a:t>
            </a:r>
            <a:r>
              <a:rPr lang="zh-CN" altLang="en-US" sz="2000" dirty="0">
                <a:solidFill>
                  <a:schemeClr val="bg1">
                    <a:lumMod val="65000"/>
                  </a:schemeClr>
                </a:solidFill>
              </a:rPr>
              <a:t>常用</a:t>
            </a:r>
            <a:r>
              <a:rPr lang="en-US" altLang="zh-CN" sz="2000" dirty="0">
                <a:solidFill>
                  <a:schemeClr val="bg1">
                    <a:lumMod val="65000"/>
                  </a:schemeClr>
                </a:solidFill>
              </a:rPr>
              <a:t>】</a:t>
            </a:r>
            <a:r>
              <a:rPr lang="zh-CN" altLang="en-US" sz="2000" dirty="0">
                <a:solidFill>
                  <a:schemeClr val="bg1">
                    <a:lumMod val="65000"/>
                  </a:schemeClr>
                </a:solidFill>
              </a:rPr>
              <a:t>数据科学中常用的机器学习知识</a:t>
            </a:r>
            <a:endParaRPr lang="en-US" altLang="zh-CN" sz="2000" dirty="0">
              <a:solidFill>
                <a:schemeClr val="bg1">
                  <a:lumMod val="65000"/>
                </a:schemeClr>
              </a:solidFill>
            </a:endParaRPr>
          </a:p>
          <a:p>
            <a:r>
              <a:rPr lang="en-US" altLang="zh-CN" sz="2000" dirty="0">
                <a:solidFill>
                  <a:schemeClr val="bg1">
                    <a:lumMod val="65000"/>
                  </a:schemeClr>
                </a:solidFill>
              </a:rPr>
              <a:t>3.3 【</a:t>
            </a:r>
            <a:r>
              <a:rPr lang="zh-CN" altLang="en-US" sz="2000" dirty="0">
                <a:solidFill>
                  <a:schemeClr val="bg1">
                    <a:lumMod val="65000"/>
                  </a:schemeClr>
                </a:solidFill>
              </a:rPr>
              <a:t>案例</a:t>
            </a:r>
            <a:r>
              <a:rPr lang="en-US" altLang="zh-CN" sz="2000" dirty="0">
                <a:solidFill>
                  <a:schemeClr val="bg1">
                    <a:lumMod val="65000"/>
                  </a:schemeClr>
                </a:solidFill>
              </a:rPr>
              <a:t>】</a:t>
            </a:r>
            <a:r>
              <a:rPr lang="zh-CN" altLang="en-US" sz="2000" dirty="0">
                <a:solidFill>
                  <a:schemeClr val="bg1">
                    <a:lumMod val="65000"/>
                  </a:schemeClr>
                </a:solidFill>
              </a:rPr>
              <a:t>机器学习在数据科学中的应用</a:t>
            </a:r>
            <a:endParaRPr lang="en-US" altLang="zh-CN" sz="2000" dirty="0">
              <a:solidFill>
                <a:schemeClr val="bg1">
                  <a:lumMod val="65000"/>
                </a:schemeClr>
              </a:solidFill>
            </a:endParaRPr>
          </a:p>
          <a:p>
            <a:r>
              <a:rPr lang="en-US" altLang="zh-CN" sz="2000" dirty="0"/>
              <a:t>►</a:t>
            </a:r>
            <a:r>
              <a:rPr lang="en-US" altLang="zh-CN" sz="2000" dirty="0" smtClean="0"/>
              <a:t>3.4 </a:t>
            </a:r>
            <a:r>
              <a:rPr lang="en-US" altLang="zh-CN" sz="2000" dirty="0"/>
              <a:t>【</a:t>
            </a:r>
            <a:r>
              <a:rPr lang="zh-CN" altLang="en-US" sz="2000" dirty="0"/>
              <a:t>讨论</a:t>
            </a:r>
            <a:r>
              <a:rPr lang="en-US" altLang="zh-CN" sz="2000" dirty="0"/>
              <a:t>】</a:t>
            </a:r>
            <a:r>
              <a:rPr lang="zh-CN" altLang="en-US" sz="2000" dirty="0"/>
              <a:t>数据科学视角下的机器学习</a:t>
            </a:r>
          </a:p>
        </p:txBody>
      </p:sp>
    </p:spTree>
    <p:extLst>
      <p:ext uri="{BB962C8B-B14F-4D97-AF65-F5344CB8AC3E}">
        <p14:creationId xmlns:p14="http://schemas.microsoft.com/office/powerpoint/2010/main" val="1170345473"/>
      </p:ext>
    </p:extLst>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数据科学视角下的机器学习</a:t>
            </a:r>
          </a:p>
        </p:txBody>
      </p:sp>
      <p:sp>
        <p:nvSpPr>
          <p:cNvPr id="4" name="文本占位符 3"/>
          <p:cNvSpPr>
            <a:spLocks noGrp="1"/>
          </p:cNvSpPr>
          <p:nvPr>
            <p:ph type="body" sz="quarter" idx="13"/>
          </p:nvPr>
        </p:nvSpPr>
        <p:spPr/>
        <p:txBody>
          <a:bodyPr/>
          <a:lstStyle/>
          <a:p>
            <a:r>
              <a:rPr lang="zh-CN" altLang="en-US" dirty="0"/>
              <a:t>▼</a:t>
            </a:r>
            <a:r>
              <a:rPr lang="en-US" altLang="zh-CN" dirty="0"/>
              <a:t>3.</a:t>
            </a:r>
            <a:r>
              <a:rPr lang="zh-CN" altLang="en-US" dirty="0"/>
              <a:t>机器学习与数据科学</a:t>
            </a:r>
          </a:p>
        </p:txBody>
      </p:sp>
      <p:sp>
        <p:nvSpPr>
          <p:cNvPr id="5" name="文本占位符 4"/>
          <p:cNvSpPr>
            <a:spLocks noGrp="1"/>
          </p:cNvSpPr>
          <p:nvPr>
            <p:ph type="body" sz="quarter" idx="14"/>
          </p:nvPr>
        </p:nvSpPr>
        <p:spPr>
          <a:xfrm>
            <a:off x="5429245" y="0"/>
            <a:ext cx="3547075" cy="392510"/>
          </a:xfrm>
        </p:spPr>
        <p:txBody>
          <a:bodyPr/>
          <a:lstStyle/>
          <a:p>
            <a:r>
              <a:rPr lang="en-US" altLang="zh-CN" dirty="0" smtClean="0"/>
              <a:t>►3.3 </a:t>
            </a:r>
            <a:r>
              <a:rPr lang="zh-CN" altLang="en-US" dirty="0" smtClean="0"/>
              <a:t>数据科学视角下的机器学习</a:t>
            </a:r>
            <a:endParaRPr lang="zh-CN" altLang="en-US" dirty="0"/>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632487004"/>
              </p:ext>
            </p:extLst>
          </p:nvPr>
        </p:nvGraphicFramePr>
        <p:xfrm>
          <a:off x="1847912" y="1610761"/>
          <a:ext cx="4725144" cy="4725144"/>
        </p:xfrm>
        <a:graphic>
          <a:graphicData uri="http://schemas.openxmlformats.org/presentationml/2006/ole">
            <mc:AlternateContent xmlns:mc="http://schemas.openxmlformats.org/markup-compatibility/2006">
              <mc:Choice xmlns:v="urn:schemas-microsoft-com:vml" Requires="v">
                <p:oleObj spid="_x0000_s159919" name="Visio" r:id="rId4" imgW="3646795" imgH="3646890" progId="Visio.Drawing.11">
                  <p:embed/>
                </p:oleObj>
              </mc:Choice>
              <mc:Fallback>
                <p:oleObj name="Visio" r:id="rId4" imgW="3646795" imgH="364689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912" y="1610761"/>
                        <a:ext cx="4725144" cy="4725144"/>
                      </a:xfrm>
                      <a:prstGeom prst="rect">
                        <a:avLst/>
                      </a:prstGeom>
                      <a:noFill/>
                    </p:spPr>
                  </p:pic>
                </p:oleObj>
              </mc:Fallback>
            </mc:AlternateContent>
          </a:graphicData>
        </a:graphic>
      </p:graphicFrame>
    </p:spTree>
    <p:extLst>
      <p:ext uri="{BB962C8B-B14F-4D97-AF65-F5344CB8AC3E}">
        <p14:creationId xmlns:p14="http://schemas.microsoft.com/office/powerpoint/2010/main" val="1961297358"/>
      </p:ext>
    </p:extLst>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机器学习面临的主要挑战</a:t>
            </a:r>
            <a:endParaRPr lang="zh-CN" altLang="en-US" dirty="0"/>
          </a:p>
        </p:txBody>
      </p:sp>
      <p:sp>
        <p:nvSpPr>
          <p:cNvPr id="4" name="文本占位符 3"/>
          <p:cNvSpPr>
            <a:spLocks noGrp="1"/>
          </p:cNvSpPr>
          <p:nvPr>
            <p:ph type="body" sz="quarter" idx="13"/>
          </p:nvPr>
        </p:nvSpPr>
        <p:spPr/>
        <p:txBody>
          <a:bodyPr/>
          <a:lstStyle/>
          <a:p>
            <a:r>
              <a:rPr lang="zh-CN" altLang="en-US" dirty="0"/>
              <a:t>▼</a:t>
            </a:r>
            <a:r>
              <a:rPr lang="en-US" altLang="zh-CN" dirty="0"/>
              <a:t>3.</a:t>
            </a:r>
            <a:r>
              <a:rPr lang="zh-CN" altLang="en-US" dirty="0"/>
              <a:t>机器学习与数据科学</a:t>
            </a:r>
          </a:p>
        </p:txBody>
      </p:sp>
      <p:sp>
        <p:nvSpPr>
          <p:cNvPr id="5" name="文本占位符 4"/>
          <p:cNvSpPr>
            <a:spLocks noGrp="1"/>
          </p:cNvSpPr>
          <p:nvPr>
            <p:ph type="body" sz="quarter" idx="14"/>
          </p:nvPr>
        </p:nvSpPr>
        <p:spPr>
          <a:xfrm>
            <a:off x="5429245" y="0"/>
            <a:ext cx="2826995" cy="260648"/>
          </a:xfrm>
        </p:spPr>
        <p:txBody>
          <a:bodyPr/>
          <a:lstStyle/>
          <a:p>
            <a:r>
              <a:rPr lang="en-US" altLang="zh-CN" dirty="0"/>
              <a:t>►3.3 </a:t>
            </a:r>
            <a:r>
              <a:rPr lang="zh-CN" altLang="en-US" dirty="0"/>
              <a:t>数据科学视角下的机器学习</a:t>
            </a:r>
          </a:p>
        </p:txBody>
      </p:sp>
      <p:sp>
        <p:nvSpPr>
          <p:cNvPr id="6" name="内容占位符 5"/>
          <p:cNvSpPr>
            <a:spLocks noGrp="1"/>
          </p:cNvSpPr>
          <p:nvPr>
            <p:ph idx="1"/>
          </p:nvPr>
        </p:nvSpPr>
        <p:spPr>
          <a:xfrm>
            <a:off x="812800" y="1500175"/>
            <a:ext cx="6291312" cy="4762910"/>
          </a:xfrm>
        </p:spPr>
        <p:txBody>
          <a:bodyPr/>
          <a:lstStyle/>
          <a:p>
            <a:r>
              <a:rPr lang="zh-CN" altLang="en-US" dirty="0" smtClean="0"/>
              <a:t>大数据时代，</a:t>
            </a:r>
            <a:r>
              <a:rPr lang="zh-CN" altLang="zh-CN" dirty="0" smtClean="0"/>
              <a:t>机器学习</a:t>
            </a:r>
            <a:r>
              <a:rPr lang="zh-CN" altLang="zh-CN" dirty="0"/>
              <a:t>领域所面临的主要</a:t>
            </a:r>
            <a:r>
              <a:rPr lang="zh-CN" altLang="zh-CN" dirty="0" smtClean="0"/>
              <a:t>挑战：</a:t>
            </a:r>
            <a:endParaRPr lang="zh-CN" altLang="zh-CN" dirty="0"/>
          </a:p>
          <a:p>
            <a:pPr lvl="1"/>
            <a:r>
              <a:rPr lang="zh-CN" altLang="zh-CN" sz="2400" dirty="0"/>
              <a:t>过拟合（</a:t>
            </a:r>
            <a:r>
              <a:rPr lang="en-US" altLang="zh-CN" sz="2400" dirty="0" err="1"/>
              <a:t>Overfiting</a:t>
            </a:r>
            <a:r>
              <a:rPr lang="zh-CN" altLang="zh-CN" sz="2400" dirty="0"/>
              <a:t>）</a:t>
            </a:r>
          </a:p>
          <a:p>
            <a:pPr lvl="1"/>
            <a:r>
              <a:rPr lang="zh-CN" altLang="zh-CN" sz="2400" dirty="0"/>
              <a:t>维度灾难（</a:t>
            </a:r>
            <a:r>
              <a:rPr lang="en-US" altLang="zh-CN" sz="2400" dirty="0"/>
              <a:t>Curse of Dimensionality</a:t>
            </a:r>
            <a:r>
              <a:rPr lang="zh-CN" altLang="zh-CN" sz="2400" dirty="0"/>
              <a:t>）</a:t>
            </a:r>
          </a:p>
          <a:p>
            <a:pPr lvl="1"/>
            <a:r>
              <a:rPr lang="zh-CN" altLang="zh-CN" sz="2400" dirty="0"/>
              <a:t>特征工程（</a:t>
            </a:r>
            <a:r>
              <a:rPr lang="en-US" altLang="zh-CN" sz="2400" dirty="0"/>
              <a:t>Feature Engineering</a:t>
            </a:r>
            <a:r>
              <a:rPr lang="zh-CN" altLang="zh-CN" sz="2400" dirty="0"/>
              <a:t>）</a:t>
            </a:r>
          </a:p>
          <a:p>
            <a:pPr lvl="1"/>
            <a:r>
              <a:rPr lang="zh-CN" altLang="zh-CN" sz="2400" dirty="0"/>
              <a:t>算法的可扩展性（</a:t>
            </a:r>
            <a:r>
              <a:rPr lang="en-US" altLang="zh-CN" sz="2400" dirty="0"/>
              <a:t>Scalability</a:t>
            </a:r>
            <a:r>
              <a:rPr lang="zh-CN" altLang="zh-CN" sz="2400" dirty="0"/>
              <a:t>）</a:t>
            </a:r>
          </a:p>
          <a:p>
            <a:pPr lvl="1"/>
            <a:r>
              <a:rPr lang="zh-CN" altLang="zh-CN" sz="2400" dirty="0"/>
              <a:t>模型集成</a:t>
            </a:r>
            <a:endParaRPr lang="zh-CN" altLang="en-US" sz="2400" dirty="0"/>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657346908"/>
      </p:ext>
    </p:extLst>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4"/>
          <p:cNvSpPr>
            <a:spLocks noGrp="1"/>
          </p:cNvSpPr>
          <p:nvPr>
            <p:ph type="body" sz="quarter" idx="13"/>
          </p:nvPr>
        </p:nvSpPr>
        <p:spPr>
          <a:xfrm>
            <a:off x="0" y="0"/>
            <a:ext cx="4416491" cy="260648"/>
          </a:xfrm>
          <a:ln w="9525"/>
        </p:spPr>
        <p:txBody>
          <a:bodyPr/>
          <a:lstStyle/>
          <a:p>
            <a:r>
              <a:rPr lang="zh-CN" altLang="en-US" dirty="0" smtClean="0"/>
              <a:t>▼专题</a:t>
            </a:r>
            <a:r>
              <a:rPr lang="en-US" altLang="zh-CN" dirty="0" smtClean="0"/>
              <a:t>【</a:t>
            </a:r>
            <a:r>
              <a:rPr lang="zh-CN" altLang="en-US" dirty="0" smtClean="0"/>
              <a:t>数据科学的理论基础</a:t>
            </a:r>
            <a:r>
              <a:rPr lang="en-US" altLang="zh-CN" dirty="0" smtClean="0"/>
              <a:t>】</a:t>
            </a:r>
            <a:endParaRPr lang="zh-CN" altLang="en-US" dirty="0" smtClean="0"/>
          </a:p>
        </p:txBody>
      </p:sp>
      <p:sp>
        <p:nvSpPr>
          <p:cNvPr id="11" name="文本占位符 4"/>
          <p:cNvSpPr>
            <a:spLocks noGrp="1"/>
          </p:cNvSpPr>
          <p:nvPr>
            <p:ph type="body" sz="quarter" idx="14"/>
          </p:nvPr>
        </p:nvSpPr>
        <p:spPr>
          <a:xfrm>
            <a:off x="5429245" y="0"/>
            <a:ext cx="2178923" cy="260648"/>
          </a:xfrm>
        </p:spPr>
        <p:txBody>
          <a:bodyPr/>
          <a:lstStyle/>
          <a:p>
            <a:r>
              <a:rPr lang="zh-CN" altLang="en-US" dirty="0" smtClean="0"/>
              <a:t>►</a:t>
            </a:r>
            <a:r>
              <a:rPr lang="zh-CN" altLang="en-US" dirty="0"/>
              <a:t>结束</a:t>
            </a:r>
          </a:p>
        </p:txBody>
      </p:sp>
      <p:sp>
        <p:nvSpPr>
          <p:cNvPr id="18" name="标题 1"/>
          <p:cNvSpPr txBox="1">
            <a:spLocks/>
          </p:cNvSpPr>
          <p:nvPr/>
        </p:nvSpPr>
        <p:spPr bwMode="auto">
          <a:xfrm>
            <a:off x="397933" y="392510"/>
            <a:ext cx="9802523" cy="8219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latin typeface="华文中宋" pitchFamily="2" charset="-122"/>
                <a:ea typeface="华文中宋"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0" cap="none" spc="0" normalizeH="0" baseline="0" noProof="0" smtClean="0">
                <a:ln>
                  <a:noFill/>
                </a:ln>
                <a:solidFill>
                  <a:srgbClr val="44546A"/>
                </a:solidFill>
                <a:effectLst/>
                <a:uLnTx/>
                <a:uFillTx/>
                <a:latin typeface="华文中宋" pitchFamily="2" charset="-122"/>
                <a:ea typeface="华文中宋" pitchFamily="2" charset="-122"/>
                <a:cs typeface="+mj-cs"/>
              </a:rPr>
              <a:t> </a:t>
            </a:r>
            <a:endParaRPr kumimoji="0" lang="zh-CN" altLang="en-US" sz="3200" b="1" i="0" u="none" strike="noStrike" kern="0" cap="none" spc="0" normalizeH="0" baseline="0" noProof="0" dirty="0">
              <a:ln>
                <a:noFill/>
              </a:ln>
              <a:solidFill>
                <a:srgbClr val="44546A"/>
              </a:solidFill>
              <a:effectLst/>
              <a:uLnTx/>
              <a:uFillTx/>
              <a:latin typeface="华文中宋" pitchFamily="2" charset="-122"/>
              <a:ea typeface="华文中宋" pitchFamily="2" charset="-122"/>
              <a:cs typeface="+mj-cs"/>
            </a:endParaRPr>
          </a:p>
        </p:txBody>
      </p:sp>
      <p:pic>
        <p:nvPicPr>
          <p:cNvPr id="19" name="Picture 20" descr="thankyou"/>
          <p:cNvPicPr>
            <a:picLocks noChangeAspect="1" noChangeArrowheads="1"/>
          </p:cNvPicPr>
          <p:nvPr/>
        </p:nvPicPr>
        <p:blipFill>
          <a:blip r:embed="rId2"/>
          <a:srcRect/>
          <a:stretch>
            <a:fillRect/>
          </a:stretch>
        </p:blipFill>
        <p:spPr bwMode="auto">
          <a:xfrm>
            <a:off x="3863752" y="692696"/>
            <a:ext cx="3960043" cy="2658574"/>
          </a:xfrm>
          <a:prstGeom prst="rect">
            <a:avLst/>
          </a:prstGeom>
          <a:noFill/>
          <a:ln w="9525">
            <a:noFill/>
            <a:miter lim="800000"/>
            <a:headEnd/>
            <a:tailEnd/>
          </a:ln>
        </p:spPr>
      </p:pic>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9901" y="3991128"/>
            <a:ext cx="1992430" cy="1992430"/>
          </a:xfrm>
          <a:prstGeom prst="rect">
            <a:avLst/>
          </a:prstGeom>
        </p:spPr>
      </p:pic>
      <p:sp>
        <p:nvSpPr>
          <p:cNvPr id="21" name="文本框 20"/>
          <p:cNvSpPr txBox="1"/>
          <p:nvPr/>
        </p:nvSpPr>
        <p:spPr>
          <a:xfrm flipH="1">
            <a:off x="4020021" y="6145409"/>
            <a:ext cx="1992309" cy="28542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rPr>
              <a:t>教学支撑平台</a:t>
            </a:r>
          </a:p>
        </p:txBody>
      </p:sp>
      <p:sp>
        <p:nvSpPr>
          <p:cNvPr id="22" name="文本框 21"/>
          <p:cNvSpPr txBox="1"/>
          <p:nvPr/>
        </p:nvSpPr>
        <p:spPr>
          <a:xfrm>
            <a:off x="6776976" y="4122127"/>
            <a:ext cx="2093637" cy="1754326"/>
          </a:xfrm>
          <a:prstGeom prst="rect">
            <a:avLst/>
          </a:prstGeom>
          <a:solidFill>
            <a:srgbClr val="4472C4">
              <a:lumMod val="25000"/>
            </a:srgbClr>
          </a:solidFill>
          <a:ln w="48000" cap="flat" cmpd="thickThin"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smtClean="0">
              <a:ln>
                <a:noFill/>
              </a:ln>
              <a:solidFill>
                <a:prstClr val="white"/>
              </a:solidFill>
              <a:effectLst/>
              <a:uLnTx/>
              <a:uFillTx/>
              <a:latin typeface="Arial"/>
              <a:ea typeface="宋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err="1" smtClean="0">
                <a:ln>
                  <a:noFill/>
                </a:ln>
                <a:solidFill>
                  <a:prstClr val="white"/>
                </a:solidFill>
                <a:effectLst/>
                <a:uLnTx/>
                <a:uFillTx/>
                <a:latin typeface="Arial"/>
                <a:ea typeface="宋体"/>
                <a:cs typeface="+mn-cs"/>
              </a:rPr>
              <a:t>chaolemen</a:t>
            </a:r>
            <a:endParaRPr kumimoji="0" lang="en-US" altLang="zh-CN" sz="1800" b="0" i="0" u="none" strike="noStrike" kern="0" cap="none" spc="0" normalizeH="0" baseline="0" noProof="0" dirty="0" smtClean="0">
              <a:ln>
                <a:noFill/>
              </a:ln>
              <a:solidFill>
                <a:prstClr val="white"/>
              </a:solidFill>
              <a:effectLst/>
              <a:uLnTx/>
              <a:uFillTx/>
              <a:latin typeface="Arial"/>
              <a:ea typeface="宋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smtClean="0">
              <a:ln>
                <a:noFill/>
              </a:ln>
              <a:solidFill>
                <a:prstClr val="white"/>
              </a:solidFill>
              <a:effectLst/>
              <a:uLnTx/>
              <a:uFillTx/>
              <a:latin typeface="Arial"/>
              <a:ea typeface="宋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white"/>
                </a:solidFill>
                <a:effectLst/>
                <a:uLnTx/>
                <a:uFillTx/>
                <a:latin typeface="Arial"/>
                <a:ea typeface="宋体"/>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smtClean="0">
              <a:ln>
                <a:noFill/>
              </a:ln>
              <a:solidFill>
                <a:prstClr val="white"/>
              </a:solidFill>
              <a:effectLst/>
              <a:uLnTx/>
              <a:uFillTx/>
              <a:latin typeface="Arial"/>
              <a:ea typeface="宋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white"/>
                </a:solidFill>
                <a:effectLst/>
                <a:uLnTx/>
                <a:uFillTx/>
                <a:latin typeface="Arial"/>
                <a:ea typeface="宋体"/>
                <a:cs typeface="+mn-cs"/>
              </a:rPr>
              <a:t>ruc.edu.cn</a:t>
            </a:r>
          </a:p>
        </p:txBody>
      </p:sp>
      <p:sp>
        <p:nvSpPr>
          <p:cNvPr id="23" name="文本框 22"/>
          <p:cNvSpPr txBox="1"/>
          <p:nvPr/>
        </p:nvSpPr>
        <p:spPr>
          <a:xfrm flipH="1">
            <a:off x="1345218" y="6145409"/>
            <a:ext cx="1575916"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rPr>
              <a:t>参考书目</a:t>
            </a:r>
          </a:p>
        </p:txBody>
      </p:sp>
      <p:sp>
        <p:nvSpPr>
          <p:cNvPr id="24" name="文本框 23"/>
          <p:cNvSpPr txBox="1"/>
          <p:nvPr/>
        </p:nvSpPr>
        <p:spPr>
          <a:xfrm flipH="1">
            <a:off x="7035836" y="6153836"/>
            <a:ext cx="1575916"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rPr>
              <a:t>主讲人联系方式</a:t>
            </a:r>
          </a:p>
        </p:txBody>
      </p:sp>
      <p:graphicFrame>
        <p:nvGraphicFramePr>
          <p:cNvPr id="25" name="内容占位符 9"/>
          <p:cNvGraphicFramePr>
            <a:graphicFrameLocks/>
          </p:cNvGraphicFramePr>
          <p:nvPr>
            <p:extLst/>
          </p:nvPr>
        </p:nvGraphicFramePr>
        <p:xfrm>
          <a:off x="787720" y="3906284"/>
          <a:ext cx="2690912" cy="21860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25"/>
          <p:cNvPicPr>
            <a:picLocks noChangeAspect="1"/>
          </p:cNvPicPr>
          <p:nvPr/>
        </p:nvPicPr>
        <p:blipFill rotWithShape="1">
          <a:blip r:embed="rId9" cstate="print">
            <a:extLst>
              <a:ext uri="{28A0092B-C50C-407E-A947-70E740481C1C}">
                <a14:useLocalDpi xmlns:a14="http://schemas.microsoft.com/office/drawing/2010/main" val="0"/>
              </a:ext>
            </a:extLst>
          </a:blip>
          <a:srcRect l="21962" t="40550" r="21962" b="27951"/>
          <a:stretch/>
        </p:blipFill>
        <p:spPr>
          <a:xfrm>
            <a:off x="9480376" y="4021715"/>
            <a:ext cx="1926242" cy="1926241"/>
          </a:xfrm>
          <a:prstGeom prst="rect">
            <a:avLst/>
          </a:prstGeom>
        </p:spPr>
      </p:pic>
      <p:sp>
        <p:nvSpPr>
          <p:cNvPr id="27" name="文本框 26"/>
          <p:cNvSpPr txBox="1"/>
          <p:nvPr/>
        </p:nvSpPr>
        <p:spPr>
          <a:xfrm flipH="1">
            <a:off x="9710640" y="6108433"/>
            <a:ext cx="1575916"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rPr>
              <a:t>主讲人微信</a:t>
            </a:r>
          </a:p>
        </p:txBody>
      </p:sp>
    </p:spTree>
    <p:extLst>
      <p:ext uri="{BB962C8B-B14F-4D97-AF65-F5344CB8AC3E}">
        <p14:creationId xmlns:p14="http://schemas.microsoft.com/office/powerpoint/2010/main" val="1335937785"/>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885" y="1346285"/>
            <a:ext cx="5071212" cy="5404641"/>
          </a:xfrm>
          <a:prstGeom prst="rect">
            <a:avLst/>
          </a:prstGeom>
        </p:spPr>
      </p:pic>
      <p:sp>
        <p:nvSpPr>
          <p:cNvPr id="2" name="标题 1"/>
          <p:cNvSpPr>
            <a:spLocks noGrp="1"/>
          </p:cNvSpPr>
          <p:nvPr>
            <p:ph type="title"/>
          </p:nvPr>
        </p:nvSpPr>
        <p:spPr/>
        <p:txBody>
          <a:bodyPr/>
          <a:lstStyle/>
          <a:p>
            <a:r>
              <a:rPr lang="zh-CN" altLang="en-US" dirty="0" smtClean="0"/>
              <a:t>数据科学的理论体系</a:t>
            </a:r>
            <a:endParaRPr lang="en-US" altLang="zh-CN"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3.</a:t>
            </a:r>
            <a:r>
              <a:rPr lang="zh-CN" altLang="en-US" dirty="0" smtClean="0"/>
              <a:t>机器学习与数据科学</a:t>
            </a:r>
            <a:endParaRPr lang="zh-CN" altLang="en-US" dirty="0"/>
          </a:p>
        </p:txBody>
      </p:sp>
      <p:sp>
        <p:nvSpPr>
          <p:cNvPr id="5" name="文本占位符 4"/>
          <p:cNvSpPr>
            <a:spLocks noGrp="1"/>
          </p:cNvSpPr>
          <p:nvPr>
            <p:ph type="body" sz="quarter" idx="14"/>
          </p:nvPr>
        </p:nvSpPr>
        <p:spPr/>
        <p:txBody>
          <a:bodyPr/>
          <a:lstStyle/>
          <a:p>
            <a:r>
              <a:rPr lang="en-US" altLang="zh-CN" dirty="0" smtClean="0"/>
              <a:t>►3.1 </a:t>
            </a:r>
            <a:r>
              <a:rPr lang="zh-CN" altLang="en-US" dirty="0" smtClean="0"/>
              <a:t>重要地位</a:t>
            </a:r>
            <a:endParaRPr lang="zh-CN" altLang="en-US" dirty="0"/>
          </a:p>
        </p:txBody>
      </p:sp>
      <p:sp>
        <p:nvSpPr>
          <p:cNvPr id="7" name="矩形 6"/>
          <p:cNvSpPr/>
          <p:nvPr/>
        </p:nvSpPr>
        <p:spPr>
          <a:xfrm>
            <a:off x="5429245" y="2348880"/>
            <a:ext cx="1296144" cy="648072"/>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80835086"/>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机器学习与相关学科</a:t>
            </a:r>
            <a:endParaRPr lang="en-US" altLang="zh-CN"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2331991521"/>
              </p:ext>
            </p:extLst>
          </p:nvPr>
        </p:nvGraphicFramePr>
        <p:xfrm>
          <a:off x="812800" y="1500175"/>
          <a:ext cx="6795368" cy="476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占位符 3"/>
          <p:cNvSpPr>
            <a:spLocks noGrp="1"/>
          </p:cNvSpPr>
          <p:nvPr>
            <p:ph type="body" sz="quarter" idx="13"/>
          </p:nvPr>
        </p:nvSpPr>
        <p:spPr/>
        <p:txBody>
          <a:bodyPr/>
          <a:lstStyle/>
          <a:p>
            <a:r>
              <a:rPr lang="zh-CN" altLang="en-US" dirty="0" smtClean="0"/>
              <a:t>▼</a:t>
            </a:r>
            <a:r>
              <a:rPr lang="en-US" altLang="zh-CN" dirty="0" smtClean="0"/>
              <a:t>3.</a:t>
            </a:r>
            <a:r>
              <a:rPr lang="zh-CN" altLang="en-US" dirty="0" smtClean="0"/>
              <a:t>机器学习与数据科学</a:t>
            </a:r>
            <a:endParaRPr lang="zh-CN" altLang="en-US" dirty="0"/>
          </a:p>
        </p:txBody>
      </p:sp>
      <p:sp>
        <p:nvSpPr>
          <p:cNvPr id="5" name="文本占位符 4"/>
          <p:cNvSpPr>
            <a:spLocks noGrp="1"/>
          </p:cNvSpPr>
          <p:nvPr>
            <p:ph type="body" sz="quarter" idx="14"/>
          </p:nvPr>
        </p:nvSpPr>
        <p:spPr/>
        <p:txBody>
          <a:bodyPr/>
          <a:lstStyle/>
          <a:p>
            <a:r>
              <a:rPr lang="en-US" altLang="zh-CN" dirty="0" smtClean="0"/>
              <a:t>►3.1 </a:t>
            </a:r>
            <a:r>
              <a:rPr lang="zh-CN" altLang="en-US" dirty="0" smtClean="0"/>
              <a:t>重要地位</a:t>
            </a:r>
            <a:endParaRPr lang="zh-CN" altLang="en-US" dirty="0"/>
          </a:p>
        </p:txBody>
      </p:sp>
      <p:sp>
        <p:nvSpPr>
          <p:cNvPr id="8" name="矩形 7"/>
          <p:cNvSpPr/>
          <p:nvPr/>
        </p:nvSpPr>
        <p:spPr>
          <a:xfrm>
            <a:off x="8672010" y="-16958"/>
            <a:ext cx="3519990" cy="155119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171450" indent="-171450" eaLnBrk="0" hangingPunct="0">
              <a:spcBef>
                <a:spcPct val="30000"/>
              </a:spcBef>
              <a:buFont typeface="Arial" panose="020B0604020202020204" pitchFamily="34" charset="0"/>
              <a:buChar char="•"/>
              <a:defRPr/>
            </a:pPr>
            <a:r>
              <a:rPr lang="zh-CN" altLang="zh-CN" sz="1200" dirty="0"/>
              <a:t>机器学习的主要议题是如何实现和优化机器的自我学习。</a:t>
            </a:r>
            <a:endParaRPr lang="en-US" altLang="zh-CN" sz="1200" dirty="0"/>
          </a:p>
          <a:p>
            <a:pPr marL="171450" indent="-171450" eaLnBrk="0" hangingPunct="0">
              <a:spcBef>
                <a:spcPct val="30000"/>
              </a:spcBef>
              <a:buFont typeface="Arial" panose="020B0604020202020204" pitchFamily="34" charset="0"/>
              <a:buChar char="•"/>
              <a:defRPr/>
            </a:pPr>
            <a:r>
              <a:rPr lang="zh-CN" altLang="zh-CN" sz="1200" dirty="0"/>
              <a:t>从语义层次看，机器学习是指计算机能模拟人的学习行为，</a:t>
            </a:r>
            <a:r>
              <a:rPr lang="zh-CN" altLang="zh-CN" sz="1200" dirty="0">
                <a:solidFill>
                  <a:srgbClr val="FF0000"/>
                </a:solidFill>
              </a:rPr>
              <a:t>通过学习</a:t>
            </a:r>
            <a:r>
              <a:rPr lang="zh-CN" altLang="zh-CN" sz="1200" dirty="0"/>
              <a:t>获取知识和技能，不断改善性能，实现自我完善</a:t>
            </a:r>
            <a:r>
              <a:rPr lang="zh-CN" altLang="zh-CN" sz="1200" dirty="0" smtClean="0"/>
              <a:t>。</a:t>
            </a:r>
            <a:endParaRPr lang="en-US" altLang="zh-CN" sz="1200" dirty="0" smtClean="0"/>
          </a:p>
          <a:p>
            <a:pPr marL="171450" indent="-171450" eaLnBrk="0" hangingPunct="0">
              <a:spcBef>
                <a:spcPct val="30000"/>
              </a:spcBef>
              <a:buFont typeface="Arial" panose="020B0604020202020204" pitchFamily="34" charset="0"/>
              <a:buChar char="•"/>
              <a:defRPr/>
            </a:pPr>
            <a:r>
              <a:rPr lang="zh-CN" altLang="en-US" sz="1200" dirty="0" smtClean="0"/>
              <a:t>机器学习</a:t>
            </a:r>
            <a:r>
              <a:rPr lang="zh-CN" altLang="en-US" sz="1200" dirty="0"/>
              <a:t>和</a:t>
            </a:r>
            <a:r>
              <a:rPr lang="zh-CN" altLang="en-US" sz="1200" dirty="0" smtClean="0"/>
              <a:t>统计学的区别与联系</a:t>
            </a:r>
            <a:endParaRPr lang="en-US" altLang="zh-CN" sz="1200" dirty="0" smtClean="0"/>
          </a:p>
          <a:p>
            <a:pPr marL="171450" indent="-171450" eaLnBrk="0" hangingPunct="0">
              <a:spcBef>
                <a:spcPct val="30000"/>
              </a:spcBef>
              <a:buFont typeface="Arial" panose="020B0604020202020204" pitchFamily="34" charset="0"/>
              <a:buChar char="•"/>
              <a:defRPr/>
            </a:pPr>
            <a:r>
              <a:rPr lang="zh-CN" altLang="en-US" sz="1200" dirty="0" smtClean="0"/>
              <a:t>机器学习与其他人工智能的区别</a:t>
            </a:r>
            <a:endParaRPr lang="en-US" altLang="zh-CN" sz="1200" dirty="0"/>
          </a:p>
        </p:txBody>
      </p:sp>
    </p:spTree>
    <p:extLst>
      <p:ext uri="{BB962C8B-B14F-4D97-AF65-F5344CB8AC3E}">
        <p14:creationId xmlns:p14="http://schemas.microsoft.com/office/powerpoint/2010/main" val="3551445453"/>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914400" y="2438400"/>
            <a:ext cx="7773888" cy="1143000"/>
          </a:xfrm>
        </p:spPr>
        <p:txBody>
          <a:bodyPr/>
          <a:lstStyle/>
          <a:p>
            <a:r>
              <a:rPr lang="en-US" altLang="zh-CN" dirty="0"/>
              <a:t>3.2 </a:t>
            </a:r>
            <a:r>
              <a:rPr lang="zh-CN" altLang="en-US" dirty="0" smtClean="0"/>
              <a:t>数据</a:t>
            </a:r>
            <a:r>
              <a:rPr lang="zh-CN" altLang="en-US" dirty="0"/>
              <a:t>科学中常用的机器学习知识</a:t>
            </a:r>
            <a:endParaRPr lang="en-US" altLang="zh-CN" dirty="0"/>
          </a:p>
        </p:txBody>
      </p:sp>
      <p:sp>
        <p:nvSpPr>
          <p:cNvPr id="5" name="副标题 6"/>
          <p:cNvSpPr>
            <a:spLocks noGrp="1"/>
          </p:cNvSpPr>
          <p:nvPr>
            <p:ph type="subTitle" idx="1"/>
          </p:nvPr>
        </p:nvSpPr>
        <p:spPr>
          <a:xfrm>
            <a:off x="3215680" y="4038602"/>
            <a:ext cx="7992888" cy="1752600"/>
          </a:xfrm>
        </p:spPr>
        <p:txBody>
          <a:bodyPr/>
          <a:lstStyle/>
          <a:p>
            <a:r>
              <a:rPr lang="en-US" altLang="zh-CN" sz="2000" dirty="0" smtClean="0">
                <a:solidFill>
                  <a:schemeClr val="bg1">
                    <a:lumMod val="65000"/>
                  </a:schemeClr>
                </a:solidFill>
              </a:rPr>
              <a:t>3.1 </a:t>
            </a:r>
            <a:r>
              <a:rPr lang="en-US" altLang="zh-CN" sz="2000" dirty="0">
                <a:solidFill>
                  <a:schemeClr val="bg1">
                    <a:lumMod val="65000"/>
                  </a:schemeClr>
                </a:solidFill>
              </a:rPr>
              <a:t>【</a:t>
            </a:r>
            <a:r>
              <a:rPr lang="zh-CN" altLang="en-US" sz="2000" dirty="0">
                <a:solidFill>
                  <a:schemeClr val="bg1">
                    <a:lumMod val="65000"/>
                  </a:schemeClr>
                </a:solidFill>
              </a:rPr>
              <a:t>联系</a:t>
            </a:r>
            <a:r>
              <a:rPr lang="en-US" altLang="zh-CN" sz="2000" dirty="0">
                <a:solidFill>
                  <a:schemeClr val="bg1">
                    <a:lumMod val="65000"/>
                  </a:schemeClr>
                </a:solidFill>
              </a:rPr>
              <a:t>】</a:t>
            </a:r>
            <a:r>
              <a:rPr lang="zh-CN" altLang="en-US" sz="2000" dirty="0">
                <a:solidFill>
                  <a:schemeClr val="bg1">
                    <a:lumMod val="65000"/>
                  </a:schemeClr>
                </a:solidFill>
              </a:rPr>
              <a:t>机器学习在数据科学中的重要地位</a:t>
            </a:r>
            <a:endParaRPr lang="en-US" altLang="zh-CN" sz="2000" dirty="0">
              <a:solidFill>
                <a:schemeClr val="bg1">
                  <a:lumMod val="65000"/>
                </a:schemeClr>
              </a:solidFill>
            </a:endParaRPr>
          </a:p>
          <a:p>
            <a:r>
              <a:rPr lang="en-US" altLang="zh-CN" sz="2000" dirty="0"/>
              <a:t>►</a:t>
            </a:r>
            <a:r>
              <a:rPr lang="en-US" altLang="zh-CN" sz="2000" dirty="0" smtClean="0"/>
              <a:t>3.2 </a:t>
            </a:r>
            <a:r>
              <a:rPr lang="en-US" altLang="zh-CN" sz="2000" dirty="0"/>
              <a:t>【</a:t>
            </a:r>
            <a:r>
              <a:rPr lang="zh-CN" altLang="en-US" sz="2000" dirty="0"/>
              <a:t>常用</a:t>
            </a:r>
            <a:r>
              <a:rPr lang="en-US" altLang="zh-CN" sz="2000" dirty="0"/>
              <a:t>】</a:t>
            </a:r>
            <a:r>
              <a:rPr lang="zh-CN" altLang="en-US" sz="2000" dirty="0"/>
              <a:t>数据科学中常用的机器学习知识</a:t>
            </a:r>
            <a:endParaRPr lang="en-US" altLang="zh-CN" sz="2000" dirty="0"/>
          </a:p>
          <a:p>
            <a:r>
              <a:rPr lang="en-US" altLang="zh-CN" sz="2000" dirty="0"/>
              <a:t>3.3 【</a:t>
            </a:r>
            <a:r>
              <a:rPr lang="zh-CN" altLang="en-US" sz="2000" dirty="0"/>
              <a:t>案例</a:t>
            </a:r>
            <a:r>
              <a:rPr lang="en-US" altLang="zh-CN" sz="2000" dirty="0"/>
              <a:t>】</a:t>
            </a:r>
            <a:r>
              <a:rPr lang="zh-CN" altLang="en-US" sz="2000" dirty="0"/>
              <a:t>机器学习在数据科学中的应用</a:t>
            </a:r>
            <a:endParaRPr lang="en-US" altLang="zh-CN" sz="2000" dirty="0"/>
          </a:p>
          <a:p>
            <a:r>
              <a:rPr lang="en-US" altLang="zh-CN" sz="2000" dirty="0"/>
              <a:t>3.4 【</a:t>
            </a:r>
            <a:r>
              <a:rPr lang="zh-CN" altLang="en-US" sz="2000" dirty="0"/>
              <a:t>讨论</a:t>
            </a:r>
            <a:r>
              <a:rPr lang="en-US" altLang="zh-CN" sz="2000" dirty="0"/>
              <a:t>】</a:t>
            </a:r>
            <a:r>
              <a:rPr lang="zh-CN" altLang="en-US" sz="2000" dirty="0"/>
              <a:t>数据科学视角下的机器学习</a:t>
            </a:r>
          </a:p>
        </p:txBody>
      </p:sp>
    </p:spTree>
    <p:extLst>
      <p:ext uri="{BB962C8B-B14F-4D97-AF65-F5344CB8AC3E}">
        <p14:creationId xmlns:p14="http://schemas.microsoft.com/office/powerpoint/2010/main" val="250894932"/>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数据科学中常用的机器学习知识</a:t>
            </a:r>
            <a:endParaRPr lang="en-US" altLang="zh-CN" dirty="0"/>
          </a:p>
        </p:txBody>
      </p:sp>
      <p:pic>
        <p:nvPicPr>
          <p:cNvPr id="6" name="内容占位符 5"/>
          <p:cNvPicPr>
            <a:picLocks noGrp="1" noChangeAspect="1"/>
          </p:cNvPicPr>
          <p:nvPr>
            <p:ph idx="1"/>
          </p:nvPr>
        </p:nvPicPr>
        <p:blipFill>
          <a:blip r:embed="rId3"/>
          <a:stretch>
            <a:fillRect/>
          </a:stretch>
        </p:blipFill>
        <p:spPr>
          <a:xfrm>
            <a:off x="811499" y="2060848"/>
            <a:ext cx="6796088" cy="3288075"/>
          </a:xfrm>
          <a:prstGeom prst="rect">
            <a:avLst/>
          </a:prstGeom>
        </p:spPr>
      </p:pic>
      <p:sp>
        <p:nvSpPr>
          <p:cNvPr id="4" name="文本占位符 3"/>
          <p:cNvSpPr>
            <a:spLocks noGrp="1"/>
          </p:cNvSpPr>
          <p:nvPr>
            <p:ph type="body" sz="quarter" idx="13"/>
          </p:nvPr>
        </p:nvSpPr>
        <p:spPr/>
        <p:txBody>
          <a:bodyPr/>
          <a:lstStyle/>
          <a:p>
            <a:r>
              <a:rPr lang="zh-CN" altLang="en-US" dirty="0" smtClean="0"/>
              <a:t>▼</a:t>
            </a:r>
            <a:r>
              <a:rPr lang="en-US" altLang="zh-CN" dirty="0" smtClean="0"/>
              <a:t>3.</a:t>
            </a:r>
            <a:r>
              <a:rPr lang="zh-CN" altLang="en-US" dirty="0" smtClean="0"/>
              <a:t>机器学习与数据科学</a:t>
            </a:r>
            <a:endParaRPr lang="zh-CN" altLang="en-US" dirty="0"/>
          </a:p>
        </p:txBody>
      </p:sp>
      <p:sp>
        <p:nvSpPr>
          <p:cNvPr id="5" name="文本占位符 4"/>
          <p:cNvSpPr>
            <a:spLocks noGrp="1"/>
          </p:cNvSpPr>
          <p:nvPr>
            <p:ph type="body" sz="quarter" idx="14"/>
          </p:nvPr>
        </p:nvSpPr>
        <p:spPr>
          <a:xfrm>
            <a:off x="5429245" y="0"/>
            <a:ext cx="2971011" cy="260648"/>
          </a:xfrm>
        </p:spPr>
        <p:txBody>
          <a:bodyPr/>
          <a:lstStyle/>
          <a:p>
            <a:r>
              <a:rPr lang="zh-CN" altLang="en-US" dirty="0" smtClean="0"/>
              <a:t>►</a:t>
            </a:r>
            <a:r>
              <a:rPr lang="en-US" altLang="zh-CN" dirty="0" smtClean="0"/>
              <a:t>3.2 </a:t>
            </a:r>
            <a:r>
              <a:rPr lang="zh-CN" altLang="en-US" dirty="0" smtClean="0"/>
              <a:t>数据科学中常用的机器学习知识</a:t>
            </a:r>
            <a:endParaRPr lang="zh-CN" altLang="en-US" dirty="0"/>
          </a:p>
        </p:txBody>
      </p:sp>
    </p:spTree>
    <p:extLst>
      <p:ext uri="{BB962C8B-B14F-4D97-AF65-F5344CB8AC3E}">
        <p14:creationId xmlns:p14="http://schemas.microsoft.com/office/powerpoint/2010/main" val="4019061064"/>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机器学习的基本思想</a:t>
            </a:r>
            <a:endParaRPr lang="en-US" altLang="zh-CN"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3.</a:t>
            </a:r>
            <a:r>
              <a:rPr lang="zh-CN" altLang="en-US" dirty="0" smtClean="0"/>
              <a:t>机器学习与数据科学</a:t>
            </a:r>
            <a:endParaRPr lang="zh-CN" altLang="en-US" dirty="0"/>
          </a:p>
        </p:txBody>
      </p:sp>
      <p:sp>
        <p:nvSpPr>
          <p:cNvPr id="5" name="文本占位符 4"/>
          <p:cNvSpPr>
            <a:spLocks noGrp="1"/>
          </p:cNvSpPr>
          <p:nvPr>
            <p:ph type="body" sz="quarter" idx="14"/>
          </p:nvPr>
        </p:nvSpPr>
        <p:spPr>
          <a:xfrm>
            <a:off x="5429245" y="0"/>
            <a:ext cx="2971011" cy="260648"/>
          </a:xfrm>
        </p:spPr>
        <p:txBody>
          <a:bodyPr/>
          <a:lstStyle/>
          <a:p>
            <a:r>
              <a:rPr lang="zh-CN" altLang="en-US" dirty="0" smtClean="0"/>
              <a:t>►</a:t>
            </a:r>
            <a:r>
              <a:rPr lang="en-US" altLang="zh-CN" dirty="0" smtClean="0"/>
              <a:t>3.2 </a:t>
            </a:r>
            <a:r>
              <a:rPr lang="zh-CN" altLang="en-US" dirty="0" smtClean="0"/>
              <a:t>数据科学中常用的机器学习知识</a:t>
            </a:r>
            <a:endParaRPr lang="zh-CN" altLang="en-US" dirty="0"/>
          </a:p>
        </p:txBody>
      </p:sp>
      <p:graphicFrame>
        <p:nvGraphicFramePr>
          <p:cNvPr id="7" name="Object 1"/>
          <p:cNvGraphicFramePr>
            <a:graphicFrameLocks noChangeAspect="1"/>
          </p:cNvGraphicFramePr>
          <p:nvPr>
            <p:extLst>
              <p:ext uri="{D42A27DB-BD31-4B8C-83A1-F6EECF244321}">
                <p14:modId xmlns:p14="http://schemas.microsoft.com/office/powerpoint/2010/main" val="1635987471"/>
              </p:ext>
            </p:extLst>
          </p:nvPr>
        </p:nvGraphicFramePr>
        <p:xfrm>
          <a:off x="812800" y="2132856"/>
          <a:ext cx="8256233" cy="3226086"/>
        </p:xfrm>
        <a:graphic>
          <a:graphicData uri="http://schemas.openxmlformats.org/presentationml/2006/ole">
            <mc:AlternateContent xmlns:mc="http://schemas.openxmlformats.org/markup-compatibility/2006">
              <mc:Choice xmlns:v="urn:schemas-microsoft-com:vml" Requires="v">
                <p:oleObj spid="_x0000_s138475" name="Visio" r:id="rId4" imgW="5677012" imgH="2228850" progId="Visio.Drawing.11">
                  <p:embed/>
                </p:oleObj>
              </mc:Choice>
              <mc:Fallback>
                <p:oleObj name="Visio" r:id="rId4" imgW="5677012" imgH="2228850" progId="Visio.Drawing.11">
                  <p:embed/>
                  <p:pic>
                    <p:nvPicPr>
                      <p:cNvPr id="167937" name="Object 1"/>
                      <p:cNvPicPr>
                        <a:picLocks noChangeAspect="1" noChangeArrowheads="1"/>
                      </p:cNvPicPr>
                      <p:nvPr/>
                    </p:nvPicPr>
                    <p:blipFill>
                      <a:blip r:embed="rId5"/>
                      <a:srcRect/>
                      <a:stretch>
                        <a:fillRect/>
                      </a:stretch>
                    </p:blipFill>
                    <p:spPr bwMode="auto">
                      <a:xfrm>
                        <a:off x="812800" y="2132856"/>
                        <a:ext cx="8256233" cy="3226086"/>
                      </a:xfrm>
                      <a:prstGeom prst="rect">
                        <a:avLst/>
                      </a:prstGeom>
                      <a:noFill/>
                    </p:spPr>
                  </p:pic>
                </p:oleObj>
              </mc:Fallback>
            </mc:AlternateContent>
          </a:graphicData>
        </a:graphic>
      </p:graphicFrame>
      <p:sp>
        <p:nvSpPr>
          <p:cNvPr id="3" name="矩形 2"/>
          <p:cNvSpPr/>
          <p:nvPr/>
        </p:nvSpPr>
        <p:spPr>
          <a:xfrm>
            <a:off x="6456040" y="-100668"/>
            <a:ext cx="5807968"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eaLnBrk="0" hangingPunct="0">
              <a:spcBef>
                <a:spcPct val="30000"/>
              </a:spcBef>
              <a:defRPr/>
            </a:pPr>
            <a:r>
              <a:rPr lang="en-US" altLang="zh-CN" dirty="0"/>
              <a:t>【</a:t>
            </a:r>
            <a:r>
              <a:rPr lang="zh-CN" altLang="en-US" dirty="0"/>
              <a:t>基本思路</a:t>
            </a:r>
            <a:r>
              <a:rPr lang="en-US" altLang="zh-CN" dirty="0" smtClean="0"/>
              <a:t>】</a:t>
            </a:r>
            <a:r>
              <a:rPr lang="zh-CN" altLang="zh-CN" dirty="0" smtClean="0"/>
              <a:t>以</a:t>
            </a:r>
            <a:r>
              <a:rPr lang="zh-CN" altLang="zh-CN" dirty="0"/>
              <a:t>现有的部分数据</a:t>
            </a:r>
            <a:r>
              <a:rPr lang="zh-CN" altLang="zh-CN" dirty="0" smtClean="0"/>
              <a:t>（</a:t>
            </a:r>
            <a:r>
              <a:rPr lang="zh-CN" altLang="zh-CN" b="1" dirty="0" smtClean="0"/>
              <a:t>训练集</a:t>
            </a:r>
            <a:r>
              <a:rPr lang="zh-CN" altLang="zh-CN" dirty="0"/>
              <a:t>）为学习素材（</a:t>
            </a:r>
            <a:r>
              <a:rPr lang="zh-CN" altLang="zh-CN" b="1" dirty="0"/>
              <a:t>输入</a:t>
            </a:r>
            <a:r>
              <a:rPr lang="zh-CN" altLang="zh-CN" dirty="0"/>
              <a:t>），通过特定的学习方法（</a:t>
            </a:r>
            <a:r>
              <a:rPr lang="zh-CN" altLang="zh-CN" b="1" dirty="0"/>
              <a:t>机器学习算法</a:t>
            </a:r>
            <a:r>
              <a:rPr lang="zh-CN" altLang="zh-CN" dirty="0"/>
              <a:t>），让机器学习到（</a:t>
            </a:r>
            <a:r>
              <a:rPr lang="zh-CN" altLang="zh-CN" b="1" dirty="0"/>
              <a:t>输出</a:t>
            </a:r>
            <a:r>
              <a:rPr lang="zh-CN" altLang="zh-CN" dirty="0"/>
              <a:t>）能够处理</a:t>
            </a:r>
            <a:r>
              <a:rPr lang="zh-CN" altLang="zh-CN" dirty="0">
                <a:solidFill>
                  <a:srgbClr val="FF0000"/>
                </a:solidFill>
              </a:rPr>
              <a:t>更多或未来</a:t>
            </a:r>
            <a:r>
              <a:rPr lang="zh-CN" altLang="zh-CN" dirty="0"/>
              <a:t>数据的新能力</a:t>
            </a:r>
            <a:r>
              <a:rPr lang="zh-CN" altLang="zh-CN" dirty="0" smtClean="0"/>
              <a:t>（</a:t>
            </a:r>
            <a:r>
              <a:rPr lang="zh-CN" altLang="zh-CN" b="1" dirty="0" smtClean="0"/>
              <a:t>目标函数</a:t>
            </a:r>
            <a:r>
              <a:rPr lang="zh-CN" altLang="zh-CN" dirty="0"/>
              <a:t>）。</a:t>
            </a:r>
            <a:endParaRPr lang="en-US" altLang="zh-CN" dirty="0"/>
          </a:p>
        </p:txBody>
      </p:sp>
    </p:spTree>
    <p:extLst>
      <p:ext uri="{BB962C8B-B14F-4D97-AF65-F5344CB8AC3E}">
        <p14:creationId xmlns:p14="http://schemas.microsoft.com/office/powerpoint/2010/main" val="4234302211"/>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机器学习系统</a:t>
            </a:r>
            <a:endParaRPr lang="en-US" altLang="zh-CN"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3.</a:t>
            </a:r>
            <a:r>
              <a:rPr lang="zh-CN" altLang="en-US" dirty="0" smtClean="0"/>
              <a:t>机器学习与数据科学</a:t>
            </a:r>
            <a:endParaRPr lang="zh-CN" altLang="en-US" dirty="0"/>
          </a:p>
        </p:txBody>
      </p:sp>
      <p:sp>
        <p:nvSpPr>
          <p:cNvPr id="5" name="文本占位符 4"/>
          <p:cNvSpPr>
            <a:spLocks noGrp="1"/>
          </p:cNvSpPr>
          <p:nvPr>
            <p:ph type="body" sz="quarter" idx="14"/>
          </p:nvPr>
        </p:nvSpPr>
        <p:spPr>
          <a:xfrm>
            <a:off x="5429245" y="0"/>
            <a:ext cx="2971011" cy="260648"/>
          </a:xfrm>
        </p:spPr>
        <p:txBody>
          <a:bodyPr/>
          <a:lstStyle/>
          <a:p>
            <a:r>
              <a:rPr lang="zh-CN" altLang="en-US" dirty="0" smtClean="0"/>
              <a:t>►</a:t>
            </a:r>
            <a:r>
              <a:rPr lang="en-US" altLang="zh-CN" dirty="0" smtClean="0"/>
              <a:t>3.2 </a:t>
            </a:r>
            <a:r>
              <a:rPr lang="zh-CN" altLang="en-US" dirty="0" smtClean="0"/>
              <a:t>数据科学中常用的机器学习知识</a:t>
            </a:r>
            <a:endParaRPr lang="zh-CN" altLang="en-US" dirty="0"/>
          </a:p>
        </p:txBody>
      </p:sp>
      <p:graphicFrame>
        <p:nvGraphicFramePr>
          <p:cNvPr id="6" name="Object 1"/>
          <p:cNvGraphicFramePr>
            <a:graphicFrameLocks noChangeAspect="1"/>
          </p:cNvGraphicFramePr>
          <p:nvPr>
            <p:extLst>
              <p:ext uri="{D42A27DB-BD31-4B8C-83A1-F6EECF244321}">
                <p14:modId xmlns:p14="http://schemas.microsoft.com/office/powerpoint/2010/main" val="1875148809"/>
              </p:ext>
            </p:extLst>
          </p:nvPr>
        </p:nvGraphicFramePr>
        <p:xfrm>
          <a:off x="263352" y="2276872"/>
          <a:ext cx="6249168" cy="3087824"/>
        </p:xfrm>
        <a:graphic>
          <a:graphicData uri="http://schemas.openxmlformats.org/presentationml/2006/ole">
            <mc:AlternateContent xmlns:mc="http://schemas.openxmlformats.org/markup-compatibility/2006">
              <mc:Choice xmlns:v="urn:schemas-microsoft-com:vml" Requires="v">
                <p:oleObj spid="_x0000_s139500" name="Visio" r:id="rId4" imgW="4366980" imgH="2164691" progId="Visio.Drawing.11">
                  <p:embed/>
                </p:oleObj>
              </mc:Choice>
              <mc:Fallback>
                <p:oleObj name="Visio" r:id="rId4" imgW="4366980" imgH="2164691" progId="Visio.Drawing.11">
                  <p:embed/>
                  <p:pic>
                    <p:nvPicPr>
                      <p:cNvPr id="166913"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352" y="2276872"/>
                        <a:ext cx="6249168" cy="3087824"/>
                      </a:xfrm>
                      <a:prstGeom prst="rect">
                        <a:avLst/>
                      </a:prstGeom>
                      <a:noFill/>
                    </p:spPr>
                  </p:pic>
                </p:oleObj>
              </mc:Fallback>
            </mc:AlternateContent>
          </a:graphicData>
        </a:graphic>
      </p:graphicFrame>
      <p:sp>
        <p:nvSpPr>
          <p:cNvPr id="7" name="矩形 6"/>
          <p:cNvSpPr/>
          <p:nvPr/>
        </p:nvSpPr>
        <p:spPr>
          <a:xfrm>
            <a:off x="6708068" y="-100668"/>
            <a:ext cx="5555940" cy="9233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eaLnBrk="0" hangingPunct="0">
              <a:spcBef>
                <a:spcPct val="30000"/>
              </a:spcBef>
              <a:defRPr/>
            </a:pPr>
            <a:r>
              <a:rPr lang="zh-CN" altLang="zh-CN" dirty="0">
                <a:solidFill>
                  <a:schemeClr val="tx1"/>
                </a:solidFill>
              </a:rPr>
              <a:t>如果一个计算机系统在完成某一类</a:t>
            </a:r>
            <a:r>
              <a:rPr lang="zh-CN" altLang="zh-CN" dirty="0">
                <a:solidFill>
                  <a:srgbClr val="FF0000"/>
                </a:solidFill>
              </a:rPr>
              <a:t>任务</a:t>
            </a:r>
            <a:r>
              <a:rPr lang="en-US" altLang="zh-CN" dirty="0">
                <a:solidFill>
                  <a:srgbClr val="FF0000"/>
                </a:solidFill>
              </a:rPr>
              <a:t>T</a:t>
            </a:r>
            <a:r>
              <a:rPr lang="zh-CN" altLang="zh-CN" dirty="0">
                <a:solidFill>
                  <a:schemeClr val="tx1"/>
                </a:solidFill>
              </a:rPr>
              <a:t>的</a:t>
            </a:r>
            <a:r>
              <a:rPr lang="zh-CN" altLang="zh-CN" dirty="0">
                <a:solidFill>
                  <a:srgbClr val="FF0000"/>
                </a:solidFill>
              </a:rPr>
              <a:t>性能</a:t>
            </a:r>
            <a:r>
              <a:rPr lang="en-US" altLang="zh-CN" dirty="0">
                <a:solidFill>
                  <a:srgbClr val="FF0000"/>
                </a:solidFill>
              </a:rPr>
              <a:t>P</a:t>
            </a:r>
            <a:r>
              <a:rPr lang="zh-CN" altLang="zh-CN" dirty="0">
                <a:solidFill>
                  <a:schemeClr val="tx1"/>
                </a:solidFill>
              </a:rPr>
              <a:t>能够随着</a:t>
            </a:r>
            <a:r>
              <a:rPr lang="zh-CN" altLang="zh-CN" dirty="0">
                <a:solidFill>
                  <a:srgbClr val="FF0000"/>
                </a:solidFill>
              </a:rPr>
              <a:t>经验</a:t>
            </a:r>
            <a:r>
              <a:rPr lang="en-US" altLang="zh-CN" dirty="0">
                <a:solidFill>
                  <a:srgbClr val="FF0000"/>
                </a:solidFill>
              </a:rPr>
              <a:t>E</a:t>
            </a:r>
            <a:r>
              <a:rPr lang="zh-CN" altLang="zh-CN" dirty="0">
                <a:solidFill>
                  <a:schemeClr val="tx1"/>
                </a:solidFill>
              </a:rPr>
              <a:t>而改进，则称该</a:t>
            </a:r>
            <a:r>
              <a:rPr lang="zh-CN" altLang="zh-CN" b="1" dirty="0">
                <a:solidFill>
                  <a:srgbClr val="FF0000"/>
                </a:solidFill>
              </a:rPr>
              <a:t>系统在从经验</a:t>
            </a:r>
            <a:r>
              <a:rPr lang="en-US" altLang="zh-CN" b="1" dirty="0">
                <a:solidFill>
                  <a:srgbClr val="FF0000"/>
                </a:solidFill>
              </a:rPr>
              <a:t>E</a:t>
            </a:r>
            <a:r>
              <a:rPr lang="zh-CN" altLang="zh-CN" b="1" dirty="0">
                <a:solidFill>
                  <a:srgbClr val="FF0000"/>
                </a:solidFill>
              </a:rPr>
              <a:t>中学习</a:t>
            </a:r>
            <a:r>
              <a:rPr lang="zh-CN" altLang="zh-CN" dirty="0">
                <a:solidFill>
                  <a:schemeClr val="tx1"/>
                </a:solidFill>
              </a:rPr>
              <a:t>，并将此系统称为</a:t>
            </a:r>
            <a:r>
              <a:rPr lang="zh-CN" altLang="zh-CN" b="1" dirty="0">
                <a:solidFill>
                  <a:schemeClr val="tx1"/>
                </a:solidFill>
              </a:rPr>
              <a:t>一个</a:t>
            </a:r>
            <a:r>
              <a:rPr lang="zh-CN" altLang="zh-CN" b="1" dirty="0" smtClean="0">
                <a:solidFill>
                  <a:schemeClr val="tx1"/>
                </a:solidFill>
              </a:rPr>
              <a:t>学习系统</a:t>
            </a:r>
            <a:r>
              <a:rPr lang="zh-CN" altLang="en-US" b="1" dirty="0" smtClean="0">
                <a:solidFill>
                  <a:schemeClr val="tx1"/>
                </a:solidFill>
              </a:rPr>
              <a:t>。</a:t>
            </a:r>
            <a:endParaRPr lang="en-US" altLang="zh-CN" dirty="0"/>
          </a:p>
        </p:txBody>
      </p:sp>
      <p:pic>
        <p:nvPicPr>
          <p:cNvPr id="8" name="图片 7" descr="Figure 2. An illustration of the normal&#10;opening position in backgammon."/>
          <p:cNvPicPr>
            <a:picLocks noChangeAspect="1"/>
          </p:cNvPicPr>
          <p:nvPr/>
        </p:nvPicPr>
        <p:blipFill>
          <a:blip r:embed="rId6" cstate="print"/>
          <a:srcRect l="14989" r="18121" b="28333"/>
          <a:stretch>
            <a:fillRect/>
          </a:stretch>
        </p:blipFill>
        <p:spPr bwMode="auto">
          <a:xfrm>
            <a:off x="6708068" y="923331"/>
            <a:ext cx="2484276" cy="1786352"/>
          </a:xfrm>
          <a:prstGeom prst="rect">
            <a:avLst/>
          </a:prstGeom>
          <a:noFill/>
          <a:ln w="9525">
            <a:noFill/>
            <a:miter lim="800000"/>
            <a:headEnd/>
            <a:tailEnd/>
          </a:ln>
        </p:spPr>
      </p:pic>
    </p:spTree>
    <p:extLst>
      <p:ext uri="{BB962C8B-B14F-4D97-AF65-F5344CB8AC3E}">
        <p14:creationId xmlns:p14="http://schemas.microsoft.com/office/powerpoint/2010/main" val="1950370503"/>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17608</TotalTime>
  <Words>2714</Words>
  <Application>Microsoft Office PowerPoint</Application>
  <PresentationFormat>宽屏</PresentationFormat>
  <Paragraphs>470</Paragraphs>
  <Slides>39</Slides>
  <Notes>34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50" baseType="lpstr">
      <vt:lpstr>华文中宋</vt:lpstr>
      <vt:lpstr>宋体</vt:lpstr>
      <vt:lpstr>Arial</vt:lpstr>
      <vt:lpstr>Calibri</vt:lpstr>
      <vt:lpstr>Cambria Math</vt:lpstr>
      <vt:lpstr>Times New Roman</vt:lpstr>
      <vt:lpstr>Wingdings</vt:lpstr>
      <vt:lpstr>Wingdings 2</vt:lpstr>
      <vt:lpstr>吉祥如意</vt:lpstr>
      <vt:lpstr>Visio</vt:lpstr>
      <vt:lpstr>Equation</vt:lpstr>
      <vt:lpstr>3.机器学习与数据科学</vt:lpstr>
      <vt:lpstr>机器学与数据科学 </vt:lpstr>
      <vt:lpstr>3.1机器学习在数据科学中的重要地位</vt:lpstr>
      <vt:lpstr>数据科学的理论体系</vt:lpstr>
      <vt:lpstr>机器学习与相关学科</vt:lpstr>
      <vt:lpstr>3.2 数据科学中常用的机器学习知识</vt:lpstr>
      <vt:lpstr>数据科学中常用的机器学习知识</vt:lpstr>
      <vt:lpstr>机器学习的基本思想</vt:lpstr>
      <vt:lpstr>机器学习系统</vt:lpstr>
      <vt:lpstr>机器学习的基本活动</vt:lpstr>
      <vt:lpstr>机器学习的主要类型</vt:lpstr>
      <vt:lpstr>基于实例的学习</vt:lpstr>
      <vt:lpstr>k-近邻算法</vt:lpstr>
      <vt:lpstr>K-Means 算法</vt:lpstr>
      <vt:lpstr>概念学习</vt:lpstr>
      <vt:lpstr>决策树学习</vt:lpstr>
      <vt:lpstr>ID3算法的基本步骤</vt:lpstr>
      <vt:lpstr>ID3算法的关键点</vt:lpstr>
      <vt:lpstr>人工神经网络学习</vt:lpstr>
      <vt:lpstr>贝叶斯学习</vt:lpstr>
      <vt:lpstr>遗传算法</vt:lpstr>
      <vt:lpstr>分析学习</vt:lpstr>
      <vt:lpstr>增强学习</vt:lpstr>
      <vt:lpstr>【小结】机器学习与数据科学</vt:lpstr>
      <vt:lpstr>3.3 机器学习在数据科学中的应用 </vt:lpstr>
      <vt:lpstr>【例3】AlphaGo </vt:lpstr>
      <vt:lpstr>【例3】AlphaGo </vt:lpstr>
      <vt:lpstr>【例4】基于R的K-Means 的聚类分析</vt:lpstr>
      <vt:lpstr>基于R的K-Means 的聚类分析</vt:lpstr>
      <vt:lpstr>基于R的K-Means 的聚类分析</vt:lpstr>
      <vt:lpstr>PowerPoint 演示文稿</vt:lpstr>
      <vt:lpstr>基于R的K-Means 的聚类分析</vt:lpstr>
      <vt:lpstr>PowerPoint 演示文稿</vt:lpstr>
      <vt:lpstr>基于R的K-Means 的聚类分析</vt:lpstr>
      <vt:lpstr>基于R的K-Means 的聚类分析</vt:lpstr>
      <vt:lpstr>3.4数据科学视角下的机器学习</vt:lpstr>
      <vt:lpstr>3.3 数据科学视角下的机器学习</vt:lpstr>
      <vt:lpstr>机器学习面临的主要挑战</vt:lpstr>
      <vt:lpstr>PowerPoint 演示文稿</vt:lpstr>
    </vt:vector>
  </TitlesOfParts>
  <Company>LENOVO (Beijing) Limited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中国航天时代电子公司 物资管理系统</dc:title>
  <dc:creator>LENOVO User</dc:creator>
  <cp:lastModifiedBy>LIU Yan</cp:lastModifiedBy>
  <cp:revision>1138</cp:revision>
  <dcterms:created xsi:type="dcterms:W3CDTF">2007-03-02T11:26:21Z</dcterms:created>
  <dcterms:modified xsi:type="dcterms:W3CDTF">2017-12-04T12:01:55Z</dcterms:modified>
</cp:coreProperties>
</file>