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366" r:id="rId2"/>
    <p:sldId id="473" r:id="rId3"/>
    <p:sldId id="367" r:id="rId4"/>
    <p:sldId id="443" r:id="rId5"/>
    <p:sldId id="444" r:id="rId6"/>
    <p:sldId id="452" r:id="rId7"/>
    <p:sldId id="451" r:id="rId8"/>
    <p:sldId id="465" r:id="rId9"/>
    <p:sldId id="447" r:id="rId10"/>
    <p:sldId id="448" r:id="rId11"/>
    <p:sldId id="453" r:id="rId12"/>
    <p:sldId id="449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B0000"/>
    <a:srgbClr val="CC0000"/>
    <a:srgbClr val="8A0000"/>
    <a:srgbClr val="00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73105" autoAdjust="0"/>
  </p:normalViewPr>
  <p:slideViewPr>
    <p:cSldViewPr>
      <p:cViewPr varScale="1">
        <p:scale>
          <a:sx n="44" d="100"/>
          <a:sy n="44" d="100"/>
        </p:scale>
        <p:origin x="48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86FC2-2F60-4F6A-9A2F-B7960610E58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3CA2F24D-5FF4-4C40-AF49-5D2A577E0F6A}">
      <dgm:prSet/>
      <dgm:spPr/>
      <dgm:t>
        <a:bodyPr/>
        <a:lstStyle/>
        <a:p>
          <a:pPr rtl="0"/>
          <a:r>
            <a:rPr lang="zh-CN" b="1" smtClean="0"/>
            <a:t>学好本章的重要意义</a:t>
          </a:r>
          <a:endParaRPr lang="zh-CN"/>
        </a:p>
      </dgm:t>
    </dgm:pt>
    <dgm:pt modelId="{421B6586-D028-4500-8DEB-6C029FE8E966}" type="parTrans" cxnId="{017FDFD1-4D48-4E77-83A0-8F0D2EF30D59}">
      <dgm:prSet/>
      <dgm:spPr/>
      <dgm:t>
        <a:bodyPr/>
        <a:lstStyle/>
        <a:p>
          <a:endParaRPr lang="zh-CN" altLang="en-US"/>
        </a:p>
      </dgm:t>
    </dgm:pt>
    <dgm:pt modelId="{2FB61700-3DC2-4315-B0FD-5F51A660976E}" type="sibTrans" cxnId="{017FDFD1-4D48-4E77-83A0-8F0D2EF30D59}">
      <dgm:prSet/>
      <dgm:spPr/>
      <dgm:t>
        <a:bodyPr/>
        <a:lstStyle/>
        <a:p>
          <a:endParaRPr lang="zh-CN" altLang="en-US"/>
        </a:p>
      </dgm:t>
    </dgm:pt>
    <dgm:pt modelId="{E2571AAD-5235-44DE-86BA-CC94914B70A1}">
      <dgm:prSet/>
      <dgm:spPr/>
      <dgm:t>
        <a:bodyPr/>
        <a:lstStyle/>
        <a:p>
          <a:pPr rtl="0"/>
          <a:r>
            <a:rPr lang="zh-CN" smtClean="0"/>
            <a:t>兴趣和信心的学好一门课程的根本保障。学习者对数据科学的理论基础——统计学和机器学的印象会直接影响学习数据科学的兴趣与信心。本章从数据科学视角梳理了这些基础理论的知识体系，目的在于帮助读者快速重构自己的知识体系，提升学习的信心和兴趣。</a:t>
          </a:r>
          <a:endParaRPr lang="zh-CN"/>
        </a:p>
      </dgm:t>
    </dgm:pt>
    <dgm:pt modelId="{0E5D0D7A-0936-4E2C-A3E5-D3615A21368D}" type="parTrans" cxnId="{52BC864E-E3E1-4FB4-8C12-C8E76689A568}">
      <dgm:prSet/>
      <dgm:spPr/>
      <dgm:t>
        <a:bodyPr/>
        <a:lstStyle/>
        <a:p>
          <a:endParaRPr lang="zh-CN" altLang="en-US"/>
        </a:p>
      </dgm:t>
    </dgm:pt>
    <dgm:pt modelId="{4CD49604-4C5B-4789-9A26-D7619C5443D9}" type="sibTrans" cxnId="{52BC864E-E3E1-4FB4-8C12-C8E76689A568}">
      <dgm:prSet/>
      <dgm:spPr/>
      <dgm:t>
        <a:bodyPr/>
        <a:lstStyle/>
        <a:p>
          <a:endParaRPr lang="zh-CN" altLang="en-US"/>
        </a:p>
      </dgm:t>
    </dgm:pt>
    <dgm:pt modelId="{D23EF601-CEF9-4A15-BD03-D7B84EC0756F}">
      <dgm:prSet/>
      <dgm:spPr/>
      <dgm:t>
        <a:bodyPr/>
        <a:lstStyle/>
        <a:p>
          <a:pPr rtl="0"/>
          <a:r>
            <a:rPr lang="zh-CN" b="1" smtClean="0"/>
            <a:t>继续学习方法</a:t>
          </a:r>
          <a:endParaRPr lang="zh-CN"/>
        </a:p>
      </dgm:t>
    </dgm:pt>
    <dgm:pt modelId="{10F36B86-B8EA-4B50-8060-00522B67221F}" type="parTrans" cxnId="{9E415EE2-08AC-49F6-96EE-B9C0F88620AF}">
      <dgm:prSet/>
      <dgm:spPr/>
      <dgm:t>
        <a:bodyPr/>
        <a:lstStyle/>
        <a:p>
          <a:endParaRPr lang="zh-CN" altLang="en-US"/>
        </a:p>
      </dgm:t>
    </dgm:pt>
    <dgm:pt modelId="{27FF89E6-817D-45B3-A6AB-D8B1FEDE8D99}" type="sibTrans" cxnId="{9E415EE2-08AC-49F6-96EE-B9C0F88620AF}">
      <dgm:prSet/>
      <dgm:spPr/>
      <dgm:t>
        <a:bodyPr/>
        <a:lstStyle/>
        <a:p>
          <a:endParaRPr lang="zh-CN" altLang="en-US"/>
        </a:p>
      </dgm:t>
    </dgm:pt>
    <dgm:pt modelId="{F711DDA6-062C-4F4A-8608-1B3B5F2D002F}">
      <dgm:prSet/>
      <dgm:spPr/>
      <dgm:t>
        <a:bodyPr/>
        <a:lstStyle/>
        <a:p>
          <a:pPr rtl="0"/>
          <a:r>
            <a:rPr lang="zh-CN" smtClean="0"/>
            <a:t>很多人害怕统计学和机器学习是因为忽略了它们本有的精彩故事，而取而代之是千篇一律的恐怖故事——“统计学和数学特别难”。其实，统计学和机器学习是很美的，也很容易学习的，如果你能看到每个理论的提出背景故事。详见本书</a:t>
          </a:r>
          <a:r>
            <a:rPr lang="en-US" smtClean="0"/>
            <a:t>3.7</a:t>
          </a:r>
          <a:r>
            <a:rPr lang="zh-CN" smtClean="0"/>
            <a:t>数据可视化中的“为什么很多人害怕数学——数学离开了它的故事之后变得如此恐怖</a:t>
          </a:r>
          <a:r>
            <a:rPr lang="en-US" smtClean="0"/>
            <a:t>”</a:t>
          </a:r>
          <a:r>
            <a:rPr lang="zh-CN" smtClean="0"/>
            <a:t>。</a:t>
          </a:r>
          <a:endParaRPr lang="zh-CN"/>
        </a:p>
      </dgm:t>
    </dgm:pt>
    <dgm:pt modelId="{E774C0E9-C0F4-40A8-B4D4-180B65669B46}" type="parTrans" cxnId="{C52351B6-0E39-40F8-A2D6-4F292C6663D8}">
      <dgm:prSet/>
      <dgm:spPr/>
      <dgm:t>
        <a:bodyPr/>
        <a:lstStyle/>
        <a:p>
          <a:endParaRPr lang="zh-CN" altLang="en-US"/>
        </a:p>
      </dgm:t>
    </dgm:pt>
    <dgm:pt modelId="{C345DD00-5E9A-400B-BDBE-95B674342444}" type="sibTrans" cxnId="{C52351B6-0E39-40F8-A2D6-4F292C6663D8}">
      <dgm:prSet/>
      <dgm:spPr/>
      <dgm:t>
        <a:bodyPr/>
        <a:lstStyle/>
        <a:p>
          <a:endParaRPr lang="zh-CN" altLang="en-US"/>
        </a:p>
      </dgm:t>
    </dgm:pt>
    <dgm:pt modelId="{E508977E-7D23-43F4-8ADC-0E36BAF2B826}">
      <dgm:prSet/>
      <dgm:spPr/>
      <dgm:t>
        <a:bodyPr/>
        <a:lstStyle/>
        <a:p>
          <a:pPr rtl="0"/>
          <a:r>
            <a:rPr lang="zh-CN" b="1" smtClean="0"/>
            <a:t>提醒及注意事项</a:t>
          </a:r>
          <a:endParaRPr lang="zh-CN"/>
        </a:p>
      </dgm:t>
    </dgm:pt>
    <dgm:pt modelId="{D9A0055D-0171-44F9-B4D9-AEAE264F9196}" type="parTrans" cxnId="{D7C3488E-8078-4B42-85E6-82BA7ED88C89}">
      <dgm:prSet/>
      <dgm:spPr/>
      <dgm:t>
        <a:bodyPr/>
        <a:lstStyle/>
        <a:p>
          <a:endParaRPr lang="zh-CN" altLang="en-US"/>
        </a:p>
      </dgm:t>
    </dgm:pt>
    <dgm:pt modelId="{55BB8F9A-F49C-4D2F-B853-D407DA04434E}" type="sibTrans" cxnId="{D7C3488E-8078-4B42-85E6-82BA7ED88C89}">
      <dgm:prSet/>
      <dgm:spPr/>
      <dgm:t>
        <a:bodyPr/>
        <a:lstStyle/>
        <a:p>
          <a:endParaRPr lang="zh-CN" altLang="en-US"/>
        </a:p>
      </dgm:t>
    </dgm:pt>
    <dgm:pt modelId="{948B3DD0-8BC3-453E-8287-F9D0438A2478}">
      <dgm:prSet/>
      <dgm:spPr/>
      <dgm:t>
        <a:bodyPr/>
        <a:lstStyle/>
        <a:p>
          <a:pPr rtl="0"/>
          <a:r>
            <a:rPr lang="zh-CN" smtClean="0"/>
            <a:t>理论基础和基础理论是两个不同的概念，统计学和机器学习是数据科学的理论基础而不是其基础理论</a:t>
          </a:r>
          <a:r>
            <a:rPr lang="en-US" smtClean="0"/>
            <a:t>.</a:t>
          </a:r>
          <a:r>
            <a:rPr lang="zh-CN" smtClean="0"/>
            <a:t>也就是说，数据科学不等于“统计学</a:t>
          </a:r>
          <a:r>
            <a:rPr lang="en-US" smtClean="0"/>
            <a:t>+</a:t>
          </a:r>
          <a:r>
            <a:rPr lang="zh-CN" smtClean="0"/>
            <a:t>机器学习”。因此，数据科学的学习应凸显数据科学本身，而不能仅仅停留在学习统计学和机器学习之上。</a:t>
          </a:r>
          <a:endParaRPr lang="zh-CN"/>
        </a:p>
      </dgm:t>
    </dgm:pt>
    <dgm:pt modelId="{3E623863-D38B-4212-A883-86DDB365651B}" type="parTrans" cxnId="{EE9DC8D3-833D-4893-A7CA-A6C105D4F65D}">
      <dgm:prSet/>
      <dgm:spPr/>
      <dgm:t>
        <a:bodyPr/>
        <a:lstStyle/>
        <a:p>
          <a:endParaRPr lang="zh-CN" altLang="en-US"/>
        </a:p>
      </dgm:t>
    </dgm:pt>
    <dgm:pt modelId="{51B693E3-DA30-4E8B-B0BB-C08B5F241270}" type="sibTrans" cxnId="{EE9DC8D3-833D-4893-A7CA-A6C105D4F65D}">
      <dgm:prSet/>
      <dgm:spPr/>
      <dgm:t>
        <a:bodyPr/>
        <a:lstStyle/>
        <a:p>
          <a:endParaRPr lang="zh-CN" altLang="en-US"/>
        </a:p>
      </dgm:t>
    </dgm:pt>
    <dgm:pt modelId="{BEF11C04-8199-4EB3-BCE2-03E8B991CC4F}">
      <dgm:prSet/>
      <dgm:spPr/>
      <dgm:t>
        <a:bodyPr/>
        <a:lstStyle/>
        <a:p>
          <a:pPr rtl="0"/>
          <a:r>
            <a:rPr lang="zh-CN" b="1" smtClean="0"/>
            <a:t>与其他章节的关系</a:t>
          </a:r>
          <a:endParaRPr lang="zh-CN"/>
        </a:p>
      </dgm:t>
    </dgm:pt>
    <dgm:pt modelId="{5DFB4535-D370-4CBB-99FE-89A3D9106B88}" type="parTrans" cxnId="{1E711C0B-187C-46D8-91E6-0A0C114448F0}">
      <dgm:prSet/>
      <dgm:spPr/>
      <dgm:t>
        <a:bodyPr/>
        <a:lstStyle/>
        <a:p>
          <a:endParaRPr lang="zh-CN" altLang="en-US"/>
        </a:p>
      </dgm:t>
    </dgm:pt>
    <dgm:pt modelId="{8C9A6DA1-D8DE-4128-BFD5-E2ADBAA1D725}" type="sibTrans" cxnId="{1E711C0B-187C-46D8-91E6-0A0C114448F0}">
      <dgm:prSet/>
      <dgm:spPr/>
      <dgm:t>
        <a:bodyPr/>
        <a:lstStyle/>
        <a:p>
          <a:endParaRPr lang="zh-CN" altLang="en-US"/>
        </a:p>
      </dgm:t>
    </dgm:pt>
    <dgm:pt modelId="{74B5E6F2-2947-4D63-8F03-64A688B8F016}">
      <dgm:prSet/>
      <dgm:spPr/>
      <dgm:t>
        <a:bodyPr/>
        <a:lstStyle/>
        <a:p>
          <a:pPr rtl="0"/>
          <a:r>
            <a:rPr lang="zh-CN" smtClean="0"/>
            <a:t>本章是第一章给出的数据科学理论体系的进步详解，为后续章节的学习提供了理论基础。</a:t>
          </a:r>
          <a:endParaRPr lang="zh-CN"/>
        </a:p>
      </dgm:t>
    </dgm:pt>
    <dgm:pt modelId="{D548B905-9C53-47A3-89F2-D9E9C8A6746C}" type="parTrans" cxnId="{1D330391-D931-46A3-A9B1-6494D87F2A0F}">
      <dgm:prSet/>
      <dgm:spPr/>
      <dgm:t>
        <a:bodyPr/>
        <a:lstStyle/>
        <a:p>
          <a:endParaRPr lang="zh-CN" altLang="en-US"/>
        </a:p>
      </dgm:t>
    </dgm:pt>
    <dgm:pt modelId="{CBF53EBA-1965-40AB-836B-10B8BF5903E4}" type="sibTrans" cxnId="{1D330391-D931-46A3-A9B1-6494D87F2A0F}">
      <dgm:prSet/>
      <dgm:spPr/>
      <dgm:t>
        <a:bodyPr/>
        <a:lstStyle/>
        <a:p>
          <a:endParaRPr lang="zh-CN" altLang="en-US"/>
        </a:p>
      </dgm:t>
    </dgm:pt>
    <dgm:pt modelId="{A325C6B4-753B-4AE4-91C4-84349422D579}" type="pres">
      <dgm:prSet presAssocID="{C2486FC2-2F60-4F6A-9A2F-B7960610E5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C737C7-E326-456A-A750-4854D9E1BF13}" type="pres">
      <dgm:prSet presAssocID="{3CA2F24D-5FF4-4C40-AF49-5D2A577E0F6A}" presName="composite" presStyleCnt="0"/>
      <dgm:spPr/>
    </dgm:pt>
    <dgm:pt modelId="{727B9073-57C6-41BF-8EF6-292A23E2F20F}" type="pres">
      <dgm:prSet presAssocID="{3CA2F24D-5FF4-4C40-AF49-5D2A577E0F6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2E86F-F53A-4E22-9441-3C8AA8BD939D}" type="pres">
      <dgm:prSet presAssocID="{3CA2F24D-5FF4-4C40-AF49-5D2A577E0F6A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63C62D-71FD-4EF3-9F7A-CD900918B801}" type="pres">
      <dgm:prSet presAssocID="{2FB61700-3DC2-4315-B0FD-5F51A660976E}" presName="space" presStyleCnt="0"/>
      <dgm:spPr/>
    </dgm:pt>
    <dgm:pt modelId="{AC7BFDE3-A4F5-4299-B1EB-91A6AEA16B75}" type="pres">
      <dgm:prSet presAssocID="{D23EF601-CEF9-4A15-BD03-D7B84EC0756F}" presName="composite" presStyleCnt="0"/>
      <dgm:spPr/>
    </dgm:pt>
    <dgm:pt modelId="{48C6D7B2-607B-4F19-A4B4-5485A3D3EBF7}" type="pres">
      <dgm:prSet presAssocID="{D23EF601-CEF9-4A15-BD03-D7B84EC0756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48653-B857-472C-A221-F6E53AE99261}" type="pres">
      <dgm:prSet presAssocID="{D23EF601-CEF9-4A15-BD03-D7B84EC0756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E6C9D8-AF07-47C5-AB5A-4B4538B3EDFE}" type="pres">
      <dgm:prSet presAssocID="{27FF89E6-817D-45B3-A6AB-D8B1FEDE8D99}" presName="space" presStyleCnt="0"/>
      <dgm:spPr/>
    </dgm:pt>
    <dgm:pt modelId="{986A3124-9951-4115-B0D4-361A00DB15A5}" type="pres">
      <dgm:prSet presAssocID="{E508977E-7D23-43F4-8ADC-0E36BAF2B826}" presName="composite" presStyleCnt="0"/>
      <dgm:spPr/>
    </dgm:pt>
    <dgm:pt modelId="{B189A3E6-950E-4393-BD46-C5379B603DC8}" type="pres">
      <dgm:prSet presAssocID="{E508977E-7D23-43F4-8ADC-0E36BAF2B82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30680-D88E-4FFF-A745-3F42002AADEC}" type="pres">
      <dgm:prSet presAssocID="{E508977E-7D23-43F4-8ADC-0E36BAF2B82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202448-3E49-4AFD-AADA-BB9A1A5065F1}" type="pres">
      <dgm:prSet presAssocID="{55BB8F9A-F49C-4D2F-B853-D407DA04434E}" presName="space" presStyleCnt="0"/>
      <dgm:spPr/>
    </dgm:pt>
    <dgm:pt modelId="{BB6418A3-F4D7-4218-AF34-9D731E5001BC}" type="pres">
      <dgm:prSet presAssocID="{BEF11C04-8199-4EB3-BCE2-03E8B991CC4F}" presName="composite" presStyleCnt="0"/>
      <dgm:spPr/>
    </dgm:pt>
    <dgm:pt modelId="{F737815D-171A-44FC-BC64-98EDD157C4DB}" type="pres">
      <dgm:prSet presAssocID="{BEF11C04-8199-4EB3-BCE2-03E8B991CC4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D6AD9E-692A-44A7-9E10-9477C0C690CE}" type="pres">
      <dgm:prSet presAssocID="{BEF11C04-8199-4EB3-BCE2-03E8B991CC4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30D926-61BA-460F-BB6A-8D8773C761BC}" type="presOf" srcId="{948B3DD0-8BC3-453E-8287-F9D0438A2478}" destId="{1EE30680-D88E-4FFF-A745-3F42002AADEC}" srcOrd="0" destOrd="0" presId="urn:microsoft.com/office/officeart/2005/8/layout/hList1"/>
    <dgm:cxn modelId="{C52351B6-0E39-40F8-A2D6-4F292C6663D8}" srcId="{D23EF601-CEF9-4A15-BD03-D7B84EC0756F}" destId="{F711DDA6-062C-4F4A-8608-1B3B5F2D002F}" srcOrd="0" destOrd="0" parTransId="{E774C0E9-C0F4-40A8-B4D4-180B65669B46}" sibTransId="{C345DD00-5E9A-400B-BDBE-95B674342444}"/>
    <dgm:cxn modelId="{D7C3488E-8078-4B42-85E6-82BA7ED88C89}" srcId="{C2486FC2-2F60-4F6A-9A2F-B7960610E589}" destId="{E508977E-7D23-43F4-8ADC-0E36BAF2B826}" srcOrd="2" destOrd="0" parTransId="{D9A0055D-0171-44F9-B4D9-AEAE264F9196}" sibTransId="{55BB8F9A-F49C-4D2F-B853-D407DA04434E}"/>
    <dgm:cxn modelId="{017FDFD1-4D48-4E77-83A0-8F0D2EF30D59}" srcId="{C2486FC2-2F60-4F6A-9A2F-B7960610E589}" destId="{3CA2F24D-5FF4-4C40-AF49-5D2A577E0F6A}" srcOrd="0" destOrd="0" parTransId="{421B6586-D028-4500-8DEB-6C029FE8E966}" sibTransId="{2FB61700-3DC2-4315-B0FD-5F51A660976E}"/>
    <dgm:cxn modelId="{2004FC94-97A4-4382-8926-A26C1EE79C21}" type="presOf" srcId="{D23EF601-CEF9-4A15-BD03-D7B84EC0756F}" destId="{48C6D7B2-607B-4F19-A4B4-5485A3D3EBF7}" srcOrd="0" destOrd="0" presId="urn:microsoft.com/office/officeart/2005/8/layout/hList1"/>
    <dgm:cxn modelId="{2495B008-C22B-403B-A96D-F5D2D12DAFE6}" type="presOf" srcId="{C2486FC2-2F60-4F6A-9A2F-B7960610E589}" destId="{A325C6B4-753B-4AE4-91C4-84349422D579}" srcOrd="0" destOrd="0" presId="urn:microsoft.com/office/officeart/2005/8/layout/hList1"/>
    <dgm:cxn modelId="{23D3CFF6-A95B-4B23-B479-736A6FED53A9}" type="presOf" srcId="{74B5E6F2-2947-4D63-8F03-64A688B8F016}" destId="{9AD6AD9E-692A-44A7-9E10-9477C0C690CE}" srcOrd="0" destOrd="0" presId="urn:microsoft.com/office/officeart/2005/8/layout/hList1"/>
    <dgm:cxn modelId="{D07643DC-D04F-400D-971A-D4D417752DA2}" type="presOf" srcId="{E508977E-7D23-43F4-8ADC-0E36BAF2B826}" destId="{B189A3E6-950E-4393-BD46-C5379B603DC8}" srcOrd="0" destOrd="0" presId="urn:microsoft.com/office/officeart/2005/8/layout/hList1"/>
    <dgm:cxn modelId="{E8A133D1-55CC-406D-9E7C-5A948B2E1F23}" type="presOf" srcId="{F711DDA6-062C-4F4A-8608-1B3B5F2D002F}" destId="{79A48653-B857-472C-A221-F6E53AE99261}" srcOrd="0" destOrd="0" presId="urn:microsoft.com/office/officeart/2005/8/layout/hList1"/>
    <dgm:cxn modelId="{E318A8B7-A788-4488-A33C-92E982C8AFD1}" type="presOf" srcId="{BEF11C04-8199-4EB3-BCE2-03E8B991CC4F}" destId="{F737815D-171A-44FC-BC64-98EDD157C4DB}" srcOrd="0" destOrd="0" presId="urn:microsoft.com/office/officeart/2005/8/layout/hList1"/>
    <dgm:cxn modelId="{9E415EE2-08AC-49F6-96EE-B9C0F88620AF}" srcId="{C2486FC2-2F60-4F6A-9A2F-B7960610E589}" destId="{D23EF601-CEF9-4A15-BD03-D7B84EC0756F}" srcOrd="1" destOrd="0" parTransId="{10F36B86-B8EA-4B50-8060-00522B67221F}" sibTransId="{27FF89E6-817D-45B3-A6AB-D8B1FEDE8D99}"/>
    <dgm:cxn modelId="{26D74983-AD3F-4542-8181-E9E8D8AB9E96}" type="presOf" srcId="{E2571AAD-5235-44DE-86BA-CC94914B70A1}" destId="{2C72E86F-F53A-4E22-9441-3C8AA8BD939D}" srcOrd="0" destOrd="0" presId="urn:microsoft.com/office/officeart/2005/8/layout/hList1"/>
    <dgm:cxn modelId="{1D330391-D931-46A3-A9B1-6494D87F2A0F}" srcId="{BEF11C04-8199-4EB3-BCE2-03E8B991CC4F}" destId="{74B5E6F2-2947-4D63-8F03-64A688B8F016}" srcOrd="0" destOrd="0" parTransId="{D548B905-9C53-47A3-89F2-D9E9C8A6746C}" sibTransId="{CBF53EBA-1965-40AB-836B-10B8BF5903E4}"/>
    <dgm:cxn modelId="{52BC864E-E3E1-4FB4-8C12-C8E76689A568}" srcId="{3CA2F24D-5FF4-4C40-AF49-5D2A577E0F6A}" destId="{E2571AAD-5235-44DE-86BA-CC94914B70A1}" srcOrd="0" destOrd="0" parTransId="{0E5D0D7A-0936-4E2C-A3E5-D3615A21368D}" sibTransId="{4CD49604-4C5B-4789-9A26-D7619C5443D9}"/>
    <dgm:cxn modelId="{BECE127C-EE2C-46A0-A427-FB65D5BC6964}" type="presOf" srcId="{3CA2F24D-5FF4-4C40-AF49-5D2A577E0F6A}" destId="{727B9073-57C6-41BF-8EF6-292A23E2F20F}" srcOrd="0" destOrd="0" presId="urn:microsoft.com/office/officeart/2005/8/layout/hList1"/>
    <dgm:cxn modelId="{1E711C0B-187C-46D8-91E6-0A0C114448F0}" srcId="{C2486FC2-2F60-4F6A-9A2F-B7960610E589}" destId="{BEF11C04-8199-4EB3-BCE2-03E8B991CC4F}" srcOrd="3" destOrd="0" parTransId="{5DFB4535-D370-4CBB-99FE-89A3D9106B88}" sibTransId="{8C9A6DA1-D8DE-4128-BFD5-E2ADBAA1D725}"/>
    <dgm:cxn modelId="{EE9DC8D3-833D-4893-A7CA-A6C105D4F65D}" srcId="{E508977E-7D23-43F4-8ADC-0E36BAF2B826}" destId="{948B3DD0-8BC3-453E-8287-F9D0438A2478}" srcOrd="0" destOrd="0" parTransId="{3E623863-D38B-4212-A883-86DDB365651B}" sibTransId="{51B693E3-DA30-4E8B-B0BB-C08B5F241270}"/>
    <dgm:cxn modelId="{FDEDF2C2-7A91-4077-8658-4503A6A6F4BA}" type="presParOf" srcId="{A325C6B4-753B-4AE4-91C4-84349422D579}" destId="{D6C737C7-E326-456A-A750-4854D9E1BF13}" srcOrd="0" destOrd="0" presId="urn:microsoft.com/office/officeart/2005/8/layout/hList1"/>
    <dgm:cxn modelId="{51101D1E-B57C-4B66-A41B-ADA5D73F8A14}" type="presParOf" srcId="{D6C737C7-E326-456A-A750-4854D9E1BF13}" destId="{727B9073-57C6-41BF-8EF6-292A23E2F20F}" srcOrd="0" destOrd="0" presId="urn:microsoft.com/office/officeart/2005/8/layout/hList1"/>
    <dgm:cxn modelId="{AF80E346-669E-4524-A3F7-B2BC0717F4D8}" type="presParOf" srcId="{D6C737C7-E326-456A-A750-4854D9E1BF13}" destId="{2C72E86F-F53A-4E22-9441-3C8AA8BD939D}" srcOrd="1" destOrd="0" presId="urn:microsoft.com/office/officeart/2005/8/layout/hList1"/>
    <dgm:cxn modelId="{8B958550-8064-431A-B6B3-93A45CA6A0C9}" type="presParOf" srcId="{A325C6B4-753B-4AE4-91C4-84349422D579}" destId="{F463C62D-71FD-4EF3-9F7A-CD900918B801}" srcOrd="1" destOrd="0" presId="urn:microsoft.com/office/officeart/2005/8/layout/hList1"/>
    <dgm:cxn modelId="{F51F6F90-6ED6-41A1-8EB0-CACB82266924}" type="presParOf" srcId="{A325C6B4-753B-4AE4-91C4-84349422D579}" destId="{AC7BFDE3-A4F5-4299-B1EB-91A6AEA16B75}" srcOrd="2" destOrd="0" presId="urn:microsoft.com/office/officeart/2005/8/layout/hList1"/>
    <dgm:cxn modelId="{B92CB7AD-74E0-4839-AD82-92B34D2BD9CB}" type="presParOf" srcId="{AC7BFDE3-A4F5-4299-B1EB-91A6AEA16B75}" destId="{48C6D7B2-607B-4F19-A4B4-5485A3D3EBF7}" srcOrd="0" destOrd="0" presId="urn:microsoft.com/office/officeart/2005/8/layout/hList1"/>
    <dgm:cxn modelId="{4CD19661-BA4C-4086-8765-7D2A0A31658D}" type="presParOf" srcId="{AC7BFDE3-A4F5-4299-B1EB-91A6AEA16B75}" destId="{79A48653-B857-472C-A221-F6E53AE99261}" srcOrd="1" destOrd="0" presId="urn:microsoft.com/office/officeart/2005/8/layout/hList1"/>
    <dgm:cxn modelId="{DA1660E9-43F9-4809-BB63-2BE4C5052A27}" type="presParOf" srcId="{A325C6B4-753B-4AE4-91C4-84349422D579}" destId="{E8E6C9D8-AF07-47C5-AB5A-4B4538B3EDFE}" srcOrd="3" destOrd="0" presId="urn:microsoft.com/office/officeart/2005/8/layout/hList1"/>
    <dgm:cxn modelId="{601003B5-B55A-47DE-B80A-EA5F20726710}" type="presParOf" srcId="{A325C6B4-753B-4AE4-91C4-84349422D579}" destId="{986A3124-9951-4115-B0D4-361A00DB15A5}" srcOrd="4" destOrd="0" presId="urn:microsoft.com/office/officeart/2005/8/layout/hList1"/>
    <dgm:cxn modelId="{8F7FF856-E7B0-4905-9FF6-1054DC9A137C}" type="presParOf" srcId="{986A3124-9951-4115-B0D4-361A00DB15A5}" destId="{B189A3E6-950E-4393-BD46-C5379B603DC8}" srcOrd="0" destOrd="0" presId="urn:microsoft.com/office/officeart/2005/8/layout/hList1"/>
    <dgm:cxn modelId="{B76F0488-8CA3-45C7-B4AA-342F0FF6E9E1}" type="presParOf" srcId="{986A3124-9951-4115-B0D4-361A00DB15A5}" destId="{1EE30680-D88E-4FFF-A745-3F42002AADEC}" srcOrd="1" destOrd="0" presId="urn:microsoft.com/office/officeart/2005/8/layout/hList1"/>
    <dgm:cxn modelId="{26A067E8-3DF7-4998-885F-DEAAA4B98F05}" type="presParOf" srcId="{A325C6B4-753B-4AE4-91C4-84349422D579}" destId="{F6202448-3E49-4AFD-AADA-BB9A1A5065F1}" srcOrd="5" destOrd="0" presId="urn:microsoft.com/office/officeart/2005/8/layout/hList1"/>
    <dgm:cxn modelId="{A146DE16-4643-4195-A51D-188B17C970DF}" type="presParOf" srcId="{A325C6B4-753B-4AE4-91C4-84349422D579}" destId="{BB6418A3-F4D7-4218-AF34-9D731E5001BC}" srcOrd="6" destOrd="0" presId="urn:microsoft.com/office/officeart/2005/8/layout/hList1"/>
    <dgm:cxn modelId="{5197390D-CA31-4BFB-B9BF-FFBCFF037702}" type="presParOf" srcId="{BB6418A3-F4D7-4218-AF34-9D731E5001BC}" destId="{F737815D-171A-44FC-BC64-98EDD157C4DB}" srcOrd="0" destOrd="0" presId="urn:microsoft.com/office/officeart/2005/8/layout/hList1"/>
    <dgm:cxn modelId="{3D6903DF-305E-4EE6-B038-763B38A1BEE9}" type="presParOf" srcId="{BB6418A3-F4D7-4218-AF34-9D731E5001BC}" destId="{9AD6AD9E-692A-44A7-9E10-9477C0C690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有配套的“学习指导书”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0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2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6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5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8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4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0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543051"/>
      </p:ext>
    </p:extLst>
  </p:cSld>
  <p:clrMapOvr>
    <a:masterClrMapping/>
  </p:clrMapOvr>
  <p:transition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845734"/>
      </p:ext>
    </p:extLst>
  </p:cSld>
  <p:clrMapOvr>
    <a:masterClrMapping/>
  </p:clrMapOvr>
  <p:transition>
    <p:blinds dir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713336"/>
      </p:ext>
    </p:extLst>
  </p:cSld>
  <p:clrMapOvr>
    <a:masterClrMapping/>
  </p:clrMapOvr>
  <p:transition>
    <p:blinds dir="vert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168116"/>
      </p:ext>
    </p:extLst>
  </p:cSld>
  <p:clrMapOvr>
    <a:masterClrMapping/>
  </p:clrMapOvr>
  <p:transition>
    <p:blinds dir="vert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116950"/>
      </p:ext>
    </p:extLst>
  </p:cSld>
  <p:clrMapOvr>
    <a:masterClrMapping/>
  </p:clrMapOvr>
  <p:transition>
    <p:blinds dir="vert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582229"/>
      </p:ext>
    </p:extLst>
  </p:cSld>
  <p:clrMapOvr>
    <a:masterClrMapping/>
  </p:clrMapOvr>
  <p:transition>
    <p:blinds dir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510963"/>
      </p:ext>
    </p:extLst>
  </p:cSld>
  <p:clrMapOvr>
    <a:masterClrMapping/>
  </p:clrMapOvr>
  <p:transition>
    <p:blinds dir="vert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995905"/>
      </p:ext>
    </p:extLst>
  </p:cSld>
  <p:clrMapOvr>
    <a:masterClrMapping/>
  </p:clrMapOvr>
  <p:transition>
    <p:blinds dir="vert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87714"/>
      </p:ext>
    </p:extLst>
  </p:cSld>
  <p:clrMapOvr>
    <a:masterClrMapping/>
  </p:clrMapOvr>
  <p:transition>
    <p:blinds dir="vert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930803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907012"/>
      </p:ext>
    </p:extLst>
  </p:cSld>
  <p:clrMapOvr>
    <a:masterClrMapping/>
  </p:clrMapOvr>
  <p:transition>
    <p:blinds dir="vert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1335834"/>
      </p:ext>
    </p:extLst>
  </p:cSld>
  <p:clrMapOvr>
    <a:masterClrMapping/>
  </p:clrMapOvr>
  <p:transition>
    <p:blinds dir="vert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478795"/>
      </p:ext>
    </p:extLst>
  </p:cSld>
  <p:clrMapOvr>
    <a:masterClrMapping/>
  </p:clrMapOvr>
  <p:transition>
    <p:blinds dir="vert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397727"/>
      </p:ext>
    </p:extLst>
  </p:cSld>
  <p:clrMapOvr>
    <a:masterClrMapping/>
  </p:clrMapOvr>
  <p:transition>
    <p:blinds dir="vert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24736"/>
      </p:ext>
    </p:extLst>
  </p:cSld>
  <p:clrMapOvr>
    <a:masterClrMapping/>
  </p:clrMapOvr>
  <p:transition>
    <p:blinds dir="vert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429336"/>
      </p:ext>
    </p:extLst>
  </p:cSld>
  <p:clrMapOvr>
    <a:masterClrMapping/>
  </p:clrMapOvr>
  <p:transition>
    <p:blinds dir="vert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547935"/>
      </p:ext>
    </p:extLst>
  </p:cSld>
  <p:clrMapOvr>
    <a:masterClrMapping/>
  </p:clrMapOvr>
  <p:transition>
    <p:blinds dir="vert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237990"/>
      </p:ext>
    </p:extLst>
  </p:cSld>
  <p:clrMapOvr>
    <a:masterClrMapping/>
  </p:clrMapOvr>
  <p:transition>
    <p:blinds dir="vert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92024"/>
      </p:ext>
    </p:extLst>
  </p:cSld>
  <p:clrMapOvr>
    <a:masterClrMapping/>
  </p:clrMapOvr>
  <p:transition>
    <p:blinds dir="vert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580944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294473"/>
      </p:ext>
    </p:extLst>
  </p:cSld>
  <p:clrMapOvr>
    <a:masterClrMapping/>
  </p:clrMapOvr>
  <p:transition>
    <p:blinds dir="vert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722411"/>
      </p:ext>
    </p:extLst>
  </p:cSld>
  <p:clrMapOvr>
    <a:masterClrMapping/>
  </p:clrMapOvr>
  <p:transition>
    <p:blinds dir="vert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136310"/>
      </p:ext>
    </p:extLst>
  </p:cSld>
  <p:clrMapOvr>
    <a:masterClrMapping/>
  </p:clrMapOvr>
  <p:transition>
    <p:blinds dir="vert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165791"/>
      </p:ext>
    </p:extLst>
  </p:cSld>
  <p:clrMapOvr>
    <a:masterClrMapping/>
  </p:clrMapOvr>
  <p:transition>
    <p:blinds dir="vert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079493"/>
      </p:ext>
    </p:extLst>
  </p:cSld>
  <p:clrMapOvr>
    <a:masterClrMapping/>
  </p:clrMapOvr>
  <p:transition>
    <p:blinds dir="vert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472929"/>
      </p:ext>
    </p:extLst>
  </p:cSld>
  <p:clrMapOvr>
    <a:masterClrMapping/>
  </p:clrMapOvr>
  <p:transition>
    <p:blinds dir="vert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9743"/>
      </p:ext>
    </p:extLst>
  </p:cSld>
  <p:clrMapOvr>
    <a:masterClrMapping/>
  </p:clrMapOvr>
  <p:transition>
    <p:blinds dir="vert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381174"/>
      </p:ext>
    </p:extLst>
  </p:cSld>
  <p:clrMapOvr>
    <a:masterClrMapping/>
  </p:clrMapOvr>
  <p:transition>
    <p:blinds dir="vert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813545"/>
      </p:ext>
    </p:extLst>
  </p:cSld>
  <p:clrMapOvr>
    <a:masterClrMapping/>
  </p:clrMapOvr>
  <p:transition>
    <p:blinds dir="vert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39932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34441"/>
      </p:ext>
    </p:extLst>
  </p:cSld>
  <p:clrMapOvr>
    <a:masterClrMapping/>
  </p:clrMapOvr>
  <p:transition>
    <p:blinds dir="vert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225774"/>
      </p:ext>
    </p:extLst>
  </p:cSld>
  <p:clrMapOvr>
    <a:masterClrMapping/>
  </p:clrMapOvr>
  <p:transition>
    <p:blinds dir="vert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396904"/>
      </p:ext>
    </p:extLst>
  </p:cSld>
  <p:clrMapOvr>
    <a:masterClrMapping/>
  </p:clrMapOvr>
  <p:transition>
    <p:blinds dir="vert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1007436" y="0"/>
            <a:ext cx="4416491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053602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0053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404814"/>
            <a:ext cx="7066219" cy="96678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600200"/>
            <a:ext cx="6651352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189091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597048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02696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484254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792587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79721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532743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48049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54543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847332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8262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617364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701221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415558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629580"/>
      </p:ext>
    </p:extLst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173172"/>
      </p:ext>
    </p:extLst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754790"/>
      </p:ext>
    </p:extLst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421835"/>
      </p:ext>
    </p:extLst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036193"/>
      </p:ext>
    </p:extLst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760429"/>
      </p:ext>
    </p:extLst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322"/>
      </p:ext>
    </p:extLst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931330"/>
      </p:ext>
    </p:extLst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784183"/>
      </p:ext>
    </p:extLst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763765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821822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16861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57183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061993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615712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772741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4226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03872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955180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34512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8191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03515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09517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132382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236230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504262"/>
      </p:ext>
    </p:extLst>
  </p:cSld>
  <p:clrMapOvr>
    <a:masterClrMapping/>
  </p:clrMapOvr>
  <p:transition>
    <p:blinds dir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762692"/>
      </p:ext>
    </p:extLst>
  </p:cSld>
  <p:clrMapOvr>
    <a:masterClrMapping/>
  </p:clrMapOvr>
  <p:transition>
    <p:blinds dir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36951"/>
      </p:ext>
    </p:extLst>
  </p:cSld>
  <p:clrMapOvr>
    <a:masterClrMapping/>
  </p:clrMapOvr>
  <p:transition>
    <p:blinds dir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893359"/>
      </p:ext>
    </p:extLst>
  </p:cSld>
  <p:clrMapOvr>
    <a:masterClrMapping/>
  </p:clrMapOvr>
  <p:transition>
    <p:blinds dir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117151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451510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1821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93269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624115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914699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45834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68916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636543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18345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82260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26" Type="http://schemas.openxmlformats.org/officeDocument/2006/relationships/slideLayout" Target="../slideLayouts/slideLayout126.xml"/><Relationship Id="rId13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30" Type="http://schemas.openxmlformats.org/officeDocument/2006/relationships/slideLayout" Target="../slideLayouts/slideLayout130.xml"/><Relationship Id="rId13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35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>
            <a:spLocks/>
          </p:cNvSpPr>
          <p:nvPr userDrawn="1"/>
        </p:nvSpPr>
        <p:spPr>
          <a:xfrm>
            <a:off x="263352" y="6597651"/>
            <a:ext cx="11211406" cy="379411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联系方式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 chaolemen@ruc.edu.cn</a:t>
            </a:r>
            <a:endParaRPr lang="zh-CN" altLang="en-US" sz="1200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4" r:id="rId3"/>
    <p:sldLayoutId id="2147484355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  <p:sldLayoutId id="2147484365" r:id="rId12"/>
    <p:sldLayoutId id="2147484366" r:id="rId13"/>
    <p:sldLayoutId id="2147484367" r:id="rId14"/>
    <p:sldLayoutId id="2147484368" r:id="rId15"/>
    <p:sldLayoutId id="2147484369" r:id="rId16"/>
    <p:sldLayoutId id="2147484370" r:id="rId17"/>
    <p:sldLayoutId id="2147484371" r:id="rId18"/>
    <p:sldLayoutId id="2147484372" r:id="rId19"/>
    <p:sldLayoutId id="2147484373" r:id="rId20"/>
    <p:sldLayoutId id="2147484374" r:id="rId21"/>
    <p:sldLayoutId id="2147484375" r:id="rId22"/>
    <p:sldLayoutId id="2147484376" r:id="rId23"/>
    <p:sldLayoutId id="2147484377" r:id="rId24"/>
    <p:sldLayoutId id="2147484379" r:id="rId25"/>
    <p:sldLayoutId id="2147484380" r:id="rId26"/>
    <p:sldLayoutId id="2147484381" r:id="rId27"/>
    <p:sldLayoutId id="2147484382" r:id="rId28"/>
    <p:sldLayoutId id="2147484383" r:id="rId29"/>
    <p:sldLayoutId id="2147484384" r:id="rId30"/>
    <p:sldLayoutId id="2147484385" r:id="rId31"/>
    <p:sldLayoutId id="2147484386" r:id="rId32"/>
    <p:sldLayoutId id="2147484387" r:id="rId33"/>
    <p:sldLayoutId id="2147484388" r:id="rId34"/>
    <p:sldLayoutId id="2147484389" r:id="rId35"/>
    <p:sldLayoutId id="2147484390" r:id="rId36"/>
    <p:sldLayoutId id="2147484391" r:id="rId37"/>
    <p:sldLayoutId id="2147484392" r:id="rId38"/>
    <p:sldLayoutId id="2147484393" r:id="rId39"/>
    <p:sldLayoutId id="2147484394" r:id="rId40"/>
    <p:sldLayoutId id="2147484395" r:id="rId41"/>
    <p:sldLayoutId id="2147484396" r:id="rId42"/>
    <p:sldLayoutId id="2147484397" r:id="rId43"/>
    <p:sldLayoutId id="2147484419" r:id="rId44"/>
    <p:sldLayoutId id="2147484445" r:id="rId45"/>
    <p:sldLayoutId id="2147484446" r:id="rId46"/>
    <p:sldLayoutId id="2147484447" r:id="rId47"/>
    <p:sldLayoutId id="2147484448" r:id="rId48"/>
    <p:sldLayoutId id="2147484449" r:id="rId49"/>
    <p:sldLayoutId id="2147484450" r:id="rId50"/>
    <p:sldLayoutId id="2147484451" r:id="rId51"/>
    <p:sldLayoutId id="2147484452" r:id="rId52"/>
    <p:sldLayoutId id="2147484453" r:id="rId53"/>
    <p:sldLayoutId id="2147484454" r:id="rId54"/>
    <p:sldLayoutId id="2147484455" r:id="rId55"/>
    <p:sldLayoutId id="2147484456" r:id="rId56"/>
    <p:sldLayoutId id="2147484457" r:id="rId57"/>
    <p:sldLayoutId id="2147484458" r:id="rId58"/>
    <p:sldLayoutId id="2147484459" r:id="rId59"/>
    <p:sldLayoutId id="2147484460" r:id="rId60"/>
    <p:sldLayoutId id="2147484461" r:id="rId61"/>
    <p:sldLayoutId id="2147484462" r:id="rId62"/>
    <p:sldLayoutId id="2147484463" r:id="rId63"/>
    <p:sldLayoutId id="2147484464" r:id="rId64"/>
    <p:sldLayoutId id="2147484465" r:id="rId65"/>
    <p:sldLayoutId id="2147484466" r:id="rId66"/>
    <p:sldLayoutId id="2147484467" r:id="rId67"/>
    <p:sldLayoutId id="2147484468" r:id="rId68"/>
    <p:sldLayoutId id="2147484469" r:id="rId69"/>
    <p:sldLayoutId id="2147484470" r:id="rId70"/>
    <p:sldLayoutId id="2147484471" r:id="rId71"/>
    <p:sldLayoutId id="2147484472" r:id="rId72"/>
    <p:sldLayoutId id="2147484473" r:id="rId73"/>
    <p:sldLayoutId id="2147484474" r:id="rId74"/>
    <p:sldLayoutId id="2147484475" r:id="rId75"/>
    <p:sldLayoutId id="2147484476" r:id="rId76"/>
    <p:sldLayoutId id="2147484477" r:id="rId77"/>
    <p:sldLayoutId id="2147484478" r:id="rId78"/>
    <p:sldLayoutId id="2147484479" r:id="rId79"/>
    <p:sldLayoutId id="2147484480" r:id="rId80"/>
    <p:sldLayoutId id="2147484481" r:id="rId81"/>
    <p:sldLayoutId id="2147484482" r:id="rId82"/>
    <p:sldLayoutId id="2147484483" r:id="rId83"/>
    <p:sldLayoutId id="2147484484" r:id="rId84"/>
    <p:sldLayoutId id="2147484485" r:id="rId85"/>
    <p:sldLayoutId id="2147484486" r:id="rId86"/>
    <p:sldLayoutId id="2147484487" r:id="rId87"/>
    <p:sldLayoutId id="2147484488" r:id="rId88"/>
    <p:sldLayoutId id="2147484489" r:id="rId89"/>
    <p:sldLayoutId id="2147484490" r:id="rId90"/>
    <p:sldLayoutId id="2147484491" r:id="rId91"/>
    <p:sldLayoutId id="2147484492" r:id="rId92"/>
    <p:sldLayoutId id="2147484493" r:id="rId93"/>
    <p:sldLayoutId id="2147484494" r:id="rId94"/>
    <p:sldLayoutId id="2147484495" r:id="rId95"/>
    <p:sldLayoutId id="2147484496" r:id="rId96"/>
    <p:sldLayoutId id="2147484497" r:id="rId97"/>
    <p:sldLayoutId id="2147484498" r:id="rId98"/>
    <p:sldLayoutId id="2147484499" r:id="rId99"/>
    <p:sldLayoutId id="2147484500" r:id="rId100"/>
    <p:sldLayoutId id="2147484501" r:id="rId101"/>
    <p:sldLayoutId id="2147484502" r:id="rId102"/>
    <p:sldLayoutId id="2147484503" r:id="rId103"/>
    <p:sldLayoutId id="2147484504" r:id="rId104"/>
    <p:sldLayoutId id="2147484505" r:id="rId105"/>
    <p:sldLayoutId id="2147484506" r:id="rId106"/>
    <p:sldLayoutId id="2147484507" r:id="rId107"/>
    <p:sldLayoutId id="2147484508" r:id="rId108"/>
    <p:sldLayoutId id="2147484509" r:id="rId109"/>
    <p:sldLayoutId id="2147484510" r:id="rId110"/>
    <p:sldLayoutId id="2147484511" r:id="rId111"/>
    <p:sldLayoutId id="2147484512" r:id="rId112"/>
    <p:sldLayoutId id="2147484513" r:id="rId113"/>
    <p:sldLayoutId id="2147484514" r:id="rId114"/>
    <p:sldLayoutId id="2147484515" r:id="rId115"/>
    <p:sldLayoutId id="2147484516" r:id="rId116"/>
    <p:sldLayoutId id="2147484517" r:id="rId117"/>
    <p:sldLayoutId id="2147484518" r:id="rId118"/>
    <p:sldLayoutId id="2147484519" r:id="rId119"/>
    <p:sldLayoutId id="2147484520" r:id="rId120"/>
    <p:sldLayoutId id="2147484521" r:id="rId121"/>
    <p:sldLayoutId id="2147484522" r:id="rId122"/>
    <p:sldLayoutId id="2147484523" r:id="rId123"/>
    <p:sldLayoutId id="2147484524" r:id="rId124"/>
    <p:sldLayoutId id="2147484525" r:id="rId125"/>
    <p:sldLayoutId id="2147484526" r:id="rId126"/>
    <p:sldLayoutId id="2147484527" r:id="rId127"/>
    <p:sldLayoutId id="2147484528" r:id="rId128"/>
    <p:sldLayoutId id="2147484529" r:id="rId129"/>
    <p:sldLayoutId id="2147484530" r:id="rId130"/>
    <p:sldLayoutId id="2147484531" r:id="rId131"/>
    <p:sldLayoutId id="2147484532" r:id="rId132"/>
    <p:sldLayoutId id="2147484533" r:id="rId13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4.</a:t>
            </a:r>
            <a:r>
              <a:rPr lang="zh-CN" altLang="en-US" sz="4800" dirty="0" smtClean="0"/>
              <a:t>如何继续学习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◄3.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机器学习与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数据科学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►</a:t>
            </a:r>
            <a:r>
              <a:rPr lang="en-US" altLang="zh-CN" dirty="0" smtClean="0"/>
              <a:t>5.</a:t>
            </a:r>
            <a:r>
              <a:rPr lang="zh-CN" altLang="en-US" dirty="0" smtClean="0"/>
              <a:t>本专题习题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64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Machine learning: the art and science of algorithms that make sense of data[M]. Cambridge University Press, 2012.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897521"/>
            <a:ext cx="2808312" cy="3963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250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Harrington P. Machine learning in action[M].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8" name="内容占位符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3552" y="2492896"/>
            <a:ext cx="3198112" cy="377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0622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636912"/>
            <a:ext cx="3369614" cy="35283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20264" y="1967893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周志华.机器学习[M].北京：清华大学出版社，2016.</a:t>
            </a:r>
          </a:p>
        </p:txBody>
      </p:sp>
    </p:spTree>
    <p:extLst>
      <p:ext uri="{BB962C8B-B14F-4D97-AF65-F5344CB8AC3E}">
        <p14:creationId xmlns:p14="http://schemas.microsoft.com/office/powerpoint/2010/main" val="776871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/>
              <a:t>继续</a:t>
            </a:r>
            <a:r>
              <a:rPr lang="zh-CN" altLang="en-US" dirty="0" smtClean="0"/>
              <a:t>学习建议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585298"/>
              </p:ext>
            </p:extLst>
          </p:nvPr>
        </p:nvGraphicFramePr>
        <p:xfrm>
          <a:off x="812800" y="1500174"/>
          <a:ext cx="9963720" cy="495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7203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Cleveland W S. Data science: an action plan for expanding the technical areas of the field of statistics[J]. International statistical review, 2001, 69(1): 21-26.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59" y="3377012"/>
            <a:ext cx="5657850" cy="317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812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Data science and prediction[J]. Communications of the ACM, 2013, 56(12): 64-73.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9" y="2570005"/>
            <a:ext cx="6762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798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贾</a:t>
            </a:r>
            <a:r>
              <a:rPr lang="zh-CN" altLang="en-US" dirty="0"/>
              <a:t>俊平、何晓群、金勇进</a:t>
            </a:r>
            <a:r>
              <a:rPr lang="en-US" altLang="zh-CN" dirty="0"/>
              <a:t>.</a:t>
            </a:r>
            <a:r>
              <a:rPr lang="zh-CN" altLang="en-US" dirty="0"/>
              <a:t>统计学（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版</a:t>
            </a:r>
            <a:r>
              <a:rPr lang="zh-CN" altLang="en-US" dirty="0"/>
              <a:t>）</a:t>
            </a:r>
            <a:r>
              <a:rPr lang="en-US" altLang="zh-CN" dirty="0"/>
              <a:t>[M].</a:t>
            </a:r>
            <a:r>
              <a:rPr lang="zh-CN" altLang="en-US" dirty="0"/>
              <a:t>北京</a:t>
            </a:r>
            <a:r>
              <a:rPr lang="en-US" altLang="zh-CN" dirty="0"/>
              <a:t>:</a:t>
            </a:r>
            <a:r>
              <a:rPr lang="zh-CN" altLang="en-US" dirty="0"/>
              <a:t>中国人民大学出版社</a:t>
            </a:r>
            <a:r>
              <a:rPr lang="en-US" altLang="zh-CN" dirty="0"/>
              <a:t>,</a:t>
            </a:r>
            <a:r>
              <a:rPr lang="en-US" altLang="zh-CN" dirty="0" smtClean="0"/>
              <a:t>2014.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54" y="2852936"/>
            <a:ext cx="2375587" cy="3176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50" y="2852936"/>
            <a:ext cx="2328414" cy="31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158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Morris H. , Mark J.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Schervish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Probability and Statistics(Fourth Edition)[M].Pearson Education,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45" y="2946736"/>
            <a:ext cx="2567568" cy="3308213"/>
          </a:xfrm>
          <a:prstGeom prst="rect">
            <a:avLst/>
          </a:prstGeom>
        </p:spPr>
      </p:pic>
      <p:pic>
        <p:nvPicPr>
          <p:cNvPr id="9" name="内容占位符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2064" y="3068960"/>
            <a:ext cx="2268206" cy="282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078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8807" y="1484784"/>
            <a:ext cx="6795368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Domingos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A few useful things to know about machine learning[J]. Communications of the ACM, 2012, 55(10): 78-87.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06" y="2949277"/>
            <a:ext cx="3477679" cy="32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803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8807" y="1484784"/>
            <a:ext cx="6795368" cy="4762910"/>
          </a:xfrm>
        </p:spPr>
        <p:txBody>
          <a:bodyPr/>
          <a:lstStyle/>
          <a:p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Silver D, Huang A, Maddison C J, et al. Mastering the game of Go with deep neural networks and tree search[J]. Nature, 2016, 529(7587): 484-489.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636912"/>
            <a:ext cx="5688632" cy="43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246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Alpaydin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 Introduction to machine learning[M]. MIT press, 2014.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</a:t>
            </a:r>
            <a:r>
              <a:rPr lang="zh-CN" altLang="en-US" dirty="0" smtClean="0"/>
              <a:t>如何继续学习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28" y="2444381"/>
            <a:ext cx="361612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905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17608</TotalTime>
  <Words>701</Words>
  <Application>Microsoft Office PowerPoint</Application>
  <PresentationFormat>宽屏</PresentationFormat>
  <Paragraphs>64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4.如何继续学习</vt:lpstr>
      <vt:lpstr>继续学习建议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1138</cp:revision>
  <dcterms:created xsi:type="dcterms:W3CDTF">2007-03-02T11:26:21Z</dcterms:created>
  <dcterms:modified xsi:type="dcterms:W3CDTF">2017-12-04T12:02:26Z</dcterms:modified>
</cp:coreProperties>
</file>