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440" r:id="rId2"/>
    <p:sldId id="442" r:id="rId3"/>
    <p:sldId id="344" r:id="rId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3105" autoAdjust="0"/>
  </p:normalViewPr>
  <p:slideViewPr>
    <p:cSldViewPr>
      <p:cViewPr varScale="1">
        <p:scale>
          <a:sx n="44" d="100"/>
          <a:sy n="44" d="100"/>
        </p:scale>
        <p:origin x="4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67F87-0FE1-4E42-9AAE-070C81C9138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0670A1C0-40E0-4723-8A59-D76B98DB8C1C}">
      <dgm:prSet/>
      <dgm:spPr/>
      <dgm:t>
        <a:bodyPr/>
        <a:lstStyle/>
        <a:p>
          <a:pPr rtl="0"/>
          <a:r>
            <a:rPr lang="zh-CN" dirty="0" smtClean="0"/>
            <a:t>调查分析</a:t>
          </a:r>
          <a:r>
            <a:rPr lang="en-US" dirty="0" smtClean="0"/>
            <a:t>SPSS Statistics</a:t>
          </a:r>
          <a:r>
            <a:rPr lang="zh-CN" dirty="0" smtClean="0"/>
            <a:t>、</a:t>
          </a:r>
          <a:r>
            <a:rPr lang="en-US" dirty="0" smtClean="0"/>
            <a:t>SPSS Modeler</a:t>
          </a:r>
          <a:r>
            <a:rPr lang="zh-CN" dirty="0" smtClean="0"/>
            <a:t>、</a:t>
          </a:r>
          <a:r>
            <a:rPr lang="en-US" dirty="0" smtClean="0"/>
            <a:t>SPSS Analytic Server</a:t>
          </a:r>
          <a:r>
            <a:rPr lang="zh-CN" dirty="0" smtClean="0"/>
            <a:t>和</a:t>
          </a:r>
          <a:r>
            <a:rPr lang="en-US" dirty="0" smtClean="0"/>
            <a:t>SPSS Catalyst</a:t>
          </a:r>
          <a:r>
            <a:rPr lang="zh-CN" dirty="0" smtClean="0"/>
            <a:t>的区别与联系。</a:t>
          </a:r>
          <a:endParaRPr lang="zh-CN" dirty="0"/>
        </a:p>
      </dgm:t>
    </dgm:pt>
    <dgm:pt modelId="{3A222B55-BE68-4F62-99E0-1083D31C5DA7}" type="parTrans" cxnId="{684A1F3A-D2B8-4B08-9B0E-ECB1A0A33894}">
      <dgm:prSet/>
      <dgm:spPr/>
      <dgm:t>
        <a:bodyPr/>
        <a:lstStyle/>
        <a:p>
          <a:endParaRPr lang="zh-CN" altLang="en-US"/>
        </a:p>
      </dgm:t>
    </dgm:pt>
    <dgm:pt modelId="{648832F0-9842-4E4B-9936-3A300BFC967D}" type="sibTrans" cxnId="{684A1F3A-D2B8-4B08-9B0E-ECB1A0A33894}">
      <dgm:prSet/>
      <dgm:spPr/>
      <dgm:t>
        <a:bodyPr/>
        <a:lstStyle/>
        <a:p>
          <a:endParaRPr lang="zh-CN" altLang="en-US"/>
        </a:p>
      </dgm:t>
    </dgm:pt>
    <dgm:pt modelId="{2DAFFAE9-93EE-43D9-B114-85EE946D342E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结合自己的专业领域或研究兴趣，调研自己所属领域的统计分析方法、技术与工具。</a:t>
          </a:r>
          <a:endParaRPr lang="zh-CN"/>
        </a:p>
      </dgm:t>
    </dgm:pt>
    <dgm:pt modelId="{DA494BCD-928F-4D01-A0F2-77E979B58C1E}" type="parTrans" cxnId="{59138AF2-360E-4BAC-BE55-1B38DD710A4B}">
      <dgm:prSet/>
      <dgm:spPr/>
      <dgm:t>
        <a:bodyPr/>
        <a:lstStyle/>
        <a:p>
          <a:endParaRPr lang="zh-CN" altLang="en-US"/>
        </a:p>
      </dgm:t>
    </dgm:pt>
    <dgm:pt modelId="{3D093634-B73F-436B-B322-0247ACCB7B92}" type="sibTrans" cxnId="{59138AF2-360E-4BAC-BE55-1B38DD710A4B}">
      <dgm:prSet/>
      <dgm:spPr/>
      <dgm:t>
        <a:bodyPr/>
        <a:lstStyle/>
        <a:p>
          <a:endParaRPr lang="zh-CN" altLang="en-US"/>
        </a:p>
      </dgm:t>
    </dgm:pt>
    <dgm:pt modelId="{669BA957-143D-4247-8DC0-19B543B0D132}">
      <dgm:prSet/>
      <dgm:spPr/>
      <dgm:t>
        <a:bodyPr/>
        <a:lstStyle/>
        <a:p>
          <a:pPr rtl="0"/>
          <a:r>
            <a:rPr lang="zh-CN" smtClean="0"/>
            <a:t>调研常用统计分析工具软件（包括开源系统），并进行对比分析。</a:t>
          </a:r>
          <a:endParaRPr lang="zh-CN"/>
        </a:p>
      </dgm:t>
    </dgm:pt>
    <dgm:pt modelId="{5395C895-ACD7-4382-9EE0-588239170EDF}" type="parTrans" cxnId="{F0737E67-B2F9-47B4-BAFB-BA9A485B1A31}">
      <dgm:prSet/>
      <dgm:spPr/>
      <dgm:t>
        <a:bodyPr/>
        <a:lstStyle/>
        <a:p>
          <a:endParaRPr lang="zh-CN" altLang="en-US"/>
        </a:p>
      </dgm:t>
    </dgm:pt>
    <dgm:pt modelId="{89D2911D-E6CF-4B48-981C-4FE6B3056AF5}" type="sibTrans" cxnId="{F0737E67-B2F9-47B4-BAFB-BA9A485B1A31}">
      <dgm:prSet/>
      <dgm:spPr/>
      <dgm:t>
        <a:bodyPr/>
        <a:lstStyle/>
        <a:p>
          <a:endParaRPr lang="zh-CN" altLang="en-US"/>
        </a:p>
      </dgm:t>
    </dgm:pt>
    <dgm:pt modelId="{4256E195-1BBA-45FB-AC36-195F07A4E27C}">
      <dgm:prSet/>
      <dgm:spPr/>
      <dgm:t>
        <a:bodyPr/>
        <a:lstStyle/>
        <a:p>
          <a:pPr rtl="0"/>
          <a:r>
            <a:rPr lang="zh-CN" dirty="0" smtClean="0"/>
            <a:t>调查并对比分析机器学习领域的国际顶级会议及学术期刊。</a:t>
          </a:r>
          <a:endParaRPr lang="zh-CN" dirty="0"/>
        </a:p>
      </dgm:t>
    </dgm:pt>
    <dgm:pt modelId="{A3EBBC72-FB5B-4710-845C-D646759E9538}" type="parTrans" cxnId="{A67E2399-3B64-4A78-BE38-081A163C71F6}">
      <dgm:prSet/>
      <dgm:spPr/>
      <dgm:t>
        <a:bodyPr/>
        <a:lstStyle/>
        <a:p>
          <a:endParaRPr lang="zh-CN" altLang="en-US"/>
        </a:p>
      </dgm:t>
    </dgm:pt>
    <dgm:pt modelId="{6936945C-9FFC-430F-A154-693E26A5A023}" type="sibTrans" cxnId="{A67E2399-3B64-4A78-BE38-081A163C71F6}">
      <dgm:prSet/>
      <dgm:spPr/>
      <dgm:t>
        <a:bodyPr/>
        <a:lstStyle/>
        <a:p>
          <a:endParaRPr lang="zh-CN" altLang="en-US"/>
        </a:p>
      </dgm:t>
    </dgm:pt>
    <dgm:pt modelId="{82FE1D78-4DB7-4433-B85D-2AADB43CE2F3}">
      <dgm:prSet/>
      <dgm:spPr/>
      <dgm:t>
        <a:bodyPr/>
        <a:lstStyle/>
        <a:p>
          <a:pPr rtl="0"/>
          <a:r>
            <a:rPr lang="zh-CN" smtClean="0"/>
            <a:t>调查并对比分析机器学习开发包</a:t>
          </a:r>
          <a:r>
            <a:rPr lang="en-US" smtClean="0"/>
            <a:t> Open CV</a:t>
          </a:r>
          <a:r>
            <a:rPr lang="zh-CN" smtClean="0"/>
            <a:t>与</a:t>
          </a:r>
          <a:r>
            <a:rPr lang="en-US" smtClean="0"/>
            <a:t>Weka</a:t>
          </a:r>
          <a:r>
            <a:rPr lang="zh-CN" smtClean="0"/>
            <a:t>。</a:t>
          </a:r>
          <a:endParaRPr lang="zh-CN"/>
        </a:p>
      </dgm:t>
    </dgm:pt>
    <dgm:pt modelId="{BE5DD8F1-175B-4513-B637-27C368F5728D}" type="parTrans" cxnId="{B8625B51-A731-4F6E-89AC-E8D17583BA5B}">
      <dgm:prSet/>
      <dgm:spPr/>
      <dgm:t>
        <a:bodyPr/>
        <a:lstStyle/>
        <a:p>
          <a:endParaRPr lang="zh-CN" altLang="en-US"/>
        </a:p>
      </dgm:t>
    </dgm:pt>
    <dgm:pt modelId="{109589DA-51AB-4E15-A8A9-C1724FAFC235}" type="sibTrans" cxnId="{B8625B51-A731-4F6E-89AC-E8D17583BA5B}">
      <dgm:prSet/>
      <dgm:spPr/>
      <dgm:t>
        <a:bodyPr/>
        <a:lstStyle/>
        <a:p>
          <a:endParaRPr lang="zh-CN" altLang="en-US"/>
        </a:p>
      </dgm:t>
    </dgm:pt>
    <dgm:pt modelId="{C24A0AAB-581B-4B81-BB56-C75890549940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结合自己的专业领域或研究兴趣，调研自己所属领域常用的机器学习方法、技术与工具。</a:t>
          </a:r>
          <a:endParaRPr lang="zh-CN"/>
        </a:p>
      </dgm:t>
    </dgm:pt>
    <dgm:pt modelId="{2D943C94-E0FC-4AFA-A9ED-3883D8692905}" type="parTrans" cxnId="{C3F760A9-AAF9-4625-A122-CDDC44AAF4E5}">
      <dgm:prSet/>
      <dgm:spPr/>
      <dgm:t>
        <a:bodyPr/>
        <a:lstStyle/>
        <a:p>
          <a:endParaRPr lang="zh-CN" altLang="en-US"/>
        </a:p>
      </dgm:t>
    </dgm:pt>
    <dgm:pt modelId="{BE0113D1-FEB6-461A-846A-ACF63191E457}" type="sibTrans" cxnId="{C3F760A9-AAF9-4625-A122-CDDC44AAF4E5}">
      <dgm:prSet/>
      <dgm:spPr/>
      <dgm:t>
        <a:bodyPr/>
        <a:lstStyle/>
        <a:p>
          <a:endParaRPr lang="zh-CN" altLang="en-US"/>
        </a:p>
      </dgm:t>
    </dgm:pt>
    <dgm:pt modelId="{1EA98725-AE33-4C5E-B3F6-BB4C32934189}">
      <dgm:prSet/>
      <dgm:spPr/>
      <dgm:t>
        <a:bodyPr/>
        <a:lstStyle/>
        <a:p>
          <a:pPr rtl="0"/>
          <a:r>
            <a:rPr lang="zh-CN" smtClean="0"/>
            <a:t>调研常用机器学习工具软件（包括开源系统），并进行对比分析。</a:t>
          </a:r>
          <a:endParaRPr lang="zh-CN"/>
        </a:p>
      </dgm:t>
    </dgm:pt>
    <dgm:pt modelId="{5852B880-94C5-4526-8D4D-030CAAE45FA3}" type="parTrans" cxnId="{DBCE9033-6879-4327-A592-E74FBB693046}">
      <dgm:prSet/>
      <dgm:spPr/>
      <dgm:t>
        <a:bodyPr/>
        <a:lstStyle/>
        <a:p>
          <a:endParaRPr lang="zh-CN" altLang="en-US"/>
        </a:p>
      </dgm:t>
    </dgm:pt>
    <dgm:pt modelId="{67FA5585-A2FD-4072-8C98-8B69AFEBAE2F}" type="sibTrans" cxnId="{DBCE9033-6879-4327-A592-E74FBB693046}">
      <dgm:prSet/>
      <dgm:spPr/>
      <dgm:t>
        <a:bodyPr/>
        <a:lstStyle/>
        <a:p>
          <a:endParaRPr lang="zh-CN" altLang="en-US"/>
        </a:p>
      </dgm:t>
    </dgm:pt>
    <dgm:pt modelId="{0592982A-A042-4A65-9830-BA11265A9A8B}">
      <dgm:prSet/>
      <dgm:spPr/>
      <dgm:t>
        <a:bodyPr/>
        <a:lstStyle/>
        <a:p>
          <a:pPr rtl="0"/>
          <a:r>
            <a:rPr lang="zh-CN" smtClean="0"/>
            <a:t>阅读本专题所列出的参考文献，并采用数据统计方法分析该领域的经典文献数据。</a:t>
          </a:r>
          <a:endParaRPr lang="zh-CN"/>
        </a:p>
      </dgm:t>
    </dgm:pt>
    <dgm:pt modelId="{D321D222-05DA-4E40-9D73-63681D09273F}" type="parTrans" cxnId="{250C5D40-489C-46D8-89B1-8AD2200E5A72}">
      <dgm:prSet/>
      <dgm:spPr/>
      <dgm:t>
        <a:bodyPr/>
        <a:lstStyle/>
        <a:p>
          <a:endParaRPr lang="zh-CN" altLang="en-US"/>
        </a:p>
      </dgm:t>
    </dgm:pt>
    <dgm:pt modelId="{6736F3D2-D5E5-44FE-94E1-B7DF4CFEAC8A}" type="sibTrans" cxnId="{250C5D40-489C-46D8-89B1-8AD2200E5A72}">
      <dgm:prSet/>
      <dgm:spPr/>
      <dgm:t>
        <a:bodyPr/>
        <a:lstStyle/>
        <a:p>
          <a:endParaRPr lang="zh-CN" altLang="en-US"/>
        </a:p>
      </dgm:t>
    </dgm:pt>
    <dgm:pt modelId="{73118A7B-5AA8-47EE-A8C9-6DD3747EF6C5}" type="pres">
      <dgm:prSet presAssocID="{7A467F87-0FE1-4E42-9AAE-070C81C913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CA0F90-DC61-4B44-827C-A33D1C772CE8}" type="pres">
      <dgm:prSet presAssocID="{0670A1C0-40E0-4723-8A59-D76B98DB8C1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E1E62-C9A1-4BF7-95B6-C7A71B0D9434}" type="pres">
      <dgm:prSet presAssocID="{648832F0-9842-4E4B-9936-3A300BFC967D}" presName="spacer" presStyleCnt="0"/>
      <dgm:spPr/>
    </dgm:pt>
    <dgm:pt modelId="{F95D2A1B-4661-4482-A8F1-5406B1F6E3F4}" type="pres">
      <dgm:prSet presAssocID="{2DAFFAE9-93EE-43D9-B114-85EE946D342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6C3FA-1833-4479-BF3B-A75D3C8B0C20}" type="pres">
      <dgm:prSet presAssocID="{3D093634-B73F-436B-B322-0247ACCB7B92}" presName="spacer" presStyleCnt="0"/>
      <dgm:spPr/>
    </dgm:pt>
    <dgm:pt modelId="{D1E3ACE7-7956-44EC-A703-659BD5519C10}" type="pres">
      <dgm:prSet presAssocID="{669BA957-143D-4247-8DC0-19B543B0D132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B4F69-1389-4F19-8AB2-64DF45E89649}" type="pres">
      <dgm:prSet presAssocID="{89D2911D-E6CF-4B48-981C-4FE6B3056AF5}" presName="spacer" presStyleCnt="0"/>
      <dgm:spPr/>
    </dgm:pt>
    <dgm:pt modelId="{3E2F15B6-5641-4589-B6BE-B63128257BB9}" type="pres">
      <dgm:prSet presAssocID="{4256E195-1BBA-45FB-AC36-195F07A4E27C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5BE96-9A40-4BEE-9FFD-D6CE075EDE52}" type="pres">
      <dgm:prSet presAssocID="{6936945C-9FFC-430F-A154-693E26A5A023}" presName="spacer" presStyleCnt="0"/>
      <dgm:spPr/>
    </dgm:pt>
    <dgm:pt modelId="{38E004B2-5D20-4B04-8FC2-B1AC3362C953}" type="pres">
      <dgm:prSet presAssocID="{82FE1D78-4DB7-4433-B85D-2AADB43CE2F3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E8176-F2DD-44E2-8EEC-2684E280A51D}" type="pres">
      <dgm:prSet presAssocID="{109589DA-51AB-4E15-A8A9-C1724FAFC235}" presName="spacer" presStyleCnt="0"/>
      <dgm:spPr/>
    </dgm:pt>
    <dgm:pt modelId="{425B4343-5597-4FF6-823D-7EC6BF0DBDB4}" type="pres">
      <dgm:prSet presAssocID="{C24A0AAB-581B-4B81-BB56-C7589054994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EA532-F9D8-4E6C-ADA0-FBBEC0166668}" type="pres">
      <dgm:prSet presAssocID="{BE0113D1-FEB6-461A-846A-ACF63191E457}" presName="spacer" presStyleCnt="0"/>
      <dgm:spPr/>
    </dgm:pt>
    <dgm:pt modelId="{175B751A-625B-494E-A62D-E76BFC637BDE}" type="pres">
      <dgm:prSet presAssocID="{1EA98725-AE33-4C5E-B3F6-BB4C3293418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941D9-3DD3-4AA1-839A-4DCE693E2307}" type="pres">
      <dgm:prSet presAssocID="{67FA5585-A2FD-4072-8C98-8B69AFEBAE2F}" presName="spacer" presStyleCnt="0"/>
      <dgm:spPr/>
    </dgm:pt>
    <dgm:pt modelId="{A2F91037-39F8-4ED8-B90C-F58FF2555BD3}" type="pres">
      <dgm:prSet presAssocID="{0592982A-A042-4A65-9830-BA11265A9A8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48FC7-EAAD-4F3B-B7FC-B6EBC85C7F7A}" type="presOf" srcId="{1EA98725-AE33-4C5E-B3F6-BB4C32934189}" destId="{175B751A-625B-494E-A62D-E76BFC637BDE}" srcOrd="0" destOrd="0" presId="urn:microsoft.com/office/officeart/2005/8/layout/vList2"/>
    <dgm:cxn modelId="{B0ACDFDE-5502-4F52-B9AE-3E73BC10D69C}" type="presOf" srcId="{669BA957-143D-4247-8DC0-19B543B0D132}" destId="{D1E3ACE7-7956-44EC-A703-659BD5519C10}" srcOrd="0" destOrd="0" presId="urn:microsoft.com/office/officeart/2005/8/layout/vList2"/>
    <dgm:cxn modelId="{0FF149FE-6D19-4E1A-A2C2-686DB425C489}" type="presOf" srcId="{4256E195-1BBA-45FB-AC36-195F07A4E27C}" destId="{3E2F15B6-5641-4589-B6BE-B63128257BB9}" srcOrd="0" destOrd="0" presId="urn:microsoft.com/office/officeart/2005/8/layout/vList2"/>
    <dgm:cxn modelId="{C3F760A9-AAF9-4625-A122-CDDC44AAF4E5}" srcId="{7A467F87-0FE1-4E42-9AAE-070C81C91388}" destId="{C24A0AAB-581B-4B81-BB56-C75890549940}" srcOrd="5" destOrd="0" parTransId="{2D943C94-E0FC-4AFA-A9ED-3883D8692905}" sibTransId="{BE0113D1-FEB6-461A-846A-ACF63191E457}"/>
    <dgm:cxn modelId="{E139289B-36BB-43F2-9641-30695AD362BB}" type="presOf" srcId="{7A467F87-0FE1-4E42-9AAE-070C81C91388}" destId="{73118A7B-5AA8-47EE-A8C9-6DD3747EF6C5}" srcOrd="0" destOrd="0" presId="urn:microsoft.com/office/officeart/2005/8/layout/vList2"/>
    <dgm:cxn modelId="{139A66E5-EFFF-4F18-8C67-2B7893CA058B}" type="presOf" srcId="{82FE1D78-4DB7-4433-B85D-2AADB43CE2F3}" destId="{38E004B2-5D20-4B04-8FC2-B1AC3362C953}" srcOrd="0" destOrd="0" presId="urn:microsoft.com/office/officeart/2005/8/layout/vList2"/>
    <dgm:cxn modelId="{250C5D40-489C-46D8-89B1-8AD2200E5A72}" srcId="{7A467F87-0FE1-4E42-9AAE-070C81C91388}" destId="{0592982A-A042-4A65-9830-BA11265A9A8B}" srcOrd="7" destOrd="0" parTransId="{D321D222-05DA-4E40-9D73-63681D09273F}" sibTransId="{6736F3D2-D5E5-44FE-94E1-B7DF4CFEAC8A}"/>
    <dgm:cxn modelId="{59138AF2-360E-4BAC-BE55-1B38DD710A4B}" srcId="{7A467F87-0FE1-4E42-9AAE-070C81C91388}" destId="{2DAFFAE9-93EE-43D9-B114-85EE946D342E}" srcOrd="1" destOrd="0" parTransId="{DA494BCD-928F-4D01-A0F2-77E979B58C1E}" sibTransId="{3D093634-B73F-436B-B322-0247ACCB7B92}"/>
    <dgm:cxn modelId="{684A1F3A-D2B8-4B08-9B0E-ECB1A0A33894}" srcId="{7A467F87-0FE1-4E42-9AAE-070C81C91388}" destId="{0670A1C0-40E0-4723-8A59-D76B98DB8C1C}" srcOrd="0" destOrd="0" parTransId="{3A222B55-BE68-4F62-99E0-1083D31C5DA7}" sibTransId="{648832F0-9842-4E4B-9936-3A300BFC967D}"/>
    <dgm:cxn modelId="{7A966220-490D-476E-8929-5770AAB546C2}" type="presOf" srcId="{2DAFFAE9-93EE-43D9-B114-85EE946D342E}" destId="{F95D2A1B-4661-4482-A8F1-5406B1F6E3F4}" srcOrd="0" destOrd="0" presId="urn:microsoft.com/office/officeart/2005/8/layout/vList2"/>
    <dgm:cxn modelId="{B8625B51-A731-4F6E-89AC-E8D17583BA5B}" srcId="{7A467F87-0FE1-4E42-9AAE-070C81C91388}" destId="{82FE1D78-4DB7-4433-B85D-2AADB43CE2F3}" srcOrd="4" destOrd="0" parTransId="{BE5DD8F1-175B-4513-B637-27C368F5728D}" sibTransId="{109589DA-51AB-4E15-A8A9-C1724FAFC235}"/>
    <dgm:cxn modelId="{F0737E67-B2F9-47B4-BAFB-BA9A485B1A31}" srcId="{7A467F87-0FE1-4E42-9AAE-070C81C91388}" destId="{669BA957-143D-4247-8DC0-19B543B0D132}" srcOrd="2" destOrd="0" parTransId="{5395C895-ACD7-4382-9EE0-588239170EDF}" sibTransId="{89D2911D-E6CF-4B48-981C-4FE6B3056AF5}"/>
    <dgm:cxn modelId="{DE42F739-DB1C-4D67-89EB-B1F89DFCD0A4}" type="presOf" srcId="{0670A1C0-40E0-4723-8A59-D76B98DB8C1C}" destId="{7ECA0F90-DC61-4B44-827C-A33D1C772CE8}" srcOrd="0" destOrd="0" presId="urn:microsoft.com/office/officeart/2005/8/layout/vList2"/>
    <dgm:cxn modelId="{C72347A2-485D-48F2-874A-FA92D306DF42}" type="presOf" srcId="{C24A0AAB-581B-4B81-BB56-C75890549940}" destId="{425B4343-5597-4FF6-823D-7EC6BF0DBDB4}" srcOrd="0" destOrd="0" presId="urn:microsoft.com/office/officeart/2005/8/layout/vList2"/>
    <dgm:cxn modelId="{A67E2399-3B64-4A78-BE38-081A163C71F6}" srcId="{7A467F87-0FE1-4E42-9AAE-070C81C91388}" destId="{4256E195-1BBA-45FB-AC36-195F07A4E27C}" srcOrd="3" destOrd="0" parTransId="{A3EBBC72-FB5B-4710-845C-D646759E9538}" sibTransId="{6936945C-9FFC-430F-A154-693E26A5A023}"/>
    <dgm:cxn modelId="{DBCE9033-6879-4327-A592-E74FBB693046}" srcId="{7A467F87-0FE1-4E42-9AAE-070C81C91388}" destId="{1EA98725-AE33-4C5E-B3F6-BB4C32934189}" srcOrd="6" destOrd="0" parTransId="{5852B880-94C5-4526-8D4D-030CAAE45FA3}" sibTransId="{67FA5585-A2FD-4072-8C98-8B69AFEBAE2F}"/>
    <dgm:cxn modelId="{DCCD6516-59DC-4E8A-AF7B-4318DC2F011F}" type="presOf" srcId="{0592982A-A042-4A65-9830-BA11265A9A8B}" destId="{A2F91037-39F8-4ED8-B90C-F58FF2555BD3}" srcOrd="0" destOrd="0" presId="urn:microsoft.com/office/officeart/2005/8/layout/vList2"/>
    <dgm:cxn modelId="{10F05F8A-B1BF-47EC-99E9-8D4DB792CA16}" type="presParOf" srcId="{73118A7B-5AA8-47EE-A8C9-6DD3747EF6C5}" destId="{7ECA0F90-DC61-4B44-827C-A33D1C772CE8}" srcOrd="0" destOrd="0" presId="urn:microsoft.com/office/officeart/2005/8/layout/vList2"/>
    <dgm:cxn modelId="{A8D9F61B-5064-4F98-97E3-7FC4AC3BD786}" type="presParOf" srcId="{73118A7B-5AA8-47EE-A8C9-6DD3747EF6C5}" destId="{797E1E62-C9A1-4BF7-95B6-C7A71B0D9434}" srcOrd="1" destOrd="0" presId="urn:microsoft.com/office/officeart/2005/8/layout/vList2"/>
    <dgm:cxn modelId="{5201091D-5197-4821-A16A-78E337FBCD0D}" type="presParOf" srcId="{73118A7B-5AA8-47EE-A8C9-6DD3747EF6C5}" destId="{F95D2A1B-4661-4482-A8F1-5406B1F6E3F4}" srcOrd="2" destOrd="0" presId="urn:microsoft.com/office/officeart/2005/8/layout/vList2"/>
    <dgm:cxn modelId="{EA1D6BD6-6152-463E-B95D-66D76282C23B}" type="presParOf" srcId="{73118A7B-5AA8-47EE-A8C9-6DD3747EF6C5}" destId="{AA56C3FA-1833-4479-BF3B-A75D3C8B0C20}" srcOrd="3" destOrd="0" presId="urn:microsoft.com/office/officeart/2005/8/layout/vList2"/>
    <dgm:cxn modelId="{FF5A2D2E-30E7-4933-9D49-A416E210D156}" type="presParOf" srcId="{73118A7B-5AA8-47EE-A8C9-6DD3747EF6C5}" destId="{D1E3ACE7-7956-44EC-A703-659BD5519C10}" srcOrd="4" destOrd="0" presId="urn:microsoft.com/office/officeart/2005/8/layout/vList2"/>
    <dgm:cxn modelId="{D33E942C-C679-4272-8263-7F9079E23E65}" type="presParOf" srcId="{73118A7B-5AA8-47EE-A8C9-6DD3747EF6C5}" destId="{B1BB4F69-1389-4F19-8AB2-64DF45E89649}" srcOrd="5" destOrd="0" presId="urn:microsoft.com/office/officeart/2005/8/layout/vList2"/>
    <dgm:cxn modelId="{511AF4DC-5FB5-4607-B85C-BDAC31A72765}" type="presParOf" srcId="{73118A7B-5AA8-47EE-A8C9-6DD3747EF6C5}" destId="{3E2F15B6-5641-4589-B6BE-B63128257BB9}" srcOrd="6" destOrd="0" presId="urn:microsoft.com/office/officeart/2005/8/layout/vList2"/>
    <dgm:cxn modelId="{001787E8-FDDF-4A46-BB59-CCC7C30734EE}" type="presParOf" srcId="{73118A7B-5AA8-47EE-A8C9-6DD3747EF6C5}" destId="{D725BE96-9A40-4BEE-9FFD-D6CE075EDE52}" srcOrd="7" destOrd="0" presId="urn:microsoft.com/office/officeart/2005/8/layout/vList2"/>
    <dgm:cxn modelId="{AEEA8B3A-0D81-4DAF-ACB3-FE147F121DBB}" type="presParOf" srcId="{73118A7B-5AA8-47EE-A8C9-6DD3747EF6C5}" destId="{38E004B2-5D20-4B04-8FC2-B1AC3362C953}" srcOrd="8" destOrd="0" presId="urn:microsoft.com/office/officeart/2005/8/layout/vList2"/>
    <dgm:cxn modelId="{1E2AAC14-ED3B-4E74-8270-B0F8E75AA6A6}" type="presParOf" srcId="{73118A7B-5AA8-47EE-A8C9-6DD3747EF6C5}" destId="{DD2E8176-F2DD-44E2-8EEC-2684E280A51D}" srcOrd="9" destOrd="0" presId="urn:microsoft.com/office/officeart/2005/8/layout/vList2"/>
    <dgm:cxn modelId="{B8D1D370-DAB8-4D16-8B93-3DABF0D68C9B}" type="presParOf" srcId="{73118A7B-5AA8-47EE-A8C9-6DD3747EF6C5}" destId="{425B4343-5597-4FF6-823D-7EC6BF0DBDB4}" srcOrd="10" destOrd="0" presId="urn:microsoft.com/office/officeart/2005/8/layout/vList2"/>
    <dgm:cxn modelId="{983EB761-C811-4FB3-BEF4-039E0F3A2B09}" type="presParOf" srcId="{73118A7B-5AA8-47EE-A8C9-6DD3747EF6C5}" destId="{945EA532-F9D8-4E6C-ADA0-FBBEC0166668}" srcOrd="11" destOrd="0" presId="urn:microsoft.com/office/officeart/2005/8/layout/vList2"/>
    <dgm:cxn modelId="{55D240A6-E974-48D7-BCA3-4052CE586754}" type="presParOf" srcId="{73118A7B-5AA8-47EE-A8C9-6DD3747EF6C5}" destId="{175B751A-625B-494E-A62D-E76BFC637BDE}" srcOrd="12" destOrd="0" presId="urn:microsoft.com/office/officeart/2005/8/layout/vList2"/>
    <dgm:cxn modelId="{180206D0-DCC8-43A0-B5EF-5B5143CFFF15}" type="presParOf" srcId="{73118A7B-5AA8-47EE-A8C9-6DD3747EF6C5}" destId="{B99941D9-3DD3-4AA1-839A-4DCE693E2307}" srcOrd="13" destOrd="0" presId="urn:microsoft.com/office/officeart/2005/8/layout/vList2"/>
    <dgm:cxn modelId="{2BBBEEBB-27A3-42ED-AF6B-653C2B583710}" type="presParOf" srcId="{73118A7B-5AA8-47EE-A8C9-6DD3747EF6C5}" destId="{A2F91037-39F8-4ED8-B90C-F58FF2555BD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543051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845734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13336"/>
      </p:ext>
    </p:extLst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68116"/>
      </p:ext>
    </p:extLst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6950"/>
      </p:ext>
    </p:extLst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82229"/>
      </p:ext>
    </p:extLst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0963"/>
      </p:ext>
    </p:extLst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995905"/>
      </p:ext>
    </p:extLst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7714"/>
      </p:ext>
    </p:extLst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93080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07012"/>
      </p:ext>
    </p:extLst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335834"/>
      </p:ext>
    </p:extLst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78795"/>
      </p:ext>
    </p:extLst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7727"/>
      </p:ext>
    </p:extLst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4736"/>
      </p:ext>
    </p:extLst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29336"/>
      </p:ext>
    </p:extLst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547935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7990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92024"/>
      </p:ext>
    </p:extLst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8094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294473"/>
      </p:ext>
    </p:extLst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22411"/>
      </p:ext>
    </p:extLst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136310"/>
      </p:ext>
    </p:extLst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65791"/>
      </p:ext>
    </p:extLst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079493"/>
      </p:ext>
    </p:extLst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472929"/>
      </p:ext>
    </p:extLst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743"/>
      </p:ext>
    </p:extLst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81174"/>
      </p:ext>
    </p:extLst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13545"/>
      </p:ext>
    </p:extLst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3993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34441"/>
      </p:ext>
    </p:extLst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25774"/>
      </p:ext>
    </p:extLst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396904"/>
      </p:ext>
    </p:extLst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5360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89091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97048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69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25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9258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9721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2743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48049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54543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4733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62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61736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01221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1555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2958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73172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754790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21835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3619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6042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322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31330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84183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637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82182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6861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57183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6199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15712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772741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226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3872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55180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451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191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3515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517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2382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6230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04262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762692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36951"/>
      </p:ext>
    </p:extLst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893359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1715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51510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821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3269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24115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14699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5834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68916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63654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18345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82260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26" Type="http://schemas.openxmlformats.org/officeDocument/2006/relationships/slideLayout" Target="../slideLayouts/slideLayout126.xml"/><Relationship Id="rId13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5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>
            <a:spLocks/>
          </p:cNvSpPr>
          <p:nvPr userDrawn="1"/>
        </p:nvSpPr>
        <p:spPr>
          <a:xfrm>
            <a:off x="263352" y="6597651"/>
            <a:ext cx="11211406" cy="379411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联系方式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 chaolemen@ruc.edu.cn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4" r:id="rId3"/>
    <p:sldLayoutId id="2147484355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  <p:sldLayoutId id="2147484387" r:id="rId33"/>
    <p:sldLayoutId id="2147484388" r:id="rId34"/>
    <p:sldLayoutId id="2147484389" r:id="rId35"/>
    <p:sldLayoutId id="2147484390" r:id="rId36"/>
    <p:sldLayoutId id="2147484391" r:id="rId37"/>
    <p:sldLayoutId id="2147484392" r:id="rId38"/>
    <p:sldLayoutId id="2147484393" r:id="rId39"/>
    <p:sldLayoutId id="2147484394" r:id="rId40"/>
    <p:sldLayoutId id="2147484395" r:id="rId41"/>
    <p:sldLayoutId id="2147484396" r:id="rId42"/>
    <p:sldLayoutId id="2147484397" r:id="rId43"/>
    <p:sldLayoutId id="2147484419" r:id="rId44"/>
    <p:sldLayoutId id="2147484445" r:id="rId45"/>
    <p:sldLayoutId id="2147484446" r:id="rId46"/>
    <p:sldLayoutId id="2147484447" r:id="rId47"/>
    <p:sldLayoutId id="2147484448" r:id="rId48"/>
    <p:sldLayoutId id="2147484449" r:id="rId49"/>
    <p:sldLayoutId id="2147484450" r:id="rId50"/>
    <p:sldLayoutId id="2147484451" r:id="rId51"/>
    <p:sldLayoutId id="2147484452" r:id="rId52"/>
    <p:sldLayoutId id="2147484453" r:id="rId53"/>
    <p:sldLayoutId id="2147484454" r:id="rId54"/>
    <p:sldLayoutId id="2147484455" r:id="rId55"/>
    <p:sldLayoutId id="2147484456" r:id="rId56"/>
    <p:sldLayoutId id="2147484457" r:id="rId57"/>
    <p:sldLayoutId id="2147484458" r:id="rId58"/>
    <p:sldLayoutId id="2147484459" r:id="rId59"/>
    <p:sldLayoutId id="2147484460" r:id="rId60"/>
    <p:sldLayoutId id="2147484461" r:id="rId61"/>
    <p:sldLayoutId id="2147484462" r:id="rId62"/>
    <p:sldLayoutId id="2147484463" r:id="rId63"/>
    <p:sldLayoutId id="2147484464" r:id="rId64"/>
    <p:sldLayoutId id="2147484465" r:id="rId65"/>
    <p:sldLayoutId id="2147484466" r:id="rId66"/>
    <p:sldLayoutId id="2147484467" r:id="rId67"/>
    <p:sldLayoutId id="2147484468" r:id="rId68"/>
    <p:sldLayoutId id="2147484469" r:id="rId69"/>
    <p:sldLayoutId id="2147484470" r:id="rId70"/>
    <p:sldLayoutId id="2147484471" r:id="rId71"/>
    <p:sldLayoutId id="2147484472" r:id="rId72"/>
    <p:sldLayoutId id="2147484473" r:id="rId73"/>
    <p:sldLayoutId id="2147484474" r:id="rId74"/>
    <p:sldLayoutId id="2147484475" r:id="rId75"/>
    <p:sldLayoutId id="2147484476" r:id="rId76"/>
    <p:sldLayoutId id="2147484477" r:id="rId77"/>
    <p:sldLayoutId id="2147484478" r:id="rId78"/>
    <p:sldLayoutId id="2147484479" r:id="rId79"/>
    <p:sldLayoutId id="2147484480" r:id="rId80"/>
    <p:sldLayoutId id="2147484481" r:id="rId81"/>
    <p:sldLayoutId id="2147484482" r:id="rId82"/>
    <p:sldLayoutId id="2147484483" r:id="rId83"/>
    <p:sldLayoutId id="2147484484" r:id="rId84"/>
    <p:sldLayoutId id="2147484485" r:id="rId85"/>
    <p:sldLayoutId id="2147484486" r:id="rId86"/>
    <p:sldLayoutId id="2147484487" r:id="rId87"/>
    <p:sldLayoutId id="2147484488" r:id="rId88"/>
    <p:sldLayoutId id="2147484489" r:id="rId89"/>
    <p:sldLayoutId id="2147484490" r:id="rId90"/>
    <p:sldLayoutId id="2147484491" r:id="rId91"/>
    <p:sldLayoutId id="2147484492" r:id="rId92"/>
    <p:sldLayoutId id="2147484493" r:id="rId93"/>
    <p:sldLayoutId id="2147484494" r:id="rId94"/>
    <p:sldLayoutId id="2147484495" r:id="rId95"/>
    <p:sldLayoutId id="2147484496" r:id="rId96"/>
    <p:sldLayoutId id="2147484497" r:id="rId97"/>
    <p:sldLayoutId id="2147484498" r:id="rId98"/>
    <p:sldLayoutId id="2147484499" r:id="rId99"/>
    <p:sldLayoutId id="2147484500" r:id="rId100"/>
    <p:sldLayoutId id="2147484501" r:id="rId101"/>
    <p:sldLayoutId id="2147484502" r:id="rId102"/>
    <p:sldLayoutId id="2147484503" r:id="rId103"/>
    <p:sldLayoutId id="2147484504" r:id="rId104"/>
    <p:sldLayoutId id="2147484505" r:id="rId105"/>
    <p:sldLayoutId id="2147484506" r:id="rId106"/>
    <p:sldLayoutId id="2147484507" r:id="rId107"/>
    <p:sldLayoutId id="2147484508" r:id="rId108"/>
    <p:sldLayoutId id="2147484509" r:id="rId109"/>
    <p:sldLayoutId id="2147484510" r:id="rId110"/>
    <p:sldLayoutId id="2147484511" r:id="rId111"/>
    <p:sldLayoutId id="2147484512" r:id="rId112"/>
    <p:sldLayoutId id="2147484513" r:id="rId113"/>
    <p:sldLayoutId id="2147484514" r:id="rId114"/>
    <p:sldLayoutId id="2147484515" r:id="rId115"/>
    <p:sldLayoutId id="2147484516" r:id="rId116"/>
    <p:sldLayoutId id="2147484517" r:id="rId117"/>
    <p:sldLayoutId id="2147484518" r:id="rId118"/>
    <p:sldLayoutId id="2147484519" r:id="rId119"/>
    <p:sldLayoutId id="2147484520" r:id="rId120"/>
    <p:sldLayoutId id="2147484521" r:id="rId121"/>
    <p:sldLayoutId id="2147484522" r:id="rId122"/>
    <p:sldLayoutId id="2147484523" r:id="rId123"/>
    <p:sldLayoutId id="2147484524" r:id="rId124"/>
    <p:sldLayoutId id="2147484525" r:id="rId125"/>
    <p:sldLayoutId id="2147484526" r:id="rId126"/>
    <p:sldLayoutId id="2147484527" r:id="rId127"/>
    <p:sldLayoutId id="2147484528" r:id="rId128"/>
    <p:sldLayoutId id="2147484529" r:id="rId129"/>
    <p:sldLayoutId id="2147484530" r:id="rId130"/>
    <p:sldLayoutId id="2147484531" r:id="rId131"/>
    <p:sldLayoutId id="2147484532" r:id="rId132"/>
    <p:sldLayoutId id="2147484533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本专题习题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◄4.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如何继续学习本专题知识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 smtClean="0"/>
              <a:t>►结束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061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53066"/>
              </p:ext>
            </p:extLst>
          </p:nvPr>
        </p:nvGraphicFramePr>
        <p:xfrm>
          <a:off x="812800" y="980728"/>
          <a:ext cx="10107736" cy="547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110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zh-CN" altLang="en-US" dirty="0"/>
              <a:t>结束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 bwMode="auto">
          <a:xfrm>
            <a:off x="397933" y="392510"/>
            <a:ext cx="9802523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pic>
        <p:nvPicPr>
          <p:cNvPr id="29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教学支撑平台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rgbClr val="4472C4">
              <a:lumMod val="25000"/>
            </a:srgbClr>
          </a:solidFill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@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ruc.edu.cn</a:t>
            </a:r>
          </a:p>
        </p:txBody>
      </p:sp>
      <p:sp>
        <p:nvSpPr>
          <p:cNvPr id="33" name="文本框 32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参考书目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主讲人联系方式</a:t>
            </a:r>
          </a:p>
        </p:txBody>
      </p:sp>
      <p:graphicFrame>
        <p:nvGraphicFramePr>
          <p:cNvPr id="35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41371301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17608</TotalTime>
  <Words>212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5.本专题习题</vt:lpstr>
      <vt:lpstr>习题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1138</cp:revision>
  <dcterms:created xsi:type="dcterms:W3CDTF">2007-03-02T11:26:21Z</dcterms:created>
  <dcterms:modified xsi:type="dcterms:W3CDTF">2017-12-04T12:02:49Z</dcterms:modified>
</cp:coreProperties>
</file>