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"/>
  </p:notesMasterIdLst>
  <p:handoutMasterIdLst>
    <p:handoutMasterId r:id="rId8"/>
  </p:handoutMasterIdLst>
  <p:sldIdLst>
    <p:sldId id="636" r:id="rId2"/>
    <p:sldId id="639" r:id="rId3"/>
    <p:sldId id="789" r:id="rId4"/>
    <p:sldId id="638" r:id="rId5"/>
    <p:sldId id="790" r:id="rId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404" autoAdjust="0"/>
  </p:normalViewPr>
  <p:slideViewPr>
    <p:cSldViewPr>
      <p:cViewPr varScale="1">
        <p:scale>
          <a:sx n="66" d="100"/>
          <a:sy n="66" d="100"/>
        </p:scale>
        <p:origin x="79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898" y="5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667B6-4B35-4A46-B17E-9D635F53EA8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64BB6E6A-8CFE-4389-80CB-AE462FBE8055}">
      <dgm:prSet/>
      <dgm:spPr/>
      <dgm:t>
        <a:bodyPr/>
        <a:lstStyle/>
        <a:p>
          <a:pPr rtl="0"/>
          <a:r>
            <a:rPr lang="zh-CN" b="1" smtClean="0"/>
            <a:t>学习目的</a:t>
          </a:r>
          <a:endParaRPr lang="zh-CN"/>
        </a:p>
      </dgm:t>
    </dgm:pt>
    <dgm:pt modelId="{4904ABC2-F0C6-4635-AAC0-1A8C0CC32563}" type="parTrans" cxnId="{7AFDC5EF-5EC7-403C-A693-5EBA6A723FD5}">
      <dgm:prSet/>
      <dgm:spPr/>
      <dgm:t>
        <a:bodyPr/>
        <a:lstStyle/>
        <a:p>
          <a:endParaRPr lang="zh-CN" altLang="en-US"/>
        </a:p>
      </dgm:t>
    </dgm:pt>
    <dgm:pt modelId="{F3CDAE5C-F4F9-4893-9B91-7B5B6E96E230}" type="sibTrans" cxnId="{7AFDC5EF-5EC7-403C-A693-5EBA6A723FD5}">
      <dgm:prSet/>
      <dgm:spPr/>
      <dgm:t>
        <a:bodyPr/>
        <a:lstStyle/>
        <a:p>
          <a:endParaRPr lang="zh-CN" altLang="en-US"/>
        </a:p>
      </dgm:t>
    </dgm:pt>
    <dgm:pt modelId="{9E1CFF86-7861-40D4-9A42-1A8BAF48CC0A}">
      <dgm:prSet/>
      <dgm:spPr/>
      <dgm:t>
        <a:bodyPr/>
        <a:lstStyle/>
        <a:p>
          <a:pPr rtl="0"/>
          <a:r>
            <a:rPr lang="zh-CN" smtClean="0"/>
            <a:t>【掌握】数据科学的基本流程及常用方法；</a:t>
          </a:r>
          <a:endParaRPr lang="zh-CN"/>
        </a:p>
      </dgm:t>
    </dgm:pt>
    <dgm:pt modelId="{BFF31E34-2209-4121-BBBE-CD9CC3E3BE75}" type="parTrans" cxnId="{D497D26A-D4F7-42BA-8228-693A7D966085}">
      <dgm:prSet/>
      <dgm:spPr/>
      <dgm:t>
        <a:bodyPr/>
        <a:lstStyle/>
        <a:p>
          <a:endParaRPr lang="zh-CN" altLang="en-US"/>
        </a:p>
      </dgm:t>
    </dgm:pt>
    <dgm:pt modelId="{611F9BFE-E093-4EDF-A213-6A33CC32076E}" type="sibTrans" cxnId="{D497D26A-D4F7-42BA-8228-693A7D966085}">
      <dgm:prSet/>
      <dgm:spPr/>
      <dgm:t>
        <a:bodyPr/>
        <a:lstStyle/>
        <a:p>
          <a:endParaRPr lang="zh-CN" altLang="en-US"/>
        </a:p>
      </dgm:t>
    </dgm:pt>
    <dgm:pt modelId="{FD46B3B6-BD26-4325-93DA-E05ACF97CB54}">
      <dgm:prSet/>
      <dgm:spPr/>
      <dgm:t>
        <a:bodyPr/>
        <a:lstStyle/>
        <a:p>
          <a:pPr rtl="0"/>
          <a:r>
            <a:rPr lang="zh-CN" smtClean="0"/>
            <a:t>【理解】结合数据科学的基本流程和常用方法，理解数据科学与数据工程的区别；</a:t>
          </a:r>
          <a:endParaRPr lang="zh-CN"/>
        </a:p>
      </dgm:t>
    </dgm:pt>
    <dgm:pt modelId="{45FD2EF2-F7B0-4E41-9532-FB04739754EC}" type="parTrans" cxnId="{2D599EDA-8945-41E0-854A-7F09F89B7351}">
      <dgm:prSet/>
      <dgm:spPr/>
      <dgm:t>
        <a:bodyPr/>
        <a:lstStyle/>
        <a:p>
          <a:endParaRPr lang="zh-CN" altLang="en-US"/>
        </a:p>
      </dgm:t>
    </dgm:pt>
    <dgm:pt modelId="{53D686C0-72CA-4EB6-A3BF-9C0E85F34213}" type="sibTrans" cxnId="{2D599EDA-8945-41E0-854A-7F09F89B7351}">
      <dgm:prSet/>
      <dgm:spPr/>
      <dgm:t>
        <a:bodyPr/>
        <a:lstStyle/>
        <a:p>
          <a:endParaRPr lang="zh-CN" altLang="en-US"/>
        </a:p>
      </dgm:t>
    </dgm:pt>
    <dgm:pt modelId="{C32666D4-E2CD-430D-9B90-F0BC71CF82C8}">
      <dgm:prSet/>
      <dgm:spPr/>
      <dgm:t>
        <a:bodyPr/>
        <a:lstStyle/>
        <a:p>
          <a:pPr rtl="0"/>
          <a:r>
            <a:rPr lang="zh-CN" smtClean="0"/>
            <a:t>【了解】数据科学中的项目管理。</a:t>
          </a:r>
          <a:endParaRPr lang="zh-CN"/>
        </a:p>
      </dgm:t>
    </dgm:pt>
    <dgm:pt modelId="{6230C157-F5C0-4E02-99D1-A542274CAD50}" type="parTrans" cxnId="{556AA327-6976-46F3-BB4E-BA2725A38128}">
      <dgm:prSet/>
      <dgm:spPr/>
      <dgm:t>
        <a:bodyPr/>
        <a:lstStyle/>
        <a:p>
          <a:endParaRPr lang="zh-CN" altLang="en-US"/>
        </a:p>
      </dgm:t>
    </dgm:pt>
    <dgm:pt modelId="{3A87E151-2FDA-4BAC-BFBE-1697AF4B73F7}" type="sibTrans" cxnId="{556AA327-6976-46F3-BB4E-BA2725A38128}">
      <dgm:prSet/>
      <dgm:spPr/>
      <dgm:t>
        <a:bodyPr/>
        <a:lstStyle/>
        <a:p>
          <a:endParaRPr lang="zh-CN" altLang="en-US"/>
        </a:p>
      </dgm:t>
    </dgm:pt>
    <dgm:pt modelId="{FE2B3539-BCC0-4833-9FB4-B11007455F0C}">
      <dgm:prSet/>
      <dgm:spPr/>
      <dgm:t>
        <a:bodyPr/>
        <a:lstStyle/>
        <a:p>
          <a:pPr rtl="0"/>
          <a:r>
            <a:rPr lang="zh-CN" b="1" smtClean="0"/>
            <a:t>学习重点</a:t>
          </a:r>
          <a:endParaRPr lang="zh-CN"/>
        </a:p>
      </dgm:t>
    </dgm:pt>
    <dgm:pt modelId="{658B5391-E502-4B87-9AE1-B719F72FB189}" type="parTrans" cxnId="{07283840-22B2-4B0E-9EF5-06A426C271AF}">
      <dgm:prSet/>
      <dgm:spPr/>
      <dgm:t>
        <a:bodyPr/>
        <a:lstStyle/>
        <a:p>
          <a:endParaRPr lang="zh-CN" altLang="en-US"/>
        </a:p>
      </dgm:t>
    </dgm:pt>
    <dgm:pt modelId="{5CF98DFD-75D9-4746-A26E-2F54C8D8E81C}" type="sibTrans" cxnId="{07283840-22B2-4B0E-9EF5-06A426C271AF}">
      <dgm:prSet/>
      <dgm:spPr/>
      <dgm:t>
        <a:bodyPr/>
        <a:lstStyle/>
        <a:p>
          <a:endParaRPr lang="zh-CN" altLang="en-US"/>
        </a:p>
      </dgm:t>
    </dgm:pt>
    <dgm:pt modelId="{D68860C6-30C5-4400-A4DA-89B3B52D174C}">
      <dgm:prSet/>
      <dgm:spPr/>
      <dgm:t>
        <a:bodyPr/>
        <a:lstStyle/>
        <a:p>
          <a:pPr rtl="0"/>
          <a:r>
            <a:rPr lang="zh-CN" smtClean="0"/>
            <a:t>数据加工</a:t>
          </a:r>
          <a:endParaRPr lang="zh-CN"/>
        </a:p>
      </dgm:t>
    </dgm:pt>
    <dgm:pt modelId="{964E5CB6-F526-4CC4-836E-1600F808EEDF}" type="parTrans" cxnId="{2BA8D181-23CF-47D9-B8DD-C7FE2CD8166C}">
      <dgm:prSet/>
      <dgm:spPr/>
      <dgm:t>
        <a:bodyPr/>
        <a:lstStyle/>
        <a:p>
          <a:endParaRPr lang="zh-CN" altLang="en-US"/>
        </a:p>
      </dgm:t>
    </dgm:pt>
    <dgm:pt modelId="{D5FDF3A5-6391-410A-B946-D64EA5DEDD05}" type="sibTrans" cxnId="{2BA8D181-23CF-47D9-B8DD-C7FE2CD8166C}">
      <dgm:prSet/>
      <dgm:spPr/>
      <dgm:t>
        <a:bodyPr/>
        <a:lstStyle/>
        <a:p>
          <a:endParaRPr lang="zh-CN" altLang="en-US"/>
        </a:p>
      </dgm:t>
    </dgm:pt>
    <dgm:pt modelId="{8C5F71BB-B578-40CF-8674-AA5A82DDEC7C}">
      <dgm:prSet/>
      <dgm:spPr/>
      <dgm:t>
        <a:bodyPr/>
        <a:lstStyle/>
        <a:p>
          <a:pPr rtl="0"/>
          <a:r>
            <a:rPr lang="zh-CN" smtClean="0"/>
            <a:t>探索性数据分析</a:t>
          </a:r>
          <a:endParaRPr lang="zh-CN"/>
        </a:p>
      </dgm:t>
    </dgm:pt>
    <dgm:pt modelId="{64D8D98A-1407-4ADF-97C9-CCCA1E2FC484}" type="parTrans" cxnId="{EA1DD82C-67DE-46BA-B3CE-E3B2350792AD}">
      <dgm:prSet/>
      <dgm:spPr/>
      <dgm:t>
        <a:bodyPr/>
        <a:lstStyle/>
        <a:p>
          <a:endParaRPr lang="zh-CN" altLang="en-US"/>
        </a:p>
      </dgm:t>
    </dgm:pt>
    <dgm:pt modelId="{BB043533-DF71-4CD1-ADE6-BFFBA9FA9562}" type="sibTrans" cxnId="{EA1DD82C-67DE-46BA-B3CE-E3B2350792AD}">
      <dgm:prSet/>
      <dgm:spPr/>
      <dgm:t>
        <a:bodyPr/>
        <a:lstStyle/>
        <a:p>
          <a:endParaRPr lang="zh-CN" altLang="en-US"/>
        </a:p>
      </dgm:t>
    </dgm:pt>
    <dgm:pt modelId="{66935061-CC5E-4F7C-A8CC-9B724D5B021E}">
      <dgm:prSet/>
      <dgm:spPr/>
      <dgm:t>
        <a:bodyPr/>
        <a:lstStyle/>
        <a:p>
          <a:pPr rtl="0"/>
          <a:r>
            <a:rPr lang="zh-CN" smtClean="0"/>
            <a:t>数据洞见</a:t>
          </a:r>
          <a:endParaRPr lang="zh-CN"/>
        </a:p>
      </dgm:t>
    </dgm:pt>
    <dgm:pt modelId="{B8A05046-12C4-40F3-BB1D-2E1519CC29B0}" type="parTrans" cxnId="{65F5BB7B-6755-40BA-A78F-2E1A094AF22E}">
      <dgm:prSet/>
      <dgm:spPr/>
      <dgm:t>
        <a:bodyPr/>
        <a:lstStyle/>
        <a:p>
          <a:endParaRPr lang="zh-CN" altLang="en-US"/>
        </a:p>
      </dgm:t>
    </dgm:pt>
    <dgm:pt modelId="{E6942A79-A7D1-48B2-83F8-01AD8DA0D24E}" type="sibTrans" cxnId="{65F5BB7B-6755-40BA-A78F-2E1A094AF22E}">
      <dgm:prSet/>
      <dgm:spPr/>
      <dgm:t>
        <a:bodyPr/>
        <a:lstStyle/>
        <a:p>
          <a:endParaRPr lang="zh-CN" altLang="en-US"/>
        </a:p>
      </dgm:t>
    </dgm:pt>
    <dgm:pt modelId="{96E341FB-818E-4CAD-88C4-8B15B9F9F5A9}">
      <dgm:prSet/>
      <dgm:spPr/>
      <dgm:t>
        <a:bodyPr/>
        <a:lstStyle/>
        <a:p>
          <a:pPr rtl="0"/>
          <a:r>
            <a:rPr lang="zh-CN" smtClean="0"/>
            <a:t>数据故事化</a:t>
          </a:r>
          <a:endParaRPr lang="zh-CN"/>
        </a:p>
      </dgm:t>
    </dgm:pt>
    <dgm:pt modelId="{D00217F1-1D89-4F48-9CB6-E5BFD3094C73}" type="parTrans" cxnId="{AD8B0C61-67BA-427A-81BF-80CCEB062260}">
      <dgm:prSet/>
      <dgm:spPr/>
      <dgm:t>
        <a:bodyPr/>
        <a:lstStyle/>
        <a:p>
          <a:endParaRPr lang="zh-CN" altLang="en-US"/>
        </a:p>
      </dgm:t>
    </dgm:pt>
    <dgm:pt modelId="{D65C36CE-D3AF-4C1C-B36A-029BB8865439}" type="sibTrans" cxnId="{AD8B0C61-67BA-427A-81BF-80CCEB062260}">
      <dgm:prSet/>
      <dgm:spPr/>
      <dgm:t>
        <a:bodyPr/>
        <a:lstStyle/>
        <a:p>
          <a:endParaRPr lang="zh-CN" altLang="en-US"/>
        </a:p>
      </dgm:t>
    </dgm:pt>
    <dgm:pt modelId="{D5BEC1E2-B8C5-46DD-B135-AE176969711F}">
      <dgm:prSet/>
      <dgm:spPr/>
      <dgm:t>
        <a:bodyPr/>
        <a:lstStyle/>
        <a:p>
          <a:pPr rtl="0"/>
          <a:r>
            <a:rPr lang="zh-CN" smtClean="0"/>
            <a:t>数据可视化</a:t>
          </a:r>
          <a:endParaRPr lang="zh-CN"/>
        </a:p>
      </dgm:t>
    </dgm:pt>
    <dgm:pt modelId="{018939E9-7FE2-4042-A632-1D3CAE160B6F}" type="parTrans" cxnId="{92C1DDBA-CE0A-489E-926A-497A3AA6F191}">
      <dgm:prSet/>
      <dgm:spPr/>
      <dgm:t>
        <a:bodyPr/>
        <a:lstStyle/>
        <a:p>
          <a:endParaRPr lang="zh-CN" altLang="en-US"/>
        </a:p>
      </dgm:t>
    </dgm:pt>
    <dgm:pt modelId="{7DDA3F02-25BA-4E48-8CF7-5FA62A27F7E8}" type="sibTrans" cxnId="{92C1DDBA-CE0A-489E-926A-497A3AA6F191}">
      <dgm:prSet/>
      <dgm:spPr/>
      <dgm:t>
        <a:bodyPr/>
        <a:lstStyle/>
        <a:p>
          <a:endParaRPr lang="zh-CN" altLang="en-US"/>
        </a:p>
      </dgm:t>
    </dgm:pt>
    <dgm:pt modelId="{AA7F007C-674D-4BAC-B636-DC89ED44E851}">
      <dgm:prSet/>
      <dgm:spPr/>
      <dgm:t>
        <a:bodyPr/>
        <a:lstStyle/>
        <a:p>
          <a:pPr rtl="0"/>
          <a:r>
            <a:rPr lang="zh-CN" b="1" smtClean="0"/>
            <a:t>学习难点</a:t>
          </a:r>
          <a:endParaRPr lang="zh-CN"/>
        </a:p>
      </dgm:t>
    </dgm:pt>
    <dgm:pt modelId="{F801B3CA-92EA-41F0-9130-ADEF6227C069}" type="parTrans" cxnId="{1FD63BD5-FC2A-41FB-9570-397A0532DCA1}">
      <dgm:prSet/>
      <dgm:spPr/>
      <dgm:t>
        <a:bodyPr/>
        <a:lstStyle/>
        <a:p>
          <a:endParaRPr lang="zh-CN" altLang="en-US"/>
        </a:p>
      </dgm:t>
    </dgm:pt>
    <dgm:pt modelId="{662779B7-350A-45D8-8B82-FC4821FC3AA8}" type="sibTrans" cxnId="{1FD63BD5-FC2A-41FB-9570-397A0532DCA1}">
      <dgm:prSet/>
      <dgm:spPr/>
      <dgm:t>
        <a:bodyPr/>
        <a:lstStyle/>
        <a:p>
          <a:endParaRPr lang="zh-CN" altLang="en-US"/>
        </a:p>
      </dgm:t>
    </dgm:pt>
    <dgm:pt modelId="{6C768DFF-B067-40F4-B940-554E8FFFD8D2}">
      <dgm:prSet/>
      <dgm:spPr/>
      <dgm:t>
        <a:bodyPr/>
        <a:lstStyle/>
        <a:p>
          <a:pPr rtl="0"/>
          <a:r>
            <a:rPr lang="zh-CN" smtClean="0"/>
            <a:t>数据加工</a:t>
          </a:r>
          <a:endParaRPr lang="zh-CN"/>
        </a:p>
      </dgm:t>
    </dgm:pt>
    <dgm:pt modelId="{71608B81-1CFD-4754-9090-62FC84B53D8D}" type="parTrans" cxnId="{6427BAED-027B-43B6-84B4-98783861A499}">
      <dgm:prSet/>
      <dgm:spPr/>
      <dgm:t>
        <a:bodyPr/>
        <a:lstStyle/>
        <a:p>
          <a:endParaRPr lang="zh-CN" altLang="en-US"/>
        </a:p>
      </dgm:t>
    </dgm:pt>
    <dgm:pt modelId="{DCF3C07B-E90E-4DE7-8090-8D7FEB4E25B3}" type="sibTrans" cxnId="{6427BAED-027B-43B6-84B4-98783861A499}">
      <dgm:prSet/>
      <dgm:spPr/>
      <dgm:t>
        <a:bodyPr/>
        <a:lstStyle/>
        <a:p>
          <a:endParaRPr lang="zh-CN" altLang="en-US"/>
        </a:p>
      </dgm:t>
    </dgm:pt>
    <dgm:pt modelId="{E142C855-B1DD-4B7F-BB3C-7BF827E8D5D2}">
      <dgm:prSet/>
      <dgm:spPr/>
      <dgm:t>
        <a:bodyPr/>
        <a:lstStyle/>
        <a:p>
          <a:pPr rtl="0"/>
          <a:r>
            <a:rPr lang="zh-CN" smtClean="0"/>
            <a:t>数据故事化</a:t>
          </a:r>
          <a:endParaRPr lang="zh-CN"/>
        </a:p>
      </dgm:t>
    </dgm:pt>
    <dgm:pt modelId="{2EE6E533-FF9F-4AB6-8D46-D5A770BAD9BB}" type="parTrans" cxnId="{ACE727E6-95CA-41A6-896E-43803E87E215}">
      <dgm:prSet/>
      <dgm:spPr/>
      <dgm:t>
        <a:bodyPr/>
        <a:lstStyle/>
        <a:p>
          <a:endParaRPr lang="zh-CN" altLang="en-US"/>
        </a:p>
      </dgm:t>
    </dgm:pt>
    <dgm:pt modelId="{72737694-32FA-4354-BC93-928216A38371}" type="sibTrans" cxnId="{ACE727E6-95CA-41A6-896E-43803E87E215}">
      <dgm:prSet/>
      <dgm:spPr/>
      <dgm:t>
        <a:bodyPr/>
        <a:lstStyle/>
        <a:p>
          <a:endParaRPr lang="zh-CN" altLang="en-US"/>
        </a:p>
      </dgm:t>
    </dgm:pt>
    <dgm:pt modelId="{CCE2CABE-6655-427C-82AC-9640CDC9BEFB}">
      <dgm:prSet/>
      <dgm:spPr/>
      <dgm:t>
        <a:bodyPr/>
        <a:lstStyle/>
        <a:p>
          <a:pPr rtl="0"/>
          <a:r>
            <a:rPr lang="zh-CN" smtClean="0"/>
            <a:t>数据可视化</a:t>
          </a:r>
          <a:endParaRPr lang="zh-CN"/>
        </a:p>
      </dgm:t>
    </dgm:pt>
    <dgm:pt modelId="{27AD85C0-263F-4CAE-8F52-38A4339EA9F8}" type="parTrans" cxnId="{284B1521-C027-4EA0-A0E7-DE14DCDFD2C1}">
      <dgm:prSet/>
      <dgm:spPr/>
      <dgm:t>
        <a:bodyPr/>
        <a:lstStyle/>
        <a:p>
          <a:endParaRPr lang="zh-CN" altLang="en-US"/>
        </a:p>
      </dgm:t>
    </dgm:pt>
    <dgm:pt modelId="{26252786-5D60-4144-8981-DBF057EDEECC}" type="sibTrans" cxnId="{284B1521-C027-4EA0-A0E7-DE14DCDFD2C1}">
      <dgm:prSet/>
      <dgm:spPr/>
      <dgm:t>
        <a:bodyPr/>
        <a:lstStyle/>
        <a:p>
          <a:endParaRPr lang="zh-CN" altLang="en-US"/>
        </a:p>
      </dgm:t>
    </dgm:pt>
    <dgm:pt modelId="{E293831E-0F54-402A-8231-F43683952AB0}" type="pres">
      <dgm:prSet presAssocID="{0C1667B6-4B35-4A46-B17E-9D635F53EA8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6E1A1A-30CD-490B-8300-61014A988F7C}" type="pres">
      <dgm:prSet presAssocID="{64BB6E6A-8CFE-4389-80CB-AE462FBE8055}" presName="composite" presStyleCnt="0"/>
      <dgm:spPr/>
    </dgm:pt>
    <dgm:pt modelId="{2086E274-FD63-47B4-A2D6-CAF0307267D1}" type="pres">
      <dgm:prSet presAssocID="{64BB6E6A-8CFE-4389-80CB-AE462FBE805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5E6D03-CA23-4D8F-A12C-C608CA9AE9B4}" type="pres">
      <dgm:prSet presAssocID="{64BB6E6A-8CFE-4389-80CB-AE462FBE805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EAB2C2-2BAC-4623-966C-F1DB73F631C1}" type="pres">
      <dgm:prSet presAssocID="{F3CDAE5C-F4F9-4893-9B91-7B5B6E96E230}" presName="space" presStyleCnt="0"/>
      <dgm:spPr/>
    </dgm:pt>
    <dgm:pt modelId="{54868BE1-84E4-4068-BE9C-A67DFA09E775}" type="pres">
      <dgm:prSet presAssocID="{FE2B3539-BCC0-4833-9FB4-B11007455F0C}" presName="composite" presStyleCnt="0"/>
      <dgm:spPr/>
    </dgm:pt>
    <dgm:pt modelId="{7B64E20C-2328-418A-AC06-A9F61E1F55A5}" type="pres">
      <dgm:prSet presAssocID="{FE2B3539-BCC0-4833-9FB4-B11007455F0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097BBD-380D-4AAA-85F3-46E833064D64}" type="pres">
      <dgm:prSet presAssocID="{FE2B3539-BCC0-4833-9FB4-B11007455F0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BB9A9C-ACAB-43DB-B332-F044CE8032B1}" type="pres">
      <dgm:prSet presAssocID="{5CF98DFD-75D9-4746-A26E-2F54C8D8E81C}" presName="space" presStyleCnt="0"/>
      <dgm:spPr/>
    </dgm:pt>
    <dgm:pt modelId="{9A98D504-8DD2-4524-BADF-221FDA155798}" type="pres">
      <dgm:prSet presAssocID="{AA7F007C-674D-4BAC-B636-DC89ED44E851}" presName="composite" presStyleCnt="0"/>
      <dgm:spPr/>
    </dgm:pt>
    <dgm:pt modelId="{C7F532D6-545A-4120-927D-9970D612B312}" type="pres">
      <dgm:prSet presAssocID="{AA7F007C-674D-4BAC-B636-DC89ED44E85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002085-F0F5-4306-A594-BA071FADFB02}" type="pres">
      <dgm:prSet presAssocID="{AA7F007C-674D-4BAC-B636-DC89ED44E85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A6F0CD-635B-471B-B6C8-31F1B955FB54}" type="presOf" srcId="{6C768DFF-B067-40F4-B940-554E8FFFD8D2}" destId="{A1002085-F0F5-4306-A594-BA071FADFB02}" srcOrd="0" destOrd="0" presId="urn:microsoft.com/office/officeart/2005/8/layout/hList1"/>
    <dgm:cxn modelId="{ACE727E6-95CA-41A6-896E-43803E87E215}" srcId="{AA7F007C-674D-4BAC-B636-DC89ED44E851}" destId="{E142C855-B1DD-4B7F-BB3C-7BF827E8D5D2}" srcOrd="1" destOrd="0" parTransId="{2EE6E533-FF9F-4AB6-8D46-D5A770BAD9BB}" sibTransId="{72737694-32FA-4354-BC93-928216A38371}"/>
    <dgm:cxn modelId="{8EC1F755-3D1F-4F22-AA1C-8D357C853E69}" type="presOf" srcId="{9E1CFF86-7861-40D4-9A42-1A8BAF48CC0A}" destId="{195E6D03-CA23-4D8F-A12C-C608CA9AE9B4}" srcOrd="0" destOrd="0" presId="urn:microsoft.com/office/officeart/2005/8/layout/hList1"/>
    <dgm:cxn modelId="{D8D6FCDA-6A69-46CB-BB91-348184C37771}" type="presOf" srcId="{66935061-CC5E-4F7C-A8CC-9B724D5B021E}" destId="{06097BBD-380D-4AAA-85F3-46E833064D64}" srcOrd="0" destOrd="2" presId="urn:microsoft.com/office/officeart/2005/8/layout/hList1"/>
    <dgm:cxn modelId="{B376871D-05C7-447C-AD76-9EBA422B4AF1}" type="presOf" srcId="{0C1667B6-4B35-4A46-B17E-9D635F53EA88}" destId="{E293831E-0F54-402A-8231-F43683952AB0}" srcOrd="0" destOrd="0" presId="urn:microsoft.com/office/officeart/2005/8/layout/hList1"/>
    <dgm:cxn modelId="{179FA2B3-718B-42E7-B1EF-ED14BD0B656E}" type="presOf" srcId="{CCE2CABE-6655-427C-82AC-9640CDC9BEFB}" destId="{A1002085-F0F5-4306-A594-BA071FADFB02}" srcOrd="0" destOrd="2" presId="urn:microsoft.com/office/officeart/2005/8/layout/hList1"/>
    <dgm:cxn modelId="{EA1DD82C-67DE-46BA-B3CE-E3B2350792AD}" srcId="{FE2B3539-BCC0-4833-9FB4-B11007455F0C}" destId="{8C5F71BB-B578-40CF-8674-AA5A82DDEC7C}" srcOrd="1" destOrd="0" parTransId="{64D8D98A-1407-4ADF-97C9-CCCA1E2FC484}" sibTransId="{BB043533-DF71-4CD1-ADE6-BFFBA9FA9562}"/>
    <dgm:cxn modelId="{65F5BB7B-6755-40BA-A78F-2E1A094AF22E}" srcId="{FE2B3539-BCC0-4833-9FB4-B11007455F0C}" destId="{66935061-CC5E-4F7C-A8CC-9B724D5B021E}" srcOrd="2" destOrd="0" parTransId="{B8A05046-12C4-40F3-BB1D-2E1519CC29B0}" sibTransId="{E6942A79-A7D1-48B2-83F8-01AD8DA0D24E}"/>
    <dgm:cxn modelId="{7AFDC5EF-5EC7-403C-A693-5EBA6A723FD5}" srcId="{0C1667B6-4B35-4A46-B17E-9D635F53EA88}" destId="{64BB6E6A-8CFE-4389-80CB-AE462FBE8055}" srcOrd="0" destOrd="0" parTransId="{4904ABC2-F0C6-4635-AAC0-1A8C0CC32563}" sibTransId="{F3CDAE5C-F4F9-4893-9B91-7B5B6E96E230}"/>
    <dgm:cxn modelId="{F411ED04-1127-49CD-9278-B96EFB003F60}" type="presOf" srcId="{C32666D4-E2CD-430D-9B90-F0BC71CF82C8}" destId="{195E6D03-CA23-4D8F-A12C-C608CA9AE9B4}" srcOrd="0" destOrd="2" presId="urn:microsoft.com/office/officeart/2005/8/layout/hList1"/>
    <dgm:cxn modelId="{64009A03-A830-4CBA-BFD6-F9B2B2C606E2}" type="presOf" srcId="{E142C855-B1DD-4B7F-BB3C-7BF827E8D5D2}" destId="{A1002085-F0F5-4306-A594-BA071FADFB02}" srcOrd="0" destOrd="1" presId="urn:microsoft.com/office/officeart/2005/8/layout/hList1"/>
    <dgm:cxn modelId="{07283840-22B2-4B0E-9EF5-06A426C271AF}" srcId="{0C1667B6-4B35-4A46-B17E-9D635F53EA88}" destId="{FE2B3539-BCC0-4833-9FB4-B11007455F0C}" srcOrd="1" destOrd="0" parTransId="{658B5391-E502-4B87-9AE1-B719F72FB189}" sibTransId="{5CF98DFD-75D9-4746-A26E-2F54C8D8E81C}"/>
    <dgm:cxn modelId="{D497D26A-D4F7-42BA-8228-693A7D966085}" srcId="{64BB6E6A-8CFE-4389-80CB-AE462FBE8055}" destId="{9E1CFF86-7861-40D4-9A42-1A8BAF48CC0A}" srcOrd="0" destOrd="0" parTransId="{BFF31E34-2209-4121-BBBE-CD9CC3E3BE75}" sibTransId="{611F9BFE-E093-4EDF-A213-6A33CC32076E}"/>
    <dgm:cxn modelId="{284B1521-C027-4EA0-A0E7-DE14DCDFD2C1}" srcId="{AA7F007C-674D-4BAC-B636-DC89ED44E851}" destId="{CCE2CABE-6655-427C-82AC-9640CDC9BEFB}" srcOrd="2" destOrd="0" parTransId="{27AD85C0-263F-4CAE-8F52-38A4339EA9F8}" sibTransId="{26252786-5D60-4144-8981-DBF057EDEECC}"/>
    <dgm:cxn modelId="{330C9F2F-4D9A-4B34-8194-B92CB5E041C1}" type="presOf" srcId="{D68860C6-30C5-4400-A4DA-89B3B52D174C}" destId="{06097BBD-380D-4AAA-85F3-46E833064D64}" srcOrd="0" destOrd="0" presId="urn:microsoft.com/office/officeart/2005/8/layout/hList1"/>
    <dgm:cxn modelId="{328D3DE6-2E97-4BC7-967E-CFA82F8ED241}" type="presOf" srcId="{96E341FB-818E-4CAD-88C4-8B15B9F9F5A9}" destId="{06097BBD-380D-4AAA-85F3-46E833064D64}" srcOrd="0" destOrd="3" presId="urn:microsoft.com/office/officeart/2005/8/layout/hList1"/>
    <dgm:cxn modelId="{1FD63BD5-FC2A-41FB-9570-397A0532DCA1}" srcId="{0C1667B6-4B35-4A46-B17E-9D635F53EA88}" destId="{AA7F007C-674D-4BAC-B636-DC89ED44E851}" srcOrd="2" destOrd="0" parTransId="{F801B3CA-92EA-41F0-9130-ADEF6227C069}" sibTransId="{662779B7-350A-45D8-8B82-FC4821FC3AA8}"/>
    <dgm:cxn modelId="{556AA327-6976-46F3-BB4E-BA2725A38128}" srcId="{64BB6E6A-8CFE-4389-80CB-AE462FBE8055}" destId="{C32666D4-E2CD-430D-9B90-F0BC71CF82C8}" srcOrd="2" destOrd="0" parTransId="{6230C157-F5C0-4E02-99D1-A542274CAD50}" sibTransId="{3A87E151-2FDA-4BAC-BFBE-1697AF4B73F7}"/>
    <dgm:cxn modelId="{E30EF9FD-2E1F-4425-8693-23F8C62B9C08}" type="presOf" srcId="{FD46B3B6-BD26-4325-93DA-E05ACF97CB54}" destId="{195E6D03-CA23-4D8F-A12C-C608CA9AE9B4}" srcOrd="0" destOrd="1" presId="urn:microsoft.com/office/officeart/2005/8/layout/hList1"/>
    <dgm:cxn modelId="{AD8B0C61-67BA-427A-81BF-80CCEB062260}" srcId="{FE2B3539-BCC0-4833-9FB4-B11007455F0C}" destId="{96E341FB-818E-4CAD-88C4-8B15B9F9F5A9}" srcOrd="3" destOrd="0" parTransId="{D00217F1-1D89-4F48-9CB6-E5BFD3094C73}" sibTransId="{D65C36CE-D3AF-4C1C-B36A-029BB8865439}"/>
    <dgm:cxn modelId="{267ACF22-A3D6-495A-89D8-4B887CE67AC8}" type="presOf" srcId="{D5BEC1E2-B8C5-46DD-B135-AE176969711F}" destId="{06097BBD-380D-4AAA-85F3-46E833064D64}" srcOrd="0" destOrd="4" presId="urn:microsoft.com/office/officeart/2005/8/layout/hList1"/>
    <dgm:cxn modelId="{B4905E80-6B30-4B71-AFA4-6F4279CBC119}" type="presOf" srcId="{8C5F71BB-B578-40CF-8674-AA5A82DDEC7C}" destId="{06097BBD-380D-4AAA-85F3-46E833064D64}" srcOrd="0" destOrd="1" presId="urn:microsoft.com/office/officeart/2005/8/layout/hList1"/>
    <dgm:cxn modelId="{3C648F58-BEE9-4D9F-BC96-0D0B85AE76C2}" type="presOf" srcId="{AA7F007C-674D-4BAC-B636-DC89ED44E851}" destId="{C7F532D6-545A-4120-927D-9970D612B312}" srcOrd="0" destOrd="0" presId="urn:microsoft.com/office/officeart/2005/8/layout/hList1"/>
    <dgm:cxn modelId="{2D599EDA-8945-41E0-854A-7F09F89B7351}" srcId="{64BB6E6A-8CFE-4389-80CB-AE462FBE8055}" destId="{FD46B3B6-BD26-4325-93DA-E05ACF97CB54}" srcOrd="1" destOrd="0" parTransId="{45FD2EF2-F7B0-4E41-9532-FB04739754EC}" sibTransId="{53D686C0-72CA-4EB6-A3BF-9C0E85F34213}"/>
    <dgm:cxn modelId="{92B79C2C-65FB-43B3-9D24-E69BDA5A8F6D}" type="presOf" srcId="{FE2B3539-BCC0-4833-9FB4-B11007455F0C}" destId="{7B64E20C-2328-418A-AC06-A9F61E1F55A5}" srcOrd="0" destOrd="0" presId="urn:microsoft.com/office/officeart/2005/8/layout/hList1"/>
    <dgm:cxn modelId="{AE438A60-6ED4-4C07-91F1-CF5394F0D4AF}" type="presOf" srcId="{64BB6E6A-8CFE-4389-80CB-AE462FBE8055}" destId="{2086E274-FD63-47B4-A2D6-CAF0307267D1}" srcOrd="0" destOrd="0" presId="urn:microsoft.com/office/officeart/2005/8/layout/hList1"/>
    <dgm:cxn modelId="{92C1DDBA-CE0A-489E-926A-497A3AA6F191}" srcId="{FE2B3539-BCC0-4833-9FB4-B11007455F0C}" destId="{D5BEC1E2-B8C5-46DD-B135-AE176969711F}" srcOrd="4" destOrd="0" parTransId="{018939E9-7FE2-4042-A632-1D3CAE160B6F}" sibTransId="{7DDA3F02-25BA-4E48-8CF7-5FA62A27F7E8}"/>
    <dgm:cxn modelId="{6427BAED-027B-43B6-84B4-98783861A499}" srcId="{AA7F007C-674D-4BAC-B636-DC89ED44E851}" destId="{6C768DFF-B067-40F4-B940-554E8FFFD8D2}" srcOrd="0" destOrd="0" parTransId="{71608B81-1CFD-4754-9090-62FC84B53D8D}" sibTransId="{DCF3C07B-E90E-4DE7-8090-8D7FEB4E25B3}"/>
    <dgm:cxn modelId="{2BA8D181-23CF-47D9-B8DD-C7FE2CD8166C}" srcId="{FE2B3539-BCC0-4833-9FB4-B11007455F0C}" destId="{D68860C6-30C5-4400-A4DA-89B3B52D174C}" srcOrd="0" destOrd="0" parTransId="{964E5CB6-F526-4CC4-836E-1600F808EEDF}" sibTransId="{D5FDF3A5-6391-410A-B946-D64EA5DEDD05}"/>
    <dgm:cxn modelId="{44BC8F16-411C-49AA-B32E-E9393DDC372E}" type="presParOf" srcId="{E293831E-0F54-402A-8231-F43683952AB0}" destId="{EE6E1A1A-30CD-490B-8300-61014A988F7C}" srcOrd="0" destOrd="0" presId="urn:microsoft.com/office/officeart/2005/8/layout/hList1"/>
    <dgm:cxn modelId="{E1833908-94B5-42A1-8C98-B121D75A8311}" type="presParOf" srcId="{EE6E1A1A-30CD-490B-8300-61014A988F7C}" destId="{2086E274-FD63-47B4-A2D6-CAF0307267D1}" srcOrd="0" destOrd="0" presId="urn:microsoft.com/office/officeart/2005/8/layout/hList1"/>
    <dgm:cxn modelId="{29657195-E77A-48F3-A0F6-FBC84944EF89}" type="presParOf" srcId="{EE6E1A1A-30CD-490B-8300-61014A988F7C}" destId="{195E6D03-CA23-4D8F-A12C-C608CA9AE9B4}" srcOrd="1" destOrd="0" presId="urn:microsoft.com/office/officeart/2005/8/layout/hList1"/>
    <dgm:cxn modelId="{9681B78A-BCC6-41F7-A3C8-CE19FDFCF66B}" type="presParOf" srcId="{E293831E-0F54-402A-8231-F43683952AB0}" destId="{83EAB2C2-2BAC-4623-966C-F1DB73F631C1}" srcOrd="1" destOrd="0" presId="urn:microsoft.com/office/officeart/2005/8/layout/hList1"/>
    <dgm:cxn modelId="{682C1AE8-09DD-4F8C-BCC1-C31FD23F277B}" type="presParOf" srcId="{E293831E-0F54-402A-8231-F43683952AB0}" destId="{54868BE1-84E4-4068-BE9C-A67DFA09E775}" srcOrd="2" destOrd="0" presId="urn:microsoft.com/office/officeart/2005/8/layout/hList1"/>
    <dgm:cxn modelId="{D0C71181-EF61-4004-AC52-7AF39C679D40}" type="presParOf" srcId="{54868BE1-84E4-4068-BE9C-A67DFA09E775}" destId="{7B64E20C-2328-418A-AC06-A9F61E1F55A5}" srcOrd="0" destOrd="0" presId="urn:microsoft.com/office/officeart/2005/8/layout/hList1"/>
    <dgm:cxn modelId="{F45C26B3-E01F-4F57-8E47-7BBCDF6FCD66}" type="presParOf" srcId="{54868BE1-84E4-4068-BE9C-A67DFA09E775}" destId="{06097BBD-380D-4AAA-85F3-46E833064D64}" srcOrd="1" destOrd="0" presId="urn:microsoft.com/office/officeart/2005/8/layout/hList1"/>
    <dgm:cxn modelId="{66B272CA-AE56-4AA9-8D11-44E8BBAAEB06}" type="presParOf" srcId="{E293831E-0F54-402A-8231-F43683952AB0}" destId="{A8BB9A9C-ACAB-43DB-B332-F044CE8032B1}" srcOrd="3" destOrd="0" presId="urn:microsoft.com/office/officeart/2005/8/layout/hList1"/>
    <dgm:cxn modelId="{01BA6817-3A13-4DC6-9B58-C771FCD95419}" type="presParOf" srcId="{E293831E-0F54-402A-8231-F43683952AB0}" destId="{9A98D504-8DD2-4524-BADF-221FDA155798}" srcOrd="4" destOrd="0" presId="urn:microsoft.com/office/officeart/2005/8/layout/hList1"/>
    <dgm:cxn modelId="{DA92BE14-2E38-4396-B2C4-434F886AA9B2}" type="presParOf" srcId="{9A98D504-8DD2-4524-BADF-221FDA155798}" destId="{C7F532D6-545A-4120-927D-9970D612B312}" srcOrd="0" destOrd="0" presId="urn:microsoft.com/office/officeart/2005/8/layout/hList1"/>
    <dgm:cxn modelId="{BF7B5155-1EA7-4399-B114-41B3A0B55F5C}" type="presParOf" srcId="{9A98D504-8DD2-4524-BADF-221FDA155798}" destId="{A1002085-F0F5-4306-A594-BA071FADFB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1199CC-49AD-424C-A028-10A1A34322AB}" type="doc">
      <dgm:prSet loTypeId="urn:microsoft.com/office/officeart/2005/8/layout/bProcess3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8A27324-4136-4F5C-A927-67D9C76C20D2}">
      <dgm:prSet/>
      <dgm:spPr/>
      <dgm:t>
        <a:bodyPr/>
        <a:lstStyle/>
        <a:p>
          <a:pPr rtl="0"/>
          <a:r>
            <a:rPr lang="en-US" altLang="zh-CN" b="1" dirty="0" smtClean="0"/>
            <a:t>1.</a:t>
          </a:r>
          <a:r>
            <a:rPr lang="zh-CN" b="1" dirty="0" smtClean="0"/>
            <a:t>基本流程 </a:t>
          </a:r>
          <a:endParaRPr lang="zh-CN" dirty="0"/>
        </a:p>
      </dgm:t>
    </dgm:pt>
    <dgm:pt modelId="{5F4B8147-9336-4EEE-A9C7-CC6FFF9890F3}" type="parTrans" cxnId="{28544A24-121D-49B9-9C7C-CD0853B09F87}">
      <dgm:prSet/>
      <dgm:spPr/>
      <dgm:t>
        <a:bodyPr/>
        <a:lstStyle/>
        <a:p>
          <a:endParaRPr lang="zh-CN" altLang="en-US"/>
        </a:p>
      </dgm:t>
    </dgm:pt>
    <dgm:pt modelId="{8C275C11-CFFB-4579-9896-51071069A5AC}" type="sibTrans" cxnId="{28544A24-121D-49B9-9C7C-CD0853B09F87}">
      <dgm:prSet/>
      <dgm:spPr/>
      <dgm:t>
        <a:bodyPr/>
        <a:lstStyle/>
        <a:p>
          <a:endParaRPr lang="zh-CN" altLang="en-US"/>
        </a:p>
      </dgm:t>
    </dgm:pt>
    <dgm:pt modelId="{44AB7B04-5E01-42F5-AFF5-FFB88685CC2B}">
      <dgm:prSet/>
      <dgm:spPr/>
      <dgm:t>
        <a:bodyPr/>
        <a:lstStyle/>
        <a:p>
          <a:pPr rtl="0"/>
          <a:r>
            <a:rPr lang="en-US" altLang="zh-CN" b="1" dirty="0" smtClean="0"/>
            <a:t>2.</a:t>
          </a:r>
          <a:r>
            <a:rPr lang="zh-CN" b="1" dirty="0" smtClean="0"/>
            <a:t>数据加工</a:t>
          </a:r>
          <a:endParaRPr lang="zh-CN" dirty="0"/>
        </a:p>
      </dgm:t>
    </dgm:pt>
    <dgm:pt modelId="{B6155F3E-DC93-4439-BDA2-50AF1AD466F0}" type="parTrans" cxnId="{D29BCE4E-286A-48A8-8021-74FE123F5376}">
      <dgm:prSet/>
      <dgm:spPr/>
      <dgm:t>
        <a:bodyPr/>
        <a:lstStyle/>
        <a:p>
          <a:endParaRPr lang="zh-CN" altLang="en-US"/>
        </a:p>
      </dgm:t>
    </dgm:pt>
    <dgm:pt modelId="{F4DFE90B-F139-41F6-AFD5-1BFF6CDD34E6}" type="sibTrans" cxnId="{D29BCE4E-286A-48A8-8021-74FE123F5376}">
      <dgm:prSet/>
      <dgm:spPr/>
      <dgm:t>
        <a:bodyPr/>
        <a:lstStyle/>
        <a:p>
          <a:endParaRPr lang="zh-CN" altLang="en-US"/>
        </a:p>
      </dgm:t>
    </dgm:pt>
    <dgm:pt modelId="{59BCBA3C-63D4-4BCC-8D17-63F59548B43F}">
      <dgm:prSet/>
      <dgm:spPr/>
      <dgm:t>
        <a:bodyPr/>
        <a:lstStyle/>
        <a:p>
          <a:pPr rtl="0"/>
          <a:r>
            <a:rPr lang="en-US" altLang="zh-CN" b="1" dirty="0" smtClean="0"/>
            <a:t>3.</a:t>
          </a:r>
          <a:r>
            <a:rPr lang="zh-CN" b="1" dirty="0" smtClean="0"/>
            <a:t>数据审计</a:t>
          </a:r>
          <a:endParaRPr lang="zh-CN" dirty="0"/>
        </a:p>
      </dgm:t>
    </dgm:pt>
    <dgm:pt modelId="{584A7B4E-9EF0-4214-892A-DF1259DFAAFB}" type="parTrans" cxnId="{0DC5EE55-22D6-4175-9322-C68A792B0713}">
      <dgm:prSet/>
      <dgm:spPr/>
      <dgm:t>
        <a:bodyPr/>
        <a:lstStyle/>
        <a:p>
          <a:endParaRPr lang="zh-CN" altLang="en-US"/>
        </a:p>
      </dgm:t>
    </dgm:pt>
    <dgm:pt modelId="{A20194AE-0AE9-4D57-A8E2-F4E4C97939F1}" type="sibTrans" cxnId="{0DC5EE55-22D6-4175-9322-C68A792B0713}">
      <dgm:prSet/>
      <dgm:spPr/>
      <dgm:t>
        <a:bodyPr/>
        <a:lstStyle/>
        <a:p>
          <a:endParaRPr lang="zh-CN" altLang="en-US"/>
        </a:p>
      </dgm:t>
    </dgm:pt>
    <dgm:pt modelId="{4AF60FB9-0AB3-4EBB-B4FA-DB6F5DD3F981}">
      <dgm:prSet/>
      <dgm:spPr/>
      <dgm:t>
        <a:bodyPr/>
        <a:lstStyle/>
        <a:p>
          <a:pPr rtl="0"/>
          <a:r>
            <a:rPr lang="en-US" altLang="zh-CN" b="1" dirty="0" smtClean="0"/>
            <a:t>4.</a:t>
          </a:r>
          <a:r>
            <a:rPr lang="zh-CN" b="1" dirty="0" smtClean="0"/>
            <a:t>数据分析</a:t>
          </a:r>
          <a:endParaRPr lang="zh-CN" dirty="0"/>
        </a:p>
      </dgm:t>
    </dgm:pt>
    <dgm:pt modelId="{07845764-5F48-4914-9DDF-82193F9CC525}" type="parTrans" cxnId="{13066DEA-D9A7-4961-82C3-32966F626E37}">
      <dgm:prSet/>
      <dgm:spPr/>
      <dgm:t>
        <a:bodyPr/>
        <a:lstStyle/>
        <a:p>
          <a:endParaRPr lang="zh-CN" altLang="en-US"/>
        </a:p>
      </dgm:t>
    </dgm:pt>
    <dgm:pt modelId="{933F48F2-6C61-405C-A8B5-7439C51AA2D3}" type="sibTrans" cxnId="{13066DEA-D9A7-4961-82C3-32966F626E37}">
      <dgm:prSet/>
      <dgm:spPr/>
      <dgm:t>
        <a:bodyPr/>
        <a:lstStyle/>
        <a:p>
          <a:endParaRPr lang="zh-CN" altLang="en-US"/>
        </a:p>
      </dgm:t>
    </dgm:pt>
    <dgm:pt modelId="{B4BA4495-386B-4387-A225-AE0493F6ED80}">
      <dgm:prSet/>
      <dgm:spPr/>
      <dgm:t>
        <a:bodyPr/>
        <a:lstStyle/>
        <a:p>
          <a:pPr rtl="0"/>
          <a:r>
            <a:rPr lang="en-US" altLang="zh-CN" b="1" dirty="0" smtClean="0"/>
            <a:t>5.</a:t>
          </a:r>
          <a:r>
            <a:rPr lang="zh-CN" b="1" dirty="0" smtClean="0"/>
            <a:t>数据可视化</a:t>
          </a:r>
          <a:endParaRPr lang="zh-CN" dirty="0"/>
        </a:p>
      </dgm:t>
    </dgm:pt>
    <dgm:pt modelId="{40685232-B38E-4295-A6CB-06FC5209925E}" type="parTrans" cxnId="{4C7895A2-9846-4D14-BDA0-BE57C5037586}">
      <dgm:prSet/>
      <dgm:spPr/>
      <dgm:t>
        <a:bodyPr/>
        <a:lstStyle/>
        <a:p>
          <a:endParaRPr lang="zh-CN" altLang="en-US"/>
        </a:p>
      </dgm:t>
    </dgm:pt>
    <dgm:pt modelId="{1B6495D5-E979-4BD5-84FA-F152CBB88175}" type="sibTrans" cxnId="{4C7895A2-9846-4D14-BDA0-BE57C5037586}">
      <dgm:prSet/>
      <dgm:spPr/>
      <dgm:t>
        <a:bodyPr/>
        <a:lstStyle/>
        <a:p>
          <a:endParaRPr lang="zh-CN" altLang="en-US"/>
        </a:p>
      </dgm:t>
    </dgm:pt>
    <dgm:pt modelId="{C0F43742-2E82-44F1-B167-6D559239E591}">
      <dgm:prSet/>
      <dgm:spPr/>
      <dgm:t>
        <a:bodyPr/>
        <a:lstStyle/>
        <a:p>
          <a:pPr rtl="0"/>
          <a:r>
            <a:rPr lang="en-US" altLang="zh-CN" b="1" dirty="0" smtClean="0"/>
            <a:t>6.</a:t>
          </a:r>
          <a:r>
            <a:rPr lang="zh-CN" b="1" dirty="0" smtClean="0"/>
            <a:t>数据故事化</a:t>
          </a:r>
          <a:endParaRPr lang="zh-CN" dirty="0"/>
        </a:p>
      </dgm:t>
    </dgm:pt>
    <dgm:pt modelId="{90650254-EFDB-4D3E-B125-E89951967F37}" type="parTrans" cxnId="{A05B4469-4DE4-4684-917B-6B5A4372D6D3}">
      <dgm:prSet/>
      <dgm:spPr/>
      <dgm:t>
        <a:bodyPr/>
        <a:lstStyle/>
        <a:p>
          <a:endParaRPr lang="zh-CN" altLang="en-US"/>
        </a:p>
      </dgm:t>
    </dgm:pt>
    <dgm:pt modelId="{87908573-E43B-429B-9440-725DDBA4D14C}" type="sibTrans" cxnId="{A05B4469-4DE4-4684-917B-6B5A4372D6D3}">
      <dgm:prSet/>
      <dgm:spPr/>
      <dgm:t>
        <a:bodyPr/>
        <a:lstStyle/>
        <a:p>
          <a:endParaRPr lang="zh-CN" altLang="en-US"/>
        </a:p>
      </dgm:t>
    </dgm:pt>
    <dgm:pt modelId="{E8E256AF-455B-464E-BCC4-6BBEE5E19946}">
      <dgm:prSet/>
      <dgm:spPr/>
      <dgm:t>
        <a:bodyPr/>
        <a:lstStyle/>
        <a:p>
          <a:pPr rtl="0"/>
          <a:r>
            <a:rPr lang="en-US" altLang="zh-CN" b="1" dirty="0" smtClean="0"/>
            <a:t>7.</a:t>
          </a:r>
          <a:r>
            <a:rPr lang="zh-CN" b="1" dirty="0" smtClean="0"/>
            <a:t>项目管理</a:t>
          </a:r>
          <a:endParaRPr lang="zh-CN" dirty="0"/>
        </a:p>
      </dgm:t>
    </dgm:pt>
    <dgm:pt modelId="{3E5BF8F2-9D85-4157-9464-8923ACD579BD}" type="parTrans" cxnId="{06611379-0779-43E2-BC69-9B58ADDE4CF9}">
      <dgm:prSet/>
      <dgm:spPr/>
      <dgm:t>
        <a:bodyPr/>
        <a:lstStyle/>
        <a:p>
          <a:endParaRPr lang="zh-CN" altLang="en-US"/>
        </a:p>
      </dgm:t>
    </dgm:pt>
    <dgm:pt modelId="{AAB88D75-7EFE-4C7E-BDB7-A84D1150B90C}" type="sibTrans" cxnId="{06611379-0779-43E2-BC69-9B58ADDE4CF9}">
      <dgm:prSet/>
      <dgm:spPr/>
      <dgm:t>
        <a:bodyPr/>
        <a:lstStyle/>
        <a:p>
          <a:endParaRPr lang="zh-CN" altLang="en-US"/>
        </a:p>
      </dgm:t>
    </dgm:pt>
    <dgm:pt modelId="{7A82F5D0-26C3-4F37-BE69-EDD1FE42AC9F}">
      <dgm:prSet/>
      <dgm:spPr/>
      <dgm:t>
        <a:bodyPr/>
        <a:lstStyle/>
        <a:p>
          <a:pPr rtl="0"/>
          <a:r>
            <a:rPr lang="en-US" altLang="zh-CN" b="1" dirty="0" smtClean="0"/>
            <a:t>8.</a:t>
          </a:r>
          <a:r>
            <a:rPr lang="zh-CN" b="1" dirty="0" smtClean="0"/>
            <a:t>如何继续学习</a:t>
          </a:r>
          <a:endParaRPr lang="zh-CN" dirty="0"/>
        </a:p>
      </dgm:t>
    </dgm:pt>
    <dgm:pt modelId="{E086C4DD-34D1-4FB9-A6BA-F1A89454911E}" type="parTrans" cxnId="{9A920945-596E-4E37-ACDF-99A243D2361E}">
      <dgm:prSet/>
      <dgm:spPr/>
      <dgm:t>
        <a:bodyPr/>
        <a:lstStyle/>
        <a:p>
          <a:endParaRPr lang="zh-CN" altLang="en-US"/>
        </a:p>
      </dgm:t>
    </dgm:pt>
    <dgm:pt modelId="{B0D49DDA-9940-44DD-AED1-1AAD6ACD2C93}" type="sibTrans" cxnId="{9A920945-596E-4E37-ACDF-99A243D2361E}">
      <dgm:prSet/>
      <dgm:spPr/>
      <dgm:t>
        <a:bodyPr/>
        <a:lstStyle/>
        <a:p>
          <a:endParaRPr lang="zh-CN" altLang="en-US"/>
        </a:p>
      </dgm:t>
    </dgm:pt>
    <dgm:pt modelId="{C11793B9-2985-4C20-A184-FB20A38E253C}">
      <dgm:prSet/>
      <dgm:spPr/>
      <dgm:t>
        <a:bodyPr/>
        <a:lstStyle/>
        <a:p>
          <a:pPr rtl="0"/>
          <a:r>
            <a:rPr lang="en-US" altLang="zh-CN" b="1" dirty="0" smtClean="0"/>
            <a:t>9.</a:t>
          </a:r>
          <a:r>
            <a:rPr lang="zh-CN" b="1" dirty="0" smtClean="0"/>
            <a:t>习题</a:t>
          </a:r>
          <a:endParaRPr lang="zh-CN" dirty="0"/>
        </a:p>
      </dgm:t>
    </dgm:pt>
    <dgm:pt modelId="{BDC09AE6-2E98-4265-99D1-5DCB6BB9508D}" type="parTrans" cxnId="{2137FBEE-543C-42C1-8844-F4F68233F54D}">
      <dgm:prSet/>
      <dgm:spPr/>
      <dgm:t>
        <a:bodyPr/>
        <a:lstStyle/>
        <a:p>
          <a:endParaRPr lang="zh-CN" altLang="en-US"/>
        </a:p>
      </dgm:t>
    </dgm:pt>
    <dgm:pt modelId="{FFD9F688-B979-4009-B176-C6FA3D718FB7}" type="sibTrans" cxnId="{2137FBEE-543C-42C1-8844-F4F68233F54D}">
      <dgm:prSet/>
      <dgm:spPr/>
      <dgm:t>
        <a:bodyPr/>
        <a:lstStyle/>
        <a:p>
          <a:endParaRPr lang="zh-CN" altLang="en-US"/>
        </a:p>
      </dgm:t>
    </dgm:pt>
    <dgm:pt modelId="{33324E81-C589-4ADC-B652-8A808EA1C835}" type="pres">
      <dgm:prSet presAssocID="{571199CC-49AD-424C-A028-10A1A34322A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3EC443-5C96-4789-888D-D458C526CB58}" type="pres">
      <dgm:prSet presAssocID="{88A27324-4136-4F5C-A927-67D9C76C20D2}" presName="node" presStyleLbl="node1" presStyleIdx="0" presStyleCnt="9" custLinFactNeighborX="17167" custLinFactNeighborY="-14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9ADB31-59E6-48A5-938B-5D46D9611D0C}" type="pres">
      <dgm:prSet presAssocID="{8C275C11-CFFB-4579-9896-51071069A5AC}" presName="sibTrans" presStyleLbl="sibTrans1D1" presStyleIdx="0" presStyleCnt="8"/>
      <dgm:spPr/>
      <dgm:t>
        <a:bodyPr/>
        <a:lstStyle/>
        <a:p>
          <a:endParaRPr lang="zh-CN" altLang="en-US"/>
        </a:p>
      </dgm:t>
    </dgm:pt>
    <dgm:pt modelId="{C7035E8B-B560-4807-B920-C5A166465897}" type="pres">
      <dgm:prSet presAssocID="{8C275C11-CFFB-4579-9896-51071069A5AC}" presName="connectorText" presStyleLbl="sibTrans1D1" presStyleIdx="0" presStyleCnt="8"/>
      <dgm:spPr/>
      <dgm:t>
        <a:bodyPr/>
        <a:lstStyle/>
        <a:p>
          <a:endParaRPr lang="zh-CN" altLang="en-US"/>
        </a:p>
      </dgm:t>
    </dgm:pt>
    <dgm:pt modelId="{7C2B1018-A027-493E-B884-F9CA02D4EC65}" type="pres">
      <dgm:prSet presAssocID="{44AB7B04-5E01-42F5-AFF5-FFB88685CC2B}" presName="node" presStyleLbl="node1" presStyleIdx="1" presStyleCnt="9" custScaleX="120510" custLinFactNeighborX="50603" custLinFactNeighborY="-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CAA13C-9EC7-43C5-81F6-6B00FCABA0C9}" type="pres">
      <dgm:prSet presAssocID="{F4DFE90B-F139-41F6-AFD5-1BFF6CDD34E6}" presName="sibTrans" presStyleLbl="sibTrans1D1" presStyleIdx="1" presStyleCnt="8"/>
      <dgm:spPr/>
      <dgm:t>
        <a:bodyPr/>
        <a:lstStyle/>
        <a:p>
          <a:endParaRPr lang="zh-CN" altLang="en-US"/>
        </a:p>
      </dgm:t>
    </dgm:pt>
    <dgm:pt modelId="{7C36A727-19C9-40FB-8C35-ED2B8BEC1265}" type="pres">
      <dgm:prSet presAssocID="{F4DFE90B-F139-41F6-AFD5-1BFF6CDD34E6}" presName="connectorText" presStyleLbl="sibTrans1D1" presStyleIdx="1" presStyleCnt="8"/>
      <dgm:spPr/>
      <dgm:t>
        <a:bodyPr/>
        <a:lstStyle/>
        <a:p>
          <a:endParaRPr lang="zh-CN" altLang="en-US"/>
        </a:p>
      </dgm:t>
    </dgm:pt>
    <dgm:pt modelId="{5306C4F1-CC1C-46E1-8573-8AF7D48C835E}" type="pres">
      <dgm:prSet presAssocID="{59BCBA3C-63D4-4BCC-8D17-63F59548B43F}" presName="node" presStyleLbl="node1" presStyleIdx="2" presStyleCnt="9" custLinFactNeighborX="81425" custLinFactNeighborY="-13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C0D62-D354-40B7-B5AF-0252EA6DA1E3}" type="pres">
      <dgm:prSet presAssocID="{A20194AE-0AE9-4D57-A8E2-F4E4C97939F1}" presName="sibTrans" presStyleLbl="sibTrans1D1" presStyleIdx="2" presStyleCnt="8"/>
      <dgm:spPr/>
      <dgm:t>
        <a:bodyPr/>
        <a:lstStyle/>
        <a:p>
          <a:endParaRPr lang="zh-CN" altLang="en-US"/>
        </a:p>
      </dgm:t>
    </dgm:pt>
    <dgm:pt modelId="{8BB2A006-3900-4C34-B5B6-410E8C0D9497}" type="pres">
      <dgm:prSet presAssocID="{A20194AE-0AE9-4D57-A8E2-F4E4C97939F1}" presName="connectorText" presStyleLbl="sibTrans1D1" presStyleIdx="2" presStyleCnt="8"/>
      <dgm:spPr/>
      <dgm:t>
        <a:bodyPr/>
        <a:lstStyle/>
        <a:p>
          <a:endParaRPr lang="zh-CN" altLang="en-US"/>
        </a:p>
      </dgm:t>
    </dgm:pt>
    <dgm:pt modelId="{44A3234B-4014-44A7-A3C4-091BDC9B26B5}" type="pres">
      <dgm:prSet presAssocID="{4AF60FB9-0AB3-4EBB-B4FA-DB6F5DD3F981}" presName="node" presStyleLbl="node1" presStyleIdx="3" presStyleCnt="9" custLinFactX="-172343" custLinFactY="38991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C17C76-4836-4254-9683-DF167B884F79}" type="pres">
      <dgm:prSet presAssocID="{933F48F2-6C61-405C-A8B5-7439C51AA2D3}" presName="sibTrans" presStyleLbl="sibTrans1D1" presStyleIdx="3" presStyleCnt="8"/>
      <dgm:spPr/>
      <dgm:t>
        <a:bodyPr/>
        <a:lstStyle/>
        <a:p>
          <a:endParaRPr lang="zh-CN" altLang="en-US"/>
        </a:p>
      </dgm:t>
    </dgm:pt>
    <dgm:pt modelId="{3DCB5097-5095-40DF-BF82-1AB75710C00E}" type="pres">
      <dgm:prSet presAssocID="{933F48F2-6C61-405C-A8B5-7439C51AA2D3}" presName="connectorText" presStyleLbl="sibTrans1D1" presStyleIdx="3" presStyleCnt="8"/>
      <dgm:spPr/>
      <dgm:t>
        <a:bodyPr/>
        <a:lstStyle/>
        <a:p>
          <a:endParaRPr lang="zh-CN" altLang="en-US"/>
        </a:p>
      </dgm:t>
    </dgm:pt>
    <dgm:pt modelId="{1368C6EC-490A-4003-9F93-BCB079B3933A}" type="pres">
      <dgm:prSet presAssocID="{B4BA4495-386B-4387-A225-AE0493F6ED80}" presName="node" presStyleLbl="node1" presStyleIdx="4" presStyleCnt="9" custScaleX="129561" custLinFactX="73603" custLinFactNeighborX="100000" custLinFactNeighborY="-29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75D49F-1B05-46D4-A40D-3874D9B93A7E}" type="pres">
      <dgm:prSet presAssocID="{1B6495D5-E979-4BD5-84FA-F152CBB88175}" presName="sibTrans" presStyleLbl="sibTrans1D1" presStyleIdx="4" presStyleCnt="8"/>
      <dgm:spPr/>
      <dgm:t>
        <a:bodyPr/>
        <a:lstStyle/>
        <a:p>
          <a:endParaRPr lang="zh-CN" altLang="en-US"/>
        </a:p>
      </dgm:t>
    </dgm:pt>
    <dgm:pt modelId="{F2644DF3-6F58-4E3A-849E-40A7D237437A}" type="pres">
      <dgm:prSet presAssocID="{1B6495D5-E979-4BD5-84FA-F152CBB88175}" presName="connectorText" presStyleLbl="sibTrans1D1" presStyleIdx="4" presStyleCnt="8"/>
      <dgm:spPr/>
      <dgm:t>
        <a:bodyPr/>
        <a:lstStyle/>
        <a:p>
          <a:endParaRPr lang="zh-CN" altLang="en-US"/>
        </a:p>
      </dgm:t>
    </dgm:pt>
    <dgm:pt modelId="{746EBA57-ED6F-4597-AC9E-F769770C989D}" type="pres">
      <dgm:prSet presAssocID="{C0F43742-2E82-44F1-B167-6D559239E591}" presName="node" presStyleLbl="node1" presStyleIdx="5" presStyleCnt="9" custScaleY="110000" custLinFactX="97922" custLinFactNeighborX="100000" custLinFactNeighborY="-29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0A4EED-5A7C-47F2-A436-27993D943F9D}" type="pres">
      <dgm:prSet presAssocID="{87908573-E43B-429B-9440-725DDBA4D14C}" presName="sibTrans" presStyleLbl="sibTrans1D1" presStyleIdx="5" presStyleCnt="8"/>
      <dgm:spPr/>
      <dgm:t>
        <a:bodyPr/>
        <a:lstStyle/>
        <a:p>
          <a:endParaRPr lang="zh-CN" altLang="en-US"/>
        </a:p>
      </dgm:t>
    </dgm:pt>
    <dgm:pt modelId="{CF2D3778-3D84-4D91-B737-F6FDF4B2590A}" type="pres">
      <dgm:prSet presAssocID="{87908573-E43B-429B-9440-725DDBA4D14C}" presName="connectorText" presStyleLbl="sibTrans1D1" presStyleIdx="5" presStyleCnt="8"/>
      <dgm:spPr/>
      <dgm:t>
        <a:bodyPr/>
        <a:lstStyle/>
        <a:p>
          <a:endParaRPr lang="zh-CN" altLang="en-US"/>
        </a:p>
      </dgm:t>
    </dgm:pt>
    <dgm:pt modelId="{9D366185-0C52-4D0F-8836-C1A81DAD72BF}" type="pres">
      <dgm:prSet presAssocID="{E8E256AF-455B-464E-BCC4-6BBEE5E19946}" presName="node" presStyleLbl="node1" presStyleIdx="6" presStyleCnt="9" custLinFactX="-100000" custLinFactY="36111" custLinFactNeighborX="-158394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629A5-EC3F-4547-B6D4-7338FE4EE4B3}" type="pres">
      <dgm:prSet presAssocID="{AAB88D75-7EFE-4C7E-BDB7-A84D1150B90C}" presName="sibTrans" presStyleLbl="sibTrans1D1" presStyleIdx="6" presStyleCnt="8"/>
      <dgm:spPr/>
      <dgm:t>
        <a:bodyPr/>
        <a:lstStyle/>
        <a:p>
          <a:endParaRPr lang="zh-CN" altLang="en-US"/>
        </a:p>
      </dgm:t>
    </dgm:pt>
    <dgm:pt modelId="{8948C972-CB52-4017-B0ED-FFC7BCC283B4}" type="pres">
      <dgm:prSet presAssocID="{AAB88D75-7EFE-4C7E-BDB7-A84D1150B90C}" presName="connectorText" presStyleLbl="sibTrans1D1" presStyleIdx="6" presStyleCnt="8"/>
      <dgm:spPr/>
      <dgm:t>
        <a:bodyPr/>
        <a:lstStyle/>
        <a:p>
          <a:endParaRPr lang="zh-CN" altLang="en-US"/>
        </a:p>
      </dgm:t>
    </dgm:pt>
    <dgm:pt modelId="{636FC421-BED6-4BCF-AB1F-F2353AEEEC30}" type="pres">
      <dgm:prSet presAssocID="{7A82F5D0-26C3-4F37-BE69-EDD1FE42AC9F}" presName="node" presStyleLbl="node1" presStyleIdx="7" presStyleCnt="9" custScaleX="135113" custLinFactX="75177" custLinFactNeighborX="100000" custLinFactNeighborY="-72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F066EC-A4FB-4244-892B-C14EFAA84E35}" type="pres">
      <dgm:prSet presAssocID="{B0D49DDA-9940-44DD-AED1-1AAD6ACD2C93}" presName="sibTrans" presStyleLbl="sibTrans1D1" presStyleIdx="7" presStyleCnt="8"/>
      <dgm:spPr/>
      <dgm:t>
        <a:bodyPr/>
        <a:lstStyle/>
        <a:p>
          <a:endParaRPr lang="zh-CN" altLang="en-US"/>
        </a:p>
      </dgm:t>
    </dgm:pt>
    <dgm:pt modelId="{EA8A7DBD-7ADD-4BE7-B19E-16D4F54B00CB}" type="pres">
      <dgm:prSet presAssocID="{B0D49DDA-9940-44DD-AED1-1AAD6ACD2C93}" presName="connectorText" presStyleLbl="sibTrans1D1" presStyleIdx="7" presStyleCnt="8"/>
      <dgm:spPr/>
      <dgm:t>
        <a:bodyPr/>
        <a:lstStyle/>
        <a:p>
          <a:endParaRPr lang="zh-CN" altLang="en-US"/>
        </a:p>
      </dgm:t>
    </dgm:pt>
    <dgm:pt modelId="{5696761B-5FBA-4A70-B00F-A7BBF5B096B0}" type="pres">
      <dgm:prSet presAssocID="{C11793B9-2985-4C20-A184-FB20A38E253C}" presName="node" presStyleLbl="node1" presStyleIdx="8" presStyleCnt="9" custLinFactX="92631" custLinFactNeighborX="100000" custLinFactNeighborY="-72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F1A905F-A250-4023-AEB5-750EE745C40A}" type="presOf" srcId="{87908573-E43B-429B-9440-725DDBA4D14C}" destId="{250A4EED-5A7C-47F2-A436-27993D943F9D}" srcOrd="0" destOrd="0" presId="urn:microsoft.com/office/officeart/2005/8/layout/bProcess3"/>
    <dgm:cxn modelId="{13066DEA-D9A7-4961-82C3-32966F626E37}" srcId="{571199CC-49AD-424C-A028-10A1A34322AB}" destId="{4AF60FB9-0AB3-4EBB-B4FA-DB6F5DD3F981}" srcOrd="3" destOrd="0" parTransId="{07845764-5F48-4914-9DDF-82193F9CC525}" sibTransId="{933F48F2-6C61-405C-A8B5-7439C51AA2D3}"/>
    <dgm:cxn modelId="{4F9218CA-3178-472F-8420-B45072863497}" type="presOf" srcId="{8C275C11-CFFB-4579-9896-51071069A5AC}" destId="{C7035E8B-B560-4807-B920-C5A166465897}" srcOrd="1" destOrd="0" presId="urn:microsoft.com/office/officeart/2005/8/layout/bProcess3"/>
    <dgm:cxn modelId="{08F40510-8FBD-4615-9913-BF37D2F802E9}" type="presOf" srcId="{44AB7B04-5E01-42F5-AFF5-FFB88685CC2B}" destId="{7C2B1018-A027-493E-B884-F9CA02D4EC65}" srcOrd="0" destOrd="0" presId="urn:microsoft.com/office/officeart/2005/8/layout/bProcess3"/>
    <dgm:cxn modelId="{CE31C44F-D001-48EE-96FF-1B99226217CD}" type="presOf" srcId="{A20194AE-0AE9-4D57-A8E2-F4E4C97939F1}" destId="{106C0D62-D354-40B7-B5AF-0252EA6DA1E3}" srcOrd="0" destOrd="0" presId="urn:microsoft.com/office/officeart/2005/8/layout/bProcess3"/>
    <dgm:cxn modelId="{F191B2A9-41FC-4E4A-A63E-206A951CF938}" type="presOf" srcId="{4AF60FB9-0AB3-4EBB-B4FA-DB6F5DD3F981}" destId="{44A3234B-4014-44A7-A3C4-091BDC9B26B5}" srcOrd="0" destOrd="0" presId="urn:microsoft.com/office/officeart/2005/8/layout/bProcess3"/>
    <dgm:cxn modelId="{06611379-0779-43E2-BC69-9B58ADDE4CF9}" srcId="{571199CC-49AD-424C-A028-10A1A34322AB}" destId="{E8E256AF-455B-464E-BCC4-6BBEE5E19946}" srcOrd="6" destOrd="0" parTransId="{3E5BF8F2-9D85-4157-9464-8923ACD579BD}" sibTransId="{AAB88D75-7EFE-4C7E-BDB7-A84D1150B90C}"/>
    <dgm:cxn modelId="{A05B4469-4DE4-4684-917B-6B5A4372D6D3}" srcId="{571199CC-49AD-424C-A028-10A1A34322AB}" destId="{C0F43742-2E82-44F1-B167-6D559239E591}" srcOrd="5" destOrd="0" parTransId="{90650254-EFDB-4D3E-B125-E89951967F37}" sibTransId="{87908573-E43B-429B-9440-725DDBA4D14C}"/>
    <dgm:cxn modelId="{0DC5EE55-22D6-4175-9322-C68A792B0713}" srcId="{571199CC-49AD-424C-A028-10A1A34322AB}" destId="{59BCBA3C-63D4-4BCC-8D17-63F59548B43F}" srcOrd="2" destOrd="0" parTransId="{584A7B4E-9EF0-4214-892A-DF1259DFAAFB}" sibTransId="{A20194AE-0AE9-4D57-A8E2-F4E4C97939F1}"/>
    <dgm:cxn modelId="{6237F1D3-0550-4171-B004-5A3ED296EF16}" type="presOf" srcId="{F4DFE90B-F139-41F6-AFD5-1BFF6CDD34E6}" destId="{7C36A727-19C9-40FB-8C35-ED2B8BEC1265}" srcOrd="1" destOrd="0" presId="urn:microsoft.com/office/officeart/2005/8/layout/bProcess3"/>
    <dgm:cxn modelId="{B034421A-7E5E-49B6-9B1E-DF0E4BFF1076}" type="presOf" srcId="{C0F43742-2E82-44F1-B167-6D559239E591}" destId="{746EBA57-ED6F-4597-AC9E-F769770C989D}" srcOrd="0" destOrd="0" presId="urn:microsoft.com/office/officeart/2005/8/layout/bProcess3"/>
    <dgm:cxn modelId="{F0965069-E94D-4ADE-B1EE-B46B0BE04B8B}" type="presOf" srcId="{933F48F2-6C61-405C-A8B5-7439C51AA2D3}" destId="{3DCB5097-5095-40DF-BF82-1AB75710C00E}" srcOrd="1" destOrd="0" presId="urn:microsoft.com/office/officeart/2005/8/layout/bProcess3"/>
    <dgm:cxn modelId="{9A920945-596E-4E37-ACDF-99A243D2361E}" srcId="{571199CC-49AD-424C-A028-10A1A34322AB}" destId="{7A82F5D0-26C3-4F37-BE69-EDD1FE42AC9F}" srcOrd="7" destOrd="0" parTransId="{E086C4DD-34D1-4FB9-A6BA-F1A89454911E}" sibTransId="{B0D49DDA-9940-44DD-AED1-1AAD6ACD2C93}"/>
    <dgm:cxn modelId="{51335EDF-6227-4DF9-893C-1F2E787D76FB}" type="presOf" srcId="{7A82F5D0-26C3-4F37-BE69-EDD1FE42AC9F}" destId="{636FC421-BED6-4BCF-AB1F-F2353AEEEC30}" srcOrd="0" destOrd="0" presId="urn:microsoft.com/office/officeart/2005/8/layout/bProcess3"/>
    <dgm:cxn modelId="{C20122EC-C587-48E0-9965-F7425D31A441}" type="presOf" srcId="{1B6495D5-E979-4BD5-84FA-F152CBB88175}" destId="{F2644DF3-6F58-4E3A-849E-40A7D237437A}" srcOrd="1" destOrd="0" presId="urn:microsoft.com/office/officeart/2005/8/layout/bProcess3"/>
    <dgm:cxn modelId="{82CB694D-2ADE-43F9-8549-0C802A8FE7A9}" type="presOf" srcId="{F4DFE90B-F139-41F6-AFD5-1BFF6CDD34E6}" destId="{76CAA13C-9EC7-43C5-81F6-6B00FCABA0C9}" srcOrd="0" destOrd="0" presId="urn:microsoft.com/office/officeart/2005/8/layout/bProcess3"/>
    <dgm:cxn modelId="{D1188365-55D4-4D44-989B-A614CC2E63B1}" type="presOf" srcId="{C11793B9-2985-4C20-A184-FB20A38E253C}" destId="{5696761B-5FBA-4A70-B00F-A7BBF5B096B0}" srcOrd="0" destOrd="0" presId="urn:microsoft.com/office/officeart/2005/8/layout/bProcess3"/>
    <dgm:cxn modelId="{D9EBA4D4-E620-4DA3-8C80-FACED6C28258}" type="presOf" srcId="{88A27324-4136-4F5C-A927-67D9C76C20D2}" destId="{CF3EC443-5C96-4789-888D-D458C526CB58}" srcOrd="0" destOrd="0" presId="urn:microsoft.com/office/officeart/2005/8/layout/bProcess3"/>
    <dgm:cxn modelId="{28544A24-121D-49B9-9C7C-CD0853B09F87}" srcId="{571199CC-49AD-424C-A028-10A1A34322AB}" destId="{88A27324-4136-4F5C-A927-67D9C76C20D2}" srcOrd="0" destOrd="0" parTransId="{5F4B8147-9336-4EEE-A9C7-CC6FFF9890F3}" sibTransId="{8C275C11-CFFB-4579-9896-51071069A5AC}"/>
    <dgm:cxn modelId="{D4495D8D-2AB5-4D44-B6EE-990AB23DCCF4}" type="presOf" srcId="{B0D49DDA-9940-44DD-AED1-1AAD6ACD2C93}" destId="{EA8A7DBD-7ADD-4BE7-B19E-16D4F54B00CB}" srcOrd="1" destOrd="0" presId="urn:microsoft.com/office/officeart/2005/8/layout/bProcess3"/>
    <dgm:cxn modelId="{672B6CE7-8562-46EF-9F9A-D6615F1055BA}" type="presOf" srcId="{B4BA4495-386B-4387-A225-AE0493F6ED80}" destId="{1368C6EC-490A-4003-9F93-BCB079B3933A}" srcOrd="0" destOrd="0" presId="urn:microsoft.com/office/officeart/2005/8/layout/bProcess3"/>
    <dgm:cxn modelId="{1394B7D6-6D59-4E07-BE17-BEBA63AAF6FA}" type="presOf" srcId="{933F48F2-6C61-405C-A8B5-7439C51AA2D3}" destId="{E2C17C76-4836-4254-9683-DF167B884F79}" srcOrd="0" destOrd="0" presId="urn:microsoft.com/office/officeart/2005/8/layout/bProcess3"/>
    <dgm:cxn modelId="{2137FBEE-543C-42C1-8844-F4F68233F54D}" srcId="{571199CC-49AD-424C-A028-10A1A34322AB}" destId="{C11793B9-2985-4C20-A184-FB20A38E253C}" srcOrd="8" destOrd="0" parTransId="{BDC09AE6-2E98-4265-99D1-5DCB6BB9508D}" sibTransId="{FFD9F688-B979-4009-B176-C6FA3D718FB7}"/>
    <dgm:cxn modelId="{10BEFDED-3977-4302-AB29-93D098FA9C45}" type="presOf" srcId="{87908573-E43B-429B-9440-725DDBA4D14C}" destId="{CF2D3778-3D84-4D91-B737-F6FDF4B2590A}" srcOrd="1" destOrd="0" presId="urn:microsoft.com/office/officeart/2005/8/layout/bProcess3"/>
    <dgm:cxn modelId="{4C7895A2-9846-4D14-BDA0-BE57C5037586}" srcId="{571199CC-49AD-424C-A028-10A1A34322AB}" destId="{B4BA4495-386B-4387-A225-AE0493F6ED80}" srcOrd="4" destOrd="0" parTransId="{40685232-B38E-4295-A6CB-06FC5209925E}" sibTransId="{1B6495D5-E979-4BD5-84FA-F152CBB88175}"/>
    <dgm:cxn modelId="{73265E56-DB8D-4EDC-9612-541017C47AF4}" type="presOf" srcId="{8C275C11-CFFB-4579-9896-51071069A5AC}" destId="{069ADB31-59E6-48A5-938B-5D46D9611D0C}" srcOrd="0" destOrd="0" presId="urn:microsoft.com/office/officeart/2005/8/layout/bProcess3"/>
    <dgm:cxn modelId="{BBD02271-2B61-4B3E-8005-D486BA8B36B2}" type="presOf" srcId="{AAB88D75-7EFE-4C7E-BDB7-A84D1150B90C}" destId="{B27629A5-EC3F-4547-B6D4-7338FE4EE4B3}" srcOrd="0" destOrd="0" presId="urn:microsoft.com/office/officeart/2005/8/layout/bProcess3"/>
    <dgm:cxn modelId="{B12D4BCE-E26A-466A-BEAF-C1358C9D43D9}" type="presOf" srcId="{B0D49DDA-9940-44DD-AED1-1AAD6ACD2C93}" destId="{0EF066EC-A4FB-4244-892B-C14EFAA84E35}" srcOrd="0" destOrd="0" presId="urn:microsoft.com/office/officeart/2005/8/layout/bProcess3"/>
    <dgm:cxn modelId="{5CABD82C-0D95-4752-B721-591F7BFF0CBB}" type="presOf" srcId="{AAB88D75-7EFE-4C7E-BDB7-A84D1150B90C}" destId="{8948C972-CB52-4017-B0ED-FFC7BCC283B4}" srcOrd="1" destOrd="0" presId="urn:microsoft.com/office/officeart/2005/8/layout/bProcess3"/>
    <dgm:cxn modelId="{09C7C22B-94DE-4698-9779-23128D2C2261}" type="presOf" srcId="{A20194AE-0AE9-4D57-A8E2-F4E4C97939F1}" destId="{8BB2A006-3900-4C34-B5B6-410E8C0D9497}" srcOrd="1" destOrd="0" presId="urn:microsoft.com/office/officeart/2005/8/layout/bProcess3"/>
    <dgm:cxn modelId="{709E9F66-7FB9-456C-9B88-558770B3ABCC}" type="presOf" srcId="{571199CC-49AD-424C-A028-10A1A34322AB}" destId="{33324E81-C589-4ADC-B652-8A808EA1C835}" srcOrd="0" destOrd="0" presId="urn:microsoft.com/office/officeart/2005/8/layout/bProcess3"/>
    <dgm:cxn modelId="{6A56DCF5-0817-49EE-9A9E-04B28FF1E4A8}" type="presOf" srcId="{1B6495D5-E979-4BD5-84FA-F152CBB88175}" destId="{2F75D49F-1B05-46D4-A40D-3874D9B93A7E}" srcOrd="0" destOrd="0" presId="urn:microsoft.com/office/officeart/2005/8/layout/bProcess3"/>
    <dgm:cxn modelId="{D29BCE4E-286A-48A8-8021-74FE123F5376}" srcId="{571199CC-49AD-424C-A028-10A1A34322AB}" destId="{44AB7B04-5E01-42F5-AFF5-FFB88685CC2B}" srcOrd="1" destOrd="0" parTransId="{B6155F3E-DC93-4439-BDA2-50AF1AD466F0}" sibTransId="{F4DFE90B-F139-41F6-AFD5-1BFF6CDD34E6}"/>
    <dgm:cxn modelId="{5EEC2A7E-6016-4EB0-AF0B-41ECC4B8A420}" type="presOf" srcId="{E8E256AF-455B-464E-BCC4-6BBEE5E19946}" destId="{9D366185-0C52-4D0F-8836-C1A81DAD72BF}" srcOrd="0" destOrd="0" presId="urn:microsoft.com/office/officeart/2005/8/layout/bProcess3"/>
    <dgm:cxn modelId="{7BA74766-1E10-4812-ABB7-851044E258B0}" type="presOf" srcId="{59BCBA3C-63D4-4BCC-8D17-63F59548B43F}" destId="{5306C4F1-CC1C-46E1-8573-8AF7D48C835E}" srcOrd="0" destOrd="0" presId="urn:microsoft.com/office/officeart/2005/8/layout/bProcess3"/>
    <dgm:cxn modelId="{A36E2C9E-9874-4D24-A6C8-8377B2DC631A}" type="presParOf" srcId="{33324E81-C589-4ADC-B652-8A808EA1C835}" destId="{CF3EC443-5C96-4789-888D-D458C526CB58}" srcOrd="0" destOrd="0" presId="urn:microsoft.com/office/officeart/2005/8/layout/bProcess3"/>
    <dgm:cxn modelId="{3B0D499F-B2BF-4CF9-9F08-E4D8D51A44A5}" type="presParOf" srcId="{33324E81-C589-4ADC-B652-8A808EA1C835}" destId="{069ADB31-59E6-48A5-938B-5D46D9611D0C}" srcOrd="1" destOrd="0" presId="urn:microsoft.com/office/officeart/2005/8/layout/bProcess3"/>
    <dgm:cxn modelId="{344A387A-7114-4255-9BDB-35FC9C722815}" type="presParOf" srcId="{069ADB31-59E6-48A5-938B-5D46D9611D0C}" destId="{C7035E8B-B560-4807-B920-C5A166465897}" srcOrd="0" destOrd="0" presId="urn:microsoft.com/office/officeart/2005/8/layout/bProcess3"/>
    <dgm:cxn modelId="{7BAD0310-FCC1-46F0-AD22-DDE1BA902733}" type="presParOf" srcId="{33324E81-C589-4ADC-B652-8A808EA1C835}" destId="{7C2B1018-A027-493E-B884-F9CA02D4EC65}" srcOrd="2" destOrd="0" presId="urn:microsoft.com/office/officeart/2005/8/layout/bProcess3"/>
    <dgm:cxn modelId="{F8185CDF-47BD-40A0-8224-D2621DE25CB5}" type="presParOf" srcId="{33324E81-C589-4ADC-B652-8A808EA1C835}" destId="{76CAA13C-9EC7-43C5-81F6-6B00FCABA0C9}" srcOrd="3" destOrd="0" presId="urn:microsoft.com/office/officeart/2005/8/layout/bProcess3"/>
    <dgm:cxn modelId="{697CB237-FF74-4BEC-968D-0B87B69008FE}" type="presParOf" srcId="{76CAA13C-9EC7-43C5-81F6-6B00FCABA0C9}" destId="{7C36A727-19C9-40FB-8C35-ED2B8BEC1265}" srcOrd="0" destOrd="0" presId="urn:microsoft.com/office/officeart/2005/8/layout/bProcess3"/>
    <dgm:cxn modelId="{6A4F8893-8849-4E65-AD04-C62DDC96D164}" type="presParOf" srcId="{33324E81-C589-4ADC-B652-8A808EA1C835}" destId="{5306C4F1-CC1C-46E1-8573-8AF7D48C835E}" srcOrd="4" destOrd="0" presId="urn:microsoft.com/office/officeart/2005/8/layout/bProcess3"/>
    <dgm:cxn modelId="{9D40B977-C91D-4629-ACF7-12E0CD8240C4}" type="presParOf" srcId="{33324E81-C589-4ADC-B652-8A808EA1C835}" destId="{106C0D62-D354-40B7-B5AF-0252EA6DA1E3}" srcOrd="5" destOrd="0" presId="urn:microsoft.com/office/officeart/2005/8/layout/bProcess3"/>
    <dgm:cxn modelId="{A9DBCC9A-6308-4592-B11A-42C8200B0AFB}" type="presParOf" srcId="{106C0D62-D354-40B7-B5AF-0252EA6DA1E3}" destId="{8BB2A006-3900-4C34-B5B6-410E8C0D9497}" srcOrd="0" destOrd="0" presId="urn:microsoft.com/office/officeart/2005/8/layout/bProcess3"/>
    <dgm:cxn modelId="{F621A490-28AE-40EF-86E5-B9026E1270DE}" type="presParOf" srcId="{33324E81-C589-4ADC-B652-8A808EA1C835}" destId="{44A3234B-4014-44A7-A3C4-091BDC9B26B5}" srcOrd="6" destOrd="0" presId="urn:microsoft.com/office/officeart/2005/8/layout/bProcess3"/>
    <dgm:cxn modelId="{D2B0B72D-3F66-4496-AA3E-A66224E7E6C4}" type="presParOf" srcId="{33324E81-C589-4ADC-B652-8A808EA1C835}" destId="{E2C17C76-4836-4254-9683-DF167B884F79}" srcOrd="7" destOrd="0" presId="urn:microsoft.com/office/officeart/2005/8/layout/bProcess3"/>
    <dgm:cxn modelId="{82CE4BE0-27BD-4998-8606-BC15E79D7C12}" type="presParOf" srcId="{E2C17C76-4836-4254-9683-DF167B884F79}" destId="{3DCB5097-5095-40DF-BF82-1AB75710C00E}" srcOrd="0" destOrd="0" presId="urn:microsoft.com/office/officeart/2005/8/layout/bProcess3"/>
    <dgm:cxn modelId="{3361D63E-7C47-44E9-8B3B-E64B440E532F}" type="presParOf" srcId="{33324E81-C589-4ADC-B652-8A808EA1C835}" destId="{1368C6EC-490A-4003-9F93-BCB079B3933A}" srcOrd="8" destOrd="0" presId="urn:microsoft.com/office/officeart/2005/8/layout/bProcess3"/>
    <dgm:cxn modelId="{5A814AE6-D8BB-49C1-B446-CCF3DBEC26D6}" type="presParOf" srcId="{33324E81-C589-4ADC-B652-8A808EA1C835}" destId="{2F75D49F-1B05-46D4-A40D-3874D9B93A7E}" srcOrd="9" destOrd="0" presId="urn:microsoft.com/office/officeart/2005/8/layout/bProcess3"/>
    <dgm:cxn modelId="{8D3E9CF5-B9B4-4436-8CC7-2869006D00C8}" type="presParOf" srcId="{2F75D49F-1B05-46D4-A40D-3874D9B93A7E}" destId="{F2644DF3-6F58-4E3A-849E-40A7D237437A}" srcOrd="0" destOrd="0" presId="urn:microsoft.com/office/officeart/2005/8/layout/bProcess3"/>
    <dgm:cxn modelId="{72931881-494F-471A-9577-E6675779633F}" type="presParOf" srcId="{33324E81-C589-4ADC-B652-8A808EA1C835}" destId="{746EBA57-ED6F-4597-AC9E-F769770C989D}" srcOrd="10" destOrd="0" presId="urn:microsoft.com/office/officeart/2005/8/layout/bProcess3"/>
    <dgm:cxn modelId="{F04E681B-F048-4064-8936-91389960B5D6}" type="presParOf" srcId="{33324E81-C589-4ADC-B652-8A808EA1C835}" destId="{250A4EED-5A7C-47F2-A436-27993D943F9D}" srcOrd="11" destOrd="0" presId="urn:microsoft.com/office/officeart/2005/8/layout/bProcess3"/>
    <dgm:cxn modelId="{EB9F408E-B8E8-4EB2-9CAB-F58B8D264A58}" type="presParOf" srcId="{250A4EED-5A7C-47F2-A436-27993D943F9D}" destId="{CF2D3778-3D84-4D91-B737-F6FDF4B2590A}" srcOrd="0" destOrd="0" presId="urn:microsoft.com/office/officeart/2005/8/layout/bProcess3"/>
    <dgm:cxn modelId="{C62D6074-5737-4DE3-91E1-7F85F87C1EB1}" type="presParOf" srcId="{33324E81-C589-4ADC-B652-8A808EA1C835}" destId="{9D366185-0C52-4D0F-8836-C1A81DAD72BF}" srcOrd="12" destOrd="0" presId="urn:microsoft.com/office/officeart/2005/8/layout/bProcess3"/>
    <dgm:cxn modelId="{39A5C75A-8F2E-4935-A247-9F385C22F79D}" type="presParOf" srcId="{33324E81-C589-4ADC-B652-8A808EA1C835}" destId="{B27629A5-EC3F-4547-B6D4-7338FE4EE4B3}" srcOrd="13" destOrd="0" presId="urn:microsoft.com/office/officeart/2005/8/layout/bProcess3"/>
    <dgm:cxn modelId="{725ABF85-311A-498F-B219-C4D29B3C42C4}" type="presParOf" srcId="{B27629A5-EC3F-4547-B6D4-7338FE4EE4B3}" destId="{8948C972-CB52-4017-B0ED-FFC7BCC283B4}" srcOrd="0" destOrd="0" presId="urn:microsoft.com/office/officeart/2005/8/layout/bProcess3"/>
    <dgm:cxn modelId="{83D56724-C1D5-4E4B-91F1-7FCC93E7A425}" type="presParOf" srcId="{33324E81-C589-4ADC-B652-8A808EA1C835}" destId="{636FC421-BED6-4BCF-AB1F-F2353AEEEC30}" srcOrd="14" destOrd="0" presId="urn:microsoft.com/office/officeart/2005/8/layout/bProcess3"/>
    <dgm:cxn modelId="{0E351A2D-24A8-479A-B495-41AC597A36F6}" type="presParOf" srcId="{33324E81-C589-4ADC-B652-8A808EA1C835}" destId="{0EF066EC-A4FB-4244-892B-C14EFAA84E35}" srcOrd="15" destOrd="0" presId="urn:microsoft.com/office/officeart/2005/8/layout/bProcess3"/>
    <dgm:cxn modelId="{C637A1B9-E99B-421C-947E-A7D06A056AE1}" type="presParOf" srcId="{0EF066EC-A4FB-4244-892B-C14EFAA84E35}" destId="{EA8A7DBD-7ADD-4BE7-B19E-16D4F54B00CB}" srcOrd="0" destOrd="0" presId="urn:microsoft.com/office/officeart/2005/8/layout/bProcess3"/>
    <dgm:cxn modelId="{FF22379A-D5B6-45F7-8C1B-A574BE397B05}" type="presParOf" srcId="{33324E81-C589-4ADC-B652-8A808EA1C835}" destId="{5696761B-5FBA-4A70-B00F-A7BBF5B096B0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6E274-FD63-47B4-A2D6-CAF0307267D1}">
      <dsp:nvSpPr>
        <dsp:cNvPr id="0" name=""/>
        <dsp:cNvSpPr/>
      </dsp:nvSpPr>
      <dsp:spPr>
        <a:xfrm>
          <a:off x="3181" y="26514"/>
          <a:ext cx="3101640" cy="691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/>
            <a:t>学习目的</a:t>
          </a:r>
          <a:endParaRPr lang="zh-CN" sz="2400" kern="1200"/>
        </a:p>
      </dsp:txBody>
      <dsp:txXfrm>
        <a:off x="3181" y="26514"/>
        <a:ext cx="3101640" cy="691200"/>
      </dsp:txXfrm>
    </dsp:sp>
    <dsp:sp modelId="{195E6D03-CA23-4D8F-A12C-C608CA9AE9B4}">
      <dsp:nvSpPr>
        <dsp:cNvPr id="0" name=""/>
        <dsp:cNvSpPr/>
      </dsp:nvSpPr>
      <dsp:spPr>
        <a:xfrm>
          <a:off x="3181" y="717714"/>
          <a:ext cx="3101640" cy="40186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smtClean="0"/>
            <a:t>【掌握】数据科学的基本流程及常用方法；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smtClean="0"/>
            <a:t>【理解】结合数据科学的基本流程和常用方法，理解数据科学与数据工程的区别；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smtClean="0"/>
            <a:t>【了解】数据科学中的项目管理。</a:t>
          </a:r>
          <a:endParaRPr lang="zh-CN" sz="2400" kern="1200"/>
        </a:p>
      </dsp:txBody>
      <dsp:txXfrm>
        <a:off x="3181" y="717714"/>
        <a:ext cx="3101640" cy="4018680"/>
      </dsp:txXfrm>
    </dsp:sp>
    <dsp:sp modelId="{7B64E20C-2328-418A-AC06-A9F61E1F55A5}">
      <dsp:nvSpPr>
        <dsp:cNvPr id="0" name=""/>
        <dsp:cNvSpPr/>
      </dsp:nvSpPr>
      <dsp:spPr>
        <a:xfrm>
          <a:off x="3539051" y="26514"/>
          <a:ext cx="3101640" cy="691200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/>
            <a:t>学习重点</a:t>
          </a:r>
          <a:endParaRPr lang="zh-CN" sz="2400" kern="1200"/>
        </a:p>
      </dsp:txBody>
      <dsp:txXfrm>
        <a:off x="3539051" y="26514"/>
        <a:ext cx="3101640" cy="691200"/>
      </dsp:txXfrm>
    </dsp:sp>
    <dsp:sp modelId="{06097BBD-380D-4AAA-85F3-46E833064D64}">
      <dsp:nvSpPr>
        <dsp:cNvPr id="0" name=""/>
        <dsp:cNvSpPr/>
      </dsp:nvSpPr>
      <dsp:spPr>
        <a:xfrm>
          <a:off x="3539051" y="717714"/>
          <a:ext cx="3101640" cy="4018680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smtClean="0"/>
            <a:t>数据加工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smtClean="0"/>
            <a:t>探索性数据分析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smtClean="0"/>
            <a:t>数据洞见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smtClean="0"/>
            <a:t>数据故事化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smtClean="0"/>
            <a:t>数据可视化</a:t>
          </a:r>
          <a:endParaRPr lang="zh-CN" sz="2400" kern="1200"/>
        </a:p>
      </dsp:txBody>
      <dsp:txXfrm>
        <a:off x="3539051" y="717714"/>
        <a:ext cx="3101640" cy="4018680"/>
      </dsp:txXfrm>
    </dsp:sp>
    <dsp:sp modelId="{C7F532D6-545A-4120-927D-9970D612B312}">
      <dsp:nvSpPr>
        <dsp:cNvPr id="0" name=""/>
        <dsp:cNvSpPr/>
      </dsp:nvSpPr>
      <dsp:spPr>
        <a:xfrm>
          <a:off x="7074922" y="26514"/>
          <a:ext cx="3101640" cy="6912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/>
            <a:t>学习难点</a:t>
          </a:r>
          <a:endParaRPr lang="zh-CN" sz="2400" kern="1200"/>
        </a:p>
      </dsp:txBody>
      <dsp:txXfrm>
        <a:off x="7074922" y="26514"/>
        <a:ext cx="3101640" cy="691200"/>
      </dsp:txXfrm>
    </dsp:sp>
    <dsp:sp modelId="{A1002085-F0F5-4306-A594-BA071FADFB02}">
      <dsp:nvSpPr>
        <dsp:cNvPr id="0" name=""/>
        <dsp:cNvSpPr/>
      </dsp:nvSpPr>
      <dsp:spPr>
        <a:xfrm>
          <a:off x="7074922" y="717714"/>
          <a:ext cx="3101640" cy="401868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smtClean="0"/>
            <a:t>数据加工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smtClean="0"/>
            <a:t>数据故事化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smtClean="0"/>
            <a:t>数据可视化</a:t>
          </a:r>
          <a:endParaRPr lang="zh-CN" sz="2400" kern="1200"/>
        </a:p>
      </dsp:txBody>
      <dsp:txXfrm>
        <a:off x="7074922" y="717714"/>
        <a:ext cx="3101640" cy="4018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DB31-59E6-48A5-938B-5D46D9611D0C}">
      <dsp:nvSpPr>
        <dsp:cNvPr id="0" name=""/>
        <dsp:cNvSpPr/>
      </dsp:nvSpPr>
      <dsp:spPr>
        <a:xfrm>
          <a:off x="2579601" y="569498"/>
          <a:ext cx="11267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0474" y="45720"/>
              </a:lnTo>
              <a:lnTo>
                <a:pt x="580474" y="47321"/>
              </a:lnTo>
              <a:lnTo>
                <a:pt x="1126748" y="47321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14042" y="612859"/>
        <a:ext cx="57867" cy="4716"/>
      </dsp:txXfrm>
    </dsp:sp>
    <dsp:sp modelId="{CF3EC443-5C96-4789-888D-D458C526CB58}">
      <dsp:nvSpPr>
        <dsp:cNvPr id="0" name=""/>
        <dsp:cNvSpPr/>
      </dsp:nvSpPr>
      <dsp:spPr>
        <a:xfrm>
          <a:off x="530673" y="0"/>
          <a:ext cx="2050727" cy="12304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1.</a:t>
          </a:r>
          <a:r>
            <a:rPr lang="zh-CN" sz="2700" b="1" kern="1200" dirty="0" smtClean="0"/>
            <a:t>基本流程 </a:t>
          </a:r>
          <a:endParaRPr lang="zh-CN" sz="2700" kern="1200" dirty="0"/>
        </a:p>
      </dsp:txBody>
      <dsp:txXfrm>
        <a:off x="530673" y="0"/>
        <a:ext cx="2050727" cy="1230436"/>
      </dsp:txXfrm>
    </dsp:sp>
    <dsp:sp modelId="{76CAA13C-9EC7-43C5-81F6-6B00FCABA0C9}">
      <dsp:nvSpPr>
        <dsp:cNvPr id="0" name=""/>
        <dsp:cNvSpPr/>
      </dsp:nvSpPr>
      <dsp:spPr>
        <a:xfrm>
          <a:off x="6208282" y="569498"/>
          <a:ext cx="10731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321"/>
              </a:moveTo>
              <a:lnTo>
                <a:pt x="553671" y="47321"/>
              </a:lnTo>
              <a:lnTo>
                <a:pt x="553671" y="45720"/>
              </a:lnTo>
              <a:lnTo>
                <a:pt x="1073142" y="45720"/>
              </a:lnTo>
            </a:path>
          </a:pathLst>
        </a:custGeom>
        <a:noFill/>
        <a:ln w="6350" cap="rnd" cmpd="sng" algn="ctr">
          <a:solidFill>
            <a:schemeClr val="accent5">
              <a:hueOff val="-1050478"/>
              <a:satOff val="-1461"/>
              <a:lumOff val="-5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17259" y="612859"/>
        <a:ext cx="55187" cy="4716"/>
      </dsp:txXfrm>
    </dsp:sp>
    <dsp:sp modelId="{7C2B1018-A027-493E-B884-F9CA02D4EC65}">
      <dsp:nvSpPr>
        <dsp:cNvPr id="0" name=""/>
        <dsp:cNvSpPr/>
      </dsp:nvSpPr>
      <dsp:spPr>
        <a:xfrm>
          <a:off x="3738750" y="1601"/>
          <a:ext cx="2471331" cy="1230436"/>
        </a:xfrm>
        <a:prstGeom prst="rect">
          <a:avLst/>
        </a:prstGeom>
        <a:gradFill rotWithShape="0">
          <a:gsLst>
            <a:gs pos="0">
              <a:schemeClr val="accent5">
                <a:hueOff val="-919168"/>
                <a:satOff val="-1278"/>
                <a:lumOff val="-490"/>
                <a:alphaOff val="0"/>
                <a:shade val="47500"/>
                <a:satMod val="137000"/>
              </a:schemeClr>
            </a:gs>
            <a:gs pos="55000">
              <a:schemeClr val="accent5">
                <a:hueOff val="-919168"/>
                <a:satOff val="-1278"/>
                <a:lumOff val="-490"/>
                <a:alphaOff val="0"/>
                <a:shade val="69000"/>
                <a:satMod val="137000"/>
              </a:schemeClr>
            </a:gs>
            <a:gs pos="100000">
              <a:schemeClr val="accent5">
                <a:hueOff val="-919168"/>
                <a:satOff val="-1278"/>
                <a:lumOff val="-49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2.</a:t>
          </a:r>
          <a:r>
            <a:rPr lang="zh-CN" sz="2700" b="1" kern="1200" dirty="0" smtClean="0"/>
            <a:t>数据加工</a:t>
          </a:r>
          <a:endParaRPr lang="zh-CN" sz="2700" kern="1200" dirty="0"/>
        </a:p>
      </dsp:txBody>
      <dsp:txXfrm>
        <a:off x="3738750" y="1601"/>
        <a:ext cx="2471331" cy="1230436"/>
      </dsp:txXfrm>
    </dsp:sp>
    <dsp:sp modelId="{106C0D62-D354-40B7-B5AF-0252EA6DA1E3}">
      <dsp:nvSpPr>
        <dsp:cNvPr id="0" name=""/>
        <dsp:cNvSpPr/>
      </dsp:nvSpPr>
      <dsp:spPr>
        <a:xfrm>
          <a:off x="1556037" y="1228636"/>
          <a:ext cx="6783150" cy="451770"/>
        </a:xfrm>
        <a:custGeom>
          <a:avLst/>
          <a:gdLst/>
          <a:ahLst/>
          <a:cxnLst/>
          <a:rect l="0" t="0" r="0" b="0"/>
          <a:pathLst>
            <a:path>
              <a:moveTo>
                <a:pt x="6783150" y="0"/>
              </a:moveTo>
              <a:lnTo>
                <a:pt x="6783150" y="242985"/>
              </a:lnTo>
              <a:lnTo>
                <a:pt x="0" y="242985"/>
              </a:lnTo>
              <a:lnTo>
                <a:pt x="0" y="451770"/>
              </a:lnTo>
            </a:path>
          </a:pathLst>
        </a:custGeom>
        <a:noFill/>
        <a:ln w="6350" cap="rnd" cmpd="sng" algn="ctr">
          <a:solidFill>
            <a:schemeClr val="accent5">
              <a:hueOff val="-2100956"/>
              <a:satOff val="-2922"/>
              <a:lumOff val="-112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77606" y="1452163"/>
        <a:ext cx="340014" cy="4716"/>
      </dsp:txXfrm>
    </dsp:sp>
    <dsp:sp modelId="{5306C4F1-CC1C-46E1-8573-8AF7D48C835E}">
      <dsp:nvSpPr>
        <dsp:cNvPr id="0" name=""/>
        <dsp:cNvSpPr/>
      </dsp:nvSpPr>
      <dsp:spPr>
        <a:xfrm>
          <a:off x="7313824" y="0"/>
          <a:ext cx="2050727" cy="1230436"/>
        </a:xfrm>
        <a:prstGeom prst="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3.</a:t>
          </a:r>
          <a:r>
            <a:rPr lang="zh-CN" sz="2700" b="1" kern="1200" dirty="0" smtClean="0"/>
            <a:t>数据审计</a:t>
          </a:r>
          <a:endParaRPr lang="zh-CN" sz="2700" kern="1200" dirty="0"/>
        </a:p>
      </dsp:txBody>
      <dsp:txXfrm>
        <a:off x="7313824" y="0"/>
        <a:ext cx="2050727" cy="1230436"/>
      </dsp:txXfrm>
    </dsp:sp>
    <dsp:sp modelId="{E2C17C76-4836-4254-9683-DF167B884F79}">
      <dsp:nvSpPr>
        <dsp:cNvPr id="0" name=""/>
        <dsp:cNvSpPr/>
      </dsp:nvSpPr>
      <dsp:spPr>
        <a:xfrm>
          <a:off x="2579601" y="2282305"/>
          <a:ext cx="11267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0474" y="45720"/>
              </a:lnTo>
              <a:lnTo>
                <a:pt x="580474" y="63442"/>
              </a:lnTo>
              <a:lnTo>
                <a:pt x="1126748" y="63442"/>
              </a:lnTo>
            </a:path>
          </a:pathLst>
        </a:custGeom>
        <a:noFill/>
        <a:ln w="6350" cap="rnd" cmpd="sng" algn="ctr">
          <a:solidFill>
            <a:schemeClr val="accent5">
              <a:hueOff val="-3151433"/>
              <a:satOff val="-4383"/>
              <a:lumOff val="-168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14038" y="2325667"/>
        <a:ext cx="57874" cy="4716"/>
      </dsp:txXfrm>
    </dsp:sp>
    <dsp:sp modelId="{44A3234B-4014-44A7-A3C4-091BDC9B26B5}">
      <dsp:nvSpPr>
        <dsp:cNvPr id="0" name=""/>
        <dsp:cNvSpPr/>
      </dsp:nvSpPr>
      <dsp:spPr>
        <a:xfrm>
          <a:off x="530673" y="1712807"/>
          <a:ext cx="2050727" cy="1230436"/>
        </a:xfrm>
        <a:prstGeom prst="rect">
          <a:avLst/>
        </a:prstGeom>
        <a:gradFill rotWithShape="0">
          <a:gsLst>
            <a:gs pos="0">
              <a:schemeClr val="accent5">
                <a:hueOff val="-2757504"/>
                <a:satOff val="-3835"/>
                <a:lumOff val="-1471"/>
                <a:alphaOff val="0"/>
                <a:shade val="47500"/>
                <a:satMod val="137000"/>
              </a:schemeClr>
            </a:gs>
            <a:gs pos="55000">
              <a:schemeClr val="accent5">
                <a:hueOff val="-2757504"/>
                <a:satOff val="-3835"/>
                <a:lumOff val="-1471"/>
                <a:alphaOff val="0"/>
                <a:shade val="69000"/>
                <a:satMod val="137000"/>
              </a:schemeClr>
            </a:gs>
            <a:gs pos="100000">
              <a:schemeClr val="accent5">
                <a:hueOff val="-2757504"/>
                <a:satOff val="-3835"/>
                <a:lumOff val="-147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4.</a:t>
          </a:r>
          <a:r>
            <a:rPr lang="zh-CN" sz="2700" b="1" kern="1200" dirty="0" smtClean="0"/>
            <a:t>数据分析</a:t>
          </a:r>
          <a:endParaRPr lang="zh-CN" sz="2700" kern="1200" dirty="0"/>
        </a:p>
      </dsp:txBody>
      <dsp:txXfrm>
        <a:off x="530673" y="1712807"/>
        <a:ext cx="2050727" cy="1230436"/>
      </dsp:txXfrm>
    </dsp:sp>
    <dsp:sp modelId="{2F75D49F-1B05-46D4-A40D-3874D9B93A7E}">
      <dsp:nvSpPr>
        <dsp:cNvPr id="0" name=""/>
        <dsp:cNvSpPr/>
      </dsp:nvSpPr>
      <dsp:spPr>
        <a:xfrm>
          <a:off x="6393893" y="2300027"/>
          <a:ext cx="9397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39783" y="45720"/>
              </a:lnTo>
            </a:path>
          </a:pathLst>
        </a:custGeom>
        <a:noFill/>
        <a:ln w="6350" cap="rnd" cmpd="sng" algn="ctr">
          <a:solidFill>
            <a:schemeClr val="accent5">
              <a:hueOff val="-4201911"/>
              <a:satOff val="-5845"/>
              <a:lumOff val="-224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839525" y="2343389"/>
        <a:ext cx="48519" cy="4716"/>
      </dsp:txXfrm>
    </dsp:sp>
    <dsp:sp modelId="{1368C6EC-490A-4003-9F93-BCB079B3933A}">
      <dsp:nvSpPr>
        <dsp:cNvPr id="0" name=""/>
        <dsp:cNvSpPr/>
      </dsp:nvSpPr>
      <dsp:spPr>
        <a:xfrm>
          <a:off x="3738750" y="1730529"/>
          <a:ext cx="2656943" cy="1230436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5.</a:t>
          </a:r>
          <a:r>
            <a:rPr lang="zh-CN" sz="2700" b="1" kern="1200" dirty="0" smtClean="0"/>
            <a:t>数据可视化</a:t>
          </a:r>
          <a:endParaRPr lang="zh-CN" sz="2700" kern="1200" dirty="0"/>
        </a:p>
      </dsp:txBody>
      <dsp:txXfrm>
        <a:off x="3738750" y="1730529"/>
        <a:ext cx="2656943" cy="1230436"/>
      </dsp:txXfrm>
    </dsp:sp>
    <dsp:sp modelId="{250A4EED-5A7C-47F2-A436-27993D943F9D}">
      <dsp:nvSpPr>
        <dsp:cNvPr id="0" name=""/>
        <dsp:cNvSpPr/>
      </dsp:nvSpPr>
      <dsp:spPr>
        <a:xfrm>
          <a:off x="1556037" y="3020687"/>
          <a:ext cx="6835403" cy="387908"/>
        </a:xfrm>
        <a:custGeom>
          <a:avLst/>
          <a:gdLst/>
          <a:ahLst/>
          <a:cxnLst/>
          <a:rect l="0" t="0" r="0" b="0"/>
          <a:pathLst>
            <a:path>
              <a:moveTo>
                <a:pt x="6835403" y="0"/>
              </a:moveTo>
              <a:lnTo>
                <a:pt x="6835403" y="211054"/>
              </a:lnTo>
              <a:lnTo>
                <a:pt x="0" y="211054"/>
              </a:lnTo>
              <a:lnTo>
                <a:pt x="0" y="387908"/>
              </a:lnTo>
            </a:path>
          </a:pathLst>
        </a:custGeom>
        <a:noFill/>
        <a:ln w="6350" cap="rnd" cmpd="sng" algn="ctr">
          <a:solidFill>
            <a:schemeClr val="accent5">
              <a:hueOff val="-5252389"/>
              <a:satOff val="-7306"/>
              <a:lumOff val="-280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802534" y="3212283"/>
        <a:ext cx="342410" cy="4716"/>
      </dsp:txXfrm>
    </dsp:sp>
    <dsp:sp modelId="{746EBA57-ED6F-4597-AC9E-F769770C989D}">
      <dsp:nvSpPr>
        <dsp:cNvPr id="0" name=""/>
        <dsp:cNvSpPr/>
      </dsp:nvSpPr>
      <dsp:spPr>
        <a:xfrm>
          <a:off x="7366077" y="1669007"/>
          <a:ext cx="2050727" cy="1353480"/>
        </a:xfrm>
        <a:prstGeom prst="rect">
          <a:avLst/>
        </a:prstGeom>
        <a:gradFill rotWithShape="0">
          <a:gsLst>
            <a:gs pos="0">
              <a:schemeClr val="accent5">
                <a:hueOff val="-4595840"/>
                <a:satOff val="-6392"/>
                <a:lumOff val="-2451"/>
                <a:alphaOff val="0"/>
                <a:shade val="47500"/>
                <a:satMod val="137000"/>
              </a:schemeClr>
            </a:gs>
            <a:gs pos="55000">
              <a:schemeClr val="accent5">
                <a:hueOff val="-4595840"/>
                <a:satOff val="-6392"/>
                <a:lumOff val="-2451"/>
                <a:alphaOff val="0"/>
                <a:shade val="69000"/>
                <a:satMod val="137000"/>
              </a:schemeClr>
            </a:gs>
            <a:gs pos="100000">
              <a:schemeClr val="accent5">
                <a:hueOff val="-4595840"/>
                <a:satOff val="-6392"/>
                <a:lumOff val="-245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6.</a:t>
          </a:r>
          <a:r>
            <a:rPr lang="zh-CN" sz="2700" b="1" kern="1200" dirty="0" smtClean="0"/>
            <a:t>数据故事化</a:t>
          </a:r>
          <a:endParaRPr lang="zh-CN" sz="2700" kern="1200" dirty="0"/>
        </a:p>
      </dsp:txBody>
      <dsp:txXfrm>
        <a:off x="7366077" y="1669007"/>
        <a:ext cx="2050727" cy="1353480"/>
      </dsp:txXfrm>
    </dsp:sp>
    <dsp:sp modelId="{B27629A5-EC3F-4547-B6D4-7338FE4EE4B3}">
      <dsp:nvSpPr>
        <dsp:cNvPr id="0" name=""/>
        <dsp:cNvSpPr/>
      </dsp:nvSpPr>
      <dsp:spPr>
        <a:xfrm>
          <a:off x="2579601" y="4010486"/>
          <a:ext cx="11590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8"/>
              </a:moveTo>
              <a:lnTo>
                <a:pt x="596613" y="45728"/>
              </a:lnTo>
              <a:lnTo>
                <a:pt x="596613" y="45720"/>
              </a:lnTo>
              <a:lnTo>
                <a:pt x="1159027" y="45720"/>
              </a:lnTo>
            </a:path>
          </a:pathLst>
        </a:custGeom>
        <a:noFill/>
        <a:ln w="6350" cap="rnd" cmpd="sng" algn="ctr">
          <a:solidFill>
            <a:schemeClr val="accent5">
              <a:hueOff val="-6302867"/>
              <a:satOff val="-8767"/>
              <a:lumOff val="-33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29374" y="4053848"/>
        <a:ext cx="59481" cy="4716"/>
      </dsp:txXfrm>
    </dsp:sp>
    <dsp:sp modelId="{9D366185-0C52-4D0F-8836-C1A81DAD72BF}">
      <dsp:nvSpPr>
        <dsp:cNvPr id="0" name=""/>
        <dsp:cNvSpPr/>
      </dsp:nvSpPr>
      <dsp:spPr>
        <a:xfrm>
          <a:off x="530673" y="3440996"/>
          <a:ext cx="2050727" cy="1230436"/>
        </a:xfrm>
        <a:prstGeom prst="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7.</a:t>
          </a:r>
          <a:r>
            <a:rPr lang="zh-CN" sz="2700" b="1" kern="1200" dirty="0" smtClean="0"/>
            <a:t>项目管理</a:t>
          </a:r>
          <a:endParaRPr lang="zh-CN" sz="2700" kern="1200" dirty="0"/>
        </a:p>
      </dsp:txBody>
      <dsp:txXfrm>
        <a:off x="530673" y="3440996"/>
        <a:ext cx="2050727" cy="1230436"/>
      </dsp:txXfrm>
    </dsp:sp>
    <dsp:sp modelId="{0EF066EC-A4FB-4244-892B-C14EFAA84E35}">
      <dsp:nvSpPr>
        <dsp:cNvPr id="0" name=""/>
        <dsp:cNvSpPr/>
      </dsp:nvSpPr>
      <dsp:spPr>
        <a:xfrm>
          <a:off x="6540028" y="4010486"/>
          <a:ext cx="799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99001" y="45720"/>
              </a:lnTo>
            </a:path>
          </a:pathLst>
        </a:custGeom>
        <a:noFill/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18789" y="4053848"/>
        <a:ext cx="41480" cy="4716"/>
      </dsp:txXfrm>
    </dsp:sp>
    <dsp:sp modelId="{636FC421-BED6-4BCF-AB1F-F2353AEEEC30}">
      <dsp:nvSpPr>
        <dsp:cNvPr id="0" name=""/>
        <dsp:cNvSpPr/>
      </dsp:nvSpPr>
      <dsp:spPr>
        <a:xfrm>
          <a:off x="3771028" y="3440988"/>
          <a:ext cx="2770799" cy="1230436"/>
        </a:xfrm>
        <a:prstGeom prst="rect">
          <a:avLst/>
        </a:prstGeom>
        <a:gradFill rotWithShape="0">
          <a:gsLst>
            <a:gs pos="0">
              <a:schemeClr val="accent5">
                <a:hueOff val="-6434176"/>
                <a:satOff val="-8949"/>
                <a:lumOff val="-3432"/>
                <a:alphaOff val="0"/>
                <a:shade val="47500"/>
                <a:satMod val="137000"/>
              </a:schemeClr>
            </a:gs>
            <a:gs pos="55000">
              <a:schemeClr val="accent5">
                <a:hueOff val="-6434176"/>
                <a:satOff val="-8949"/>
                <a:lumOff val="-3432"/>
                <a:alphaOff val="0"/>
                <a:shade val="69000"/>
                <a:satMod val="137000"/>
              </a:schemeClr>
            </a:gs>
            <a:gs pos="100000">
              <a:schemeClr val="accent5">
                <a:hueOff val="-6434176"/>
                <a:satOff val="-8949"/>
                <a:lumOff val="-343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8.</a:t>
          </a:r>
          <a:r>
            <a:rPr lang="zh-CN" sz="2700" b="1" kern="1200" dirty="0" smtClean="0"/>
            <a:t>如何继续学习</a:t>
          </a:r>
          <a:endParaRPr lang="zh-CN" sz="2700" kern="1200" dirty="0"/>
        </a:p>
      </dsp:txBody>
      <dsp:txXfrm>
        <a:off x="3771028" y="3440988"/>
        <a:ext cx="2770799" cy="1230436"/>
      </dsp:txXfrm>
    </dsp:sp>
    <dsp:sp modelId="{5696761B-5FBA-4A70-B00F-A7BBF5B096B0}">
      <dsp:nvSpPr>
        <dsp:cNvPr id="0" name=""/>
        <dsp:cNvSpPr/>
      </dsp:nvSpPr>
      <dsp:spPr>
        <a:xfrm>
          <a:off x="7371429" y="3440988"/>
          <a:ext cx="2050727" cy="1230436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9.</a:t>
          </a:r>
          <a:r>
            <a:rPr lang="zh-CN" sz="2700" b="1" kern="1200" dirty="0" smtClean="0"/>
            <a:t>习题</a:t>
          </a:r>
          <a:endParaRPr lang="zh-CN" sz="2700" kern="1200" dirty="0"/>
        </a:p>
      </dsp:txBody>
      <dsp:txXfrm>
        <a:off x="7371429" y="3440988"/>
        <a:ext cx="2050727" cy="1230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1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6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9" r:id="rId44"/>
    <p:sldLayoutId id="2147484499" r:id="rId45"/>
    <p:sldLayoutId id="2147484500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  <p:sldLayoutId id="2147484522" r:id="rId56"/>
    <p:sldLayoutId id="2147484528" r:id="rId57"/>
    <p:sldLayoutId id="2147484530" r:id="rId58"/>
    <p:sldLayoutId id="2147484531" r:id="rId59"/>
    <p:sldLayoutId id="2147484532" r:id="rId60"/>
    <p:sldLayoutId id="2147484534" r:id="rId61"/>
    <p:sldLayoutId id="2147484535" r:id="rId62"/>
    <p:sldLayoutId id="2147484537" r:id="rId63"/>
    <p:sldLayoutId id="2147484538" r:id="rId64"/>
    <p:sldLayoutId id="2147484539" r:id="rId65"/>
    <p:sldLayoutId id="2147484540" r:id="rId66"/>
    <p:sldLayoutId id="2147484542" r:id="rId67"/>
    <p:sldLayoutId id="2147484543" r:id="rId68"/>
    <p:sldLayoutId id="2147484544" r:id="rId69"/>
    <p:sldLayoutId id="2147484545" r:id="rId70"/>
    <p:sldLayoutId id="2147484546" r:id="rId71"/>
    <p:sldLayoutId id="2147484547" r:id="rId72"/>
    <p:sldLayoutId id="2147484548" r:id="rId73"/>
    <p:sldLayoutId id="2147484549" r:id="rId74"/>
    <p:sldLayoutId id="2147484550" r:id="rId75"/>
    <p:sldLayoutId id="2147484551" r:id="rId76"/>
    <p:sldLayoutId id="2147484552" r:id="rId77"/>
    <p:sldLayoutId id="2147484553" r:id="rId78"/>
    <p:sldLayoutId id="2147484554" r:id="rId79"/>
    <p:sldLayoutId id="2147484555" r:id="rId80"/>
    <p:sldLayoutId id="2147484556" r:id="rId81"/>
    <p:sldLayoutId id="2147484557" r:id="rId82"/>
    <p:sldLayoutId id="2147484558" r:id="rId83"/>
    <p:sldLayoutId id="2147484559" r:id="rId84"/>
    <p:sldLayoutId id="2147484560" r:id="rId85"/>
    <p:sldLayoutId id="2147484561" r:id="rId86"/>
    <p:sldLayoutId id="2147484563" r:id="rId87"/>
    <p:sldLayoutId id="2147484564" r:id="rId88"/>
    <p:sldLayoutId id="2147484565" r:id="rId89"/>
    <p:sldLayoutId id="2147484566" r:id="rId90"/>
    <p:sldLayoutId id="2147484567" r:id="rId91"/>
    <p:sldLayoutId id="2147484568" r:id="rId92"/>
    <p:sldLayoutId id="2147484569" r:id="rId93"/>
    <p:sldLayoutId id="2147484570" r:id="rId94"/>
    <p:sldLayoutId id="2147484573" r:id="rId95"/>
    <p:sldLayoutId id="2147484574" r:id="rId96"/>
    <p:sldLayoutId id="2147484575" r:id="rId97"/>
    <p:sldLayoutId id="2147484576" r:id="rId98"/>
    <p:sldLayoutId id="2147484578" r:id="rId99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7.jpg"/><Relationship Id="rId4" Type="http://schemas.openxmlformats.org/officeDocument/2006/relationships/image" Target="../media/image4.jpe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  <a:t>《</a:t>
            </a:r>
            <a:r>
              <a:rPr lang="zh-CN" altLang="en-US" sz="3200" b="0" dirty="0" smtClean="0">
                <a:solidFill>
                  <a:schemeClr val="bg2">
                    <a:lumMod val="10000"/>
                  </a:schemeClr>
                </a:solidFill>
              </a:rPr>
              <a:t>数据科学理论与实践</a:t>
            </a:r>
            <a:r>
              <a:rPr lang="en-US" altLang="zh-CN" sz="3200" b="0" smtClean="0">
                <a:solidFill>
                  <a:schemeClr val="bg2">
                    <a:lumMod val="10000"/>
                  </a:schemeClr>
                </a:solidFill>
              </a:rPr>
              <a:t>》</a:t>
            </a:r>
            <a:r>
              <a:rPr lang="zh-CN" altLang="en-US" sz="3200" b="0" smtClean="0">
                <a:solidFill>
                  <a:schemeClr val="bg2">
                    <a:lumMod val="10000"/>
                  </a:schemeClr>
                </a:solidFill>
              </a:rPr>
              <a:t>之</a:t>
            </a:r>
            <a: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6000" dirty="0" smtClean="0">
                <a:solidFill>
                  <a:schemeClr val="bg2">
                    <a:lumMod val="10000"/>
                  </a:schemeClr>
                </a:solidFill>
              </a:rPr>
              <a:t>       </a:t>
            </a:r>
            <a:r>
              <a:rPr lang="zh-CN" altLang="en-US" sz="6000" dirty="0" smtClean="0"/>
              <a:t>流程与方法</a:t>
            </a:r>
            <a:endParaRPr lang="zh-CN" altLang="en-US" sz="6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7954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r>
              <a:rPr lang="zh-CN" altLang="en-US" dirty="0" smtClean="0"/>
              <a:t>开始学习建议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►如何学习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414617"/>
              </p:ext>
            </p:extLst>
          </p:nvPr>
        </p:nvGraphicFramePr>
        <p:xfrm>
          <a:off x="812800" y="1500175"/>
          <a:ext cx="10179744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81099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►如何学习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52722"/>
              </p:ext>
            </p:extLst>
          </p:nvPr>
        </p:nvGraphicFramePr>
        <p:xfrm>
          <a:off x="911424" y="1380808"/>
          <a:ext cx="9721079" cy="48741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3956">
                  <a:extLst>
                    <a:ext uri="{9D8B030D-6E8A-4147-A177-3AD203B41FA5}">
                      <a16:colId xmlns:a16="http://schemas.microsoft.com/office/drawing/2014/main" val="2655890612"/>
                    </a:ext>
                  </a:extLst>
                </a:gridCol>
                <a:gridCol w="4379066">
                  <a:extLst>
                    <a:ext uri="{9D8B030D-6E8A-4147-A177-3AD203B41FA5}">
                      <a16:colId xmlns:a16="http://schemas.microsoft.com/office/drawing/2014/main" val="2153175841"/>
                    </a:ext>
                  </a:extLst>
                </a:gridCol>
                <a:gridCol w="4158057">
                  <a:extLst>
                    <a:ext uri="{9D8B030D-6E8A-4147-A177-3AD203B41FA5}">
                      <a16:colId xmlns:a16="http://schemas.microsoft.com/office/drawing/2014/main" val="342153962"/>
                    </a:ext>
                  </a:extLst>
                </a:gridCol>
              </a:tblGrid>
              <a:tr h="6278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序号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我提出的疑问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本章中的答案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 anchor="ctr"/>
                </a:tc>
                <a:extLst>
                  <a:ext uri="{0D108BD9-81ED-4DB2-BD59-A6C34878D82A}">
                    <a16:rowId xmlns:a16="http://schemas.microsoft.com/office/drawing/2014/main" val="2011830908"/>
                  </a:ext>
                </a:extLst>
              </a:tr>
              <a:tr h="546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数据科学涉及哪些主要活动？活动之间的内在联系是什么？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数据加工，重点是数据加工、审计、分析和呈现</a:t>
                      </a:r>
                      <a:r>
                        <a:rPr lang="en-US" sz="1800" kern="100">
                          <a:effectLst/>
                        </a:rPr>
                        <a:t>(3.2)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extLst>
                  <a:ext uri="{0D108BD9-81ED-4DB2-BD59-A6C34878D82A}">
                    <a16:rowId xmlns:a16="http://schemas.microsoft.com/office/drawing/2014/main" val="527013951"/>
                  </a:ext>
                </a:extLst>
              </a:tr>
              <a:tr h="546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数据科学流程有什么特殊性？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需要将数据科学家的</a:t>
                      </a:r>
                      <a:r>
                        <a:rPr lang="en-US" sz="1800" kern="100">
                          <a:effectLst/>
                        </a:rPr>
                        <a:t>3C</a:t>
                      </a:r>
                      <a:r>
                        <a:rPr lang="zh-CN" sz="1800" kern="100">
                          <a:effectLst/>
                        </a:rPr>
                        <a:t>精神融入业务流程之中</a:t>
                      </a:r>
                      <a:r>
                        <a:rPr lang="en-US" sz="1800" kern="100">
                          <a:effectLst/>
                        </a:rPr>
                        <a:t>(3.2)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extLst>
                  <a:ext uri="{0D108BD9-81ED-4DB2-BD59-A6C34878D82A}">
                    <a16:rowId xmlns:a16="http://schemas.microsoft.com/office/drawing/2014/main" val="2516743759"/>
                  </a:ext>
                </a:extLst>
              </a:tr>
              <a:tr h="903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数据科学流程中的关键活动有哪些？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数据加工（</a:t>
                      </a:r>
                      <a:r>
                        <a:rPr lang="en-US" sz="1800" kern="100">
                          <a:effectLst/>
                        </a:rPr>
                        <a:t>3.2</a:t>
                      </a:r>
                      <a:r>
                        <a:rPr lang="zh-CN" sz="1800" kern="100">
                          <a:effectLst/>
                        </a:rPr>
                        <a:t>）、数据审计（</a:t>
                      </a:r>
                      <a:r>
                        <a:rPr lang="en-US" sz="1800" kern="100">
                          <a:effectLst/>
                        </a:rPr>
                        <a:t>3.3</a:t>
                      </a:r>
                      <a:r>
                        <a:rPr lang="zh-CN" sz="1800" kern="100">
                          <a:effectLst/>
                        </a:rPr>
                        <a:t>）、数据分析（</a:t>
                      </a:r>
                      <a:r>
                        <a:rPr lang="en-US" sz="1800" kern="100">
                          <a:effectLst/>
                        </a:rPr>
                        <a:t>3.4</a:t>
                      </a:r>
                      <a:r>
                        <a:rPr lang="zh-CN" sz="1800" kern="100">
                          <a:effectLst/>
                        </a:rPr>
                        <a:t>）、数据可视化（</a:t>
                      </a:r>
                      <a:r>
                        <a:rPr lang="en-US" sz="1800" kern="100">
                          <a:effectLst/>
                        </a:rPr>
                        <a:t>3.5</a:t>
                      </a:r>
                      <a:r>
                        <a:rPr lang="zh-CN" sz="1800" kern="100">
                          <a:effectLst/>
                        </a:rPr>
                        <a:t>）、数据故事化（</a:t>
                      </a:r>
                      <a:r>
                        <a:rPr lang="en-US" sz="1800" kern="100">
                          <a:effectLst/>
                        </a:rPr>
                        <a:t>3.6</a:t>
                      </a:r>
                      <a:r>
                        <a:rPr lang="zh-CN" sz="1800" kern="100">
                          <a:effectLst/>
                        </a:rPr>
                        <a:t>）、数据科学项目管理（</a:t>
                      </a:r>
                      <a:r>
                        <a:rPr lang="en-US" sz="1800" kern="100">
                          <a:effectLst/>
                        </a:rPr>
                        <a:t>3.7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extLst>
                  <a:ext uri="{0D108BD9-81ED-4DB2-BD59-A6C34878D82A}">
                    <a16:rowId xmlns:a16="http://schemas.microsoft.com/office/drawing/2014/main" val="1841396954"/>
                  </a:ext>
                </a:extLst>
              </a:tr>
              <a:tr h="4099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数据科学中的数据呈现方法有哪些？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数据可视化</a:t>
                      </a:r>
                      <a:r>
                        <a:rPr lang="en-US" sz="1800" kern="100">
                          <a:effectLst/>
                        </a:rPr>
                        <a:t>(3.5)</a:t>
                      </a:r>
                      <a:r>
                        <a:rPr lang="zh-CN" sz="1800" kern="100">
                          <a:effectLst/>
                        </a:rPr>
                        <a:t>、数据故事化</a:t>
                      </a:r>
                      <a:r>
                        <a:rPr lang="en-US" sz="1800" kern="100">
                          <a:effectLst/>
                        </a:rPr>
                        <a:t>(3.6)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extLst>
                  <a:ext uri="{0D108BD9-81ED-4DB2-BD59-A6C34878D82A}">
                    <a16:rowId xmlns:a16="http://schemas.microsoft.com/office/drawing/2014/main" val="3259127032"/>
                  </a:ext>
                </a:extLst>
              </a:tr>
              <a:tr h="4099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如何完成数据科学中的关键活动及其流程的管理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数据科学项目管理</a:t>
                      </a:r>
                      <a:r>
                        <a:rPr lang="en-US" sz="1800" kern="100">
                          <a:effectLst/>
                        </a:rPr>
                        <a:t>(3.7)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extLst>
                  <a:ext uri="{0D108BD9-81ED-4DB2-BD59-A6C34878D82A}">
                    <a16:rowId xmlns:a16="http://schemas.microsoft.com/office/drawing/2014/main" val="2518130075"/>
                  </a:ext>
                </a:extLst>
              </a:tr>
              <a:tr h="4099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从数据科学角度看，如何进行数据分析？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数据分析（</a:t>
                      </a:r>
                      <a:r>
                        <a:rPr lang="en-US" sz="1800" kern="100">
                          <a:effectLst/>
                        </a:rPr>
                        <a:t>3.4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extLst>
                  <a:ext uri="{0D108BD9-81ED-4DB2-BD59-A6C34878D82A}">
                    <a16:rowId xmlns:a16="http://schemas.microsoft.com/office/drawing/2014/main" val="3355682231"/>
                  </a:ext>
                </a:extLst>
              </a:tr>
              <a:tr h="683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大数据时代流程的两个常用术语</a:t>
                      </a:r>
                      <a:r>
                        <a:rPr lang="en-US" sz="1800" kern="100">
                          <a:effectLst/>
                        </a:rPr>
                        <a:t>Data Wrangling </a:t>
                      </a:r>
                      <a:r>
                        <a:rPr lang="zh-CN" sz="1800" kern="100">
                          <a:effectLst/>
                        </a:rPr>
                        <a:t>和</a:t>
                      </a:r>
                      <a:r>
                        <a:rPr lang="en-US" sz="1800" kern="100">
                          <a:effectLst/>
                        </a:rPr>
                        <a:t>Data Muning </a:t>
                      </a:r>
                      <a:r>
                        <a:rPr lang="zh-CN" sz="1800" kern="100">
                          <a:effectLst/>
                        </a:rPr>
                        <a:t>的含义是什么？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数据加工（</a:t>
                      </a:r>
                      <a:r>
                        <a:rPr lang="en-US" sz="1800" kern="100" dirty="0">
                          <a:effectLst/>
                        </a:rPr>
                        <a:t>3.2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4919" marR="34919" marT="0" marB="0"/>
                </a:tc>
                <a:extLst>
                  <a:ext uri="{0D108BD9-81ED-4DB2-BD59-A6C34878D82A}">
                    <a16:rowId xmlns:a16="http://schemas.microsoft.com/office/drawing/2014/main" val="228481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0591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162563" cy="821913"/>
          </a:xfrm>
        </p:spPr>
        <p:txBody>
          <a:bodyPr/>
          <a:lstStyle/>
          <a:p>
            <a:r>
              <a:rPr lang="zh-CN" altLang="en-US" dirty="0" smtClean="0"/>
              <a:t>学习内容</a:t>
            </a:r>
          </a:p>
        </p:txBody>
      </p:sp>
      <p:sp>
        <p:nvSpPr>
          <p:cNvPr id="184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目录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081720"/>
              </p:ext>
            </p:extLst>
          </p:nvPr>
        </p:nvGraphicFramePr>
        <p:xfrm>
          <a:off x="812800" y="1500175"/>
          <a:ext cx="103957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9607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►结束</a:t>
            </a:r>
            <a:endParaRPr lang="zh-CN" altLang="en-US" dirty="0"/>
          </a:p>
        </p:txBody>
      </p:sp>
      <p:pic>
        <p:nvPicPr>
          <p:cNvPr id="6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0" name="文本框 9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12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90431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13696</TotalTime>
  <Words>375</Words>
  <Application>Microsoft Office PowerPoint</Application>
  <PresentationFormat>宽屏</PresentationFormat>
  <Paragraphs>83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华文中宋</vt:lpstr>
      <vt:lpstr>宋体</vt:lpstr>
      <vt:lpstr>Arial</vt:lpstr>
      <vt:lpstr>Calibri</vt:lpstr>
      <vt:lpstr>Mongolian Baiti</vt:lpstr>
      <vt:lpstr>Times New Roman</vt:lpstr>
      <vt:lpstr>Wingdings</vt:lpstr>
      <vt:lpstr>Wingdings 2</vt:lpstr>
      <vt:lpstr>吉祥如意</vt:lpstr>
      <vt:lpstr>《数据科学理论与实践》之        流程与方法</vt:lpstr>
      <vt:lpstr>开始学习建议</vt:lpstr>
      <vt:lpstr>学习Q&amp;A</vt:lpstr>
      <vt:lpstr>学习内容</vt:lpstr>
      <vt:lpstr> 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朝老师</cp:lastModifiedBy>
  <cp:revision>1545</cp:revision>
  <cp:lastPrinted>2017-07-17T10:21:59Z</cp:lastPrinted>
  <dcterms:created xsi:type="dcterms:W3CDTF">2007-03-02T11:26:21Z</dcterms:created>
  <dcterms:modified xsi:type="dcterms:W3CDTF">2017-12-04T23:26:16Z</dcterms:modified>
</cp:coreProperties>
</file>