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5"/>
  </p:notesMasterIdLst>
  <p:handoutMasterIdLst>
    <p:handoutMasterId r:id="rId6"/>
  </p:handoutMasterIdLst>
  <p:sldIdLst>
    <p:sldId id="640" r:id="rId2"/>
    <p:sldId id="643" r:id="rId3"/>
    <p:sldId id="790" r:id="rId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404" autoAdjust="0"/>
  </p:normalViewPr>
  <p:slideViewPr>
    <p:cSldViewPr>
      <p:cViewPr varScale="1">
        <p:scale>
          <a:sx n="44" d="100"/>
          <a:sy n="44" d="100"/>
        </p:scale>
        <p:origin x="48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898" y="5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0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8.jpg"/><Relationship Id="rId4" Type="http://schemas.openxmlformats.org/officeDocument/2006/relationships/image" Target="../media/image5.jpe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99456" y="2564904"/>
            <a:ext cx="6336704" cy="1143000"/>
          </a:xfrm>
        </p:spPr>
        <p:txBody>
          <a:bodyPr/>
          <a:lstStyle/>
          <a:p>
            <a:r>
              <a:rPr lang="en-US" altLang="zh-CN" sz="4400" dirty="0" smtClean="0"/>
              <a:t>1.</a:t>
            </a:r>
            <a:r>
              <a:rPr lang="zh-CN" altLang="en-US" sz="4400" dirty="0" smtClean="0"/>
              <a:t>基本流程</a:t>
            </a:r>
            <a:endParaRPr lang="zh-CN" altLang="en-US" sz="44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719736" y="3861048"/>
            <a:ext cx="5040560" cy="1752600"/>
          </a:xfrm>
        </p:spPr>
        <p:txBody>
          <a:bodyPr/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▼</a:t>
            </a:r>
            <a:r>
              <a:rPr lang="en-US" altLang="zh-CN" sz="2400" dirty="0"/>
              <a:t>2. </a:t>
            </a:r>
            <a:r>
              <a:rPr lang="zh-CN" altLang="en-US" sz="2400" dirty="0" smtClean="0"/>
              <a:t>数据加工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53879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658507" cy="821913"/>
          </a:xfrm>
        </p:spPr>
        <p:txBody>
          <a:bodyPr/>
          <a:lstStyle/>
          <a:p>
            <a:r>
              <a:rPr lang="zh-CN" altLang="en-US" b="1" dirty="0"/>
              <a:t>数据产品开发与数据科学的基本流程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1.</a:t>
            </a:r>
            <a:r>
              <a:rPr lang="zh-CN" altLang="en-US" dirty="0" smtClean="0"/>
              <a:t>基本流程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108774"/>
              </p:ext>
            </p:extLst>
          </p:nvPr>
        </p:nvGraphicFramePr>
        <p:xfrm>
          <a:off x="2176963" y="1562338"/>
          <a:ext cx="5749282" cy="4266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07" name="Visio" r:id="rId4" imgW="5429454" imgH="4038834" progId="Visio.Drawing.11">
                  <p:embed/>
                </p:oleObj>
              </mc:Choice>
              <mc:Fallback>
                <p:oleObj name="Visio" r:id="rId4" imgW="5429454" imgH="4038834" progId="Visio.Drawing.11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963" y="1562338"/>
                        <a:ext cx="5749282" cy="4266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186" y="6220535"/>
            <a:ext cx="10520349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dirty="0" smtClean="0"/>
              <a:t>修改自：</a:t>
            </a:r>
            <a:r>
              <a:rPr lang="en-US" altLang="zh-CN" sz="1200" dirty="0" err="1"/>
              <a:t>Schutt</a:t>
            </a:r>
            <a:r>
              <a:rPr lang="en-US" altLang="zh-CN" sz="1200" dirty="0"/>
              <a:t> R, O'Neil C. Doing data science: Straight talk from the frontline[M]. </a:t>
            </a:r>
            <a:r>
              <a:rPr lang="en-US" altLang="zh-CN" sz="1200" dirty="0" smtClean="0"/>
              <a:t>O'Reilly </a:t>
            </a:r>
            <a:r>
              <a:rPr lang="en-US" altLang="zh-CN" sz="1200" dirty="0"/>
              <a:t>Media, </a:t>
            </a:r>
            <a:r>
              <a:rPr lang="en-US" altLang="zh-CN" sz="1200" dirty="0" smtClean="0"/>
              <a:t>Inc.2013:41.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4451198" y="4293096"/>
            <a:ext cx="1200811" cy="122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970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►本节结束</a:t>
            </a:r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470836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13696</TotalTime>
  <Words>99</Words>
  <Application>Microsoft Office PowerPoint</Application>
  <PresentationFormat>宽屏</PresentationFormat>
  <Paragraphs>29</Paragraphs>
  <Slides>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华文中宋</vt:lpstr>
      <vt:lpstr>宋体</vt:lpstr>
      <vt:lpstr>微软雅黑</vt:lpstr>
      <vt:lpstr>Arial</vt:lpstr>
      <vt:lpstr>Calibri</vt:lpstr>
      <vt:lpstr>Times New Roman</vt:lpstr>
      <vt:lpstr>Wingdings</vt:lpstr>
      <vt:lpstr>Wingdings 2</vt:lpstr>
      <vt:lpstr>吉祥如意</vt:lpstr>
      <vt:lpstr>Visio</vt:lpstr>
      <vt:lpstr>1.基本流程</vt:lpstr>
      <vt:lpstr>数据产品开发与数据科学的基本流程</vt:lpstr>
      <vt:lpstr> 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1544</cp:revision>
  <cp:lastPrinted>2017-07-17T10:21:59Z</cp:lastPrinted>
  <dcterms:created xsi:type="dcterms:W3CDTF">2007-03-02T11:26:21Z</dcterms:created>
  <dcterms:modified xsi:type="dcterms:W3CDTF">2017-12-04T11:54:44Z</dcterms:modified>
</cp:coreProperties>
</file>