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20"/>
  </p:notesMasterIdLst>
  <p:handoutMasterIdLst>
    <p:handoutMasterId r:id="rId21"/>
  </p:handoutMasterIdLst>
  <p:sldIdLst>
    <p:sldId id="785" r:id="rId2"/>
    <p:sldId id="786" r:id="rId3"/>
    <p:sldId id="862" r:id="rId4"/>
    <p:sldId id="863" r:id="rId5"/>
    <p:sldId id="864" r:id="rId6"/>
    <p:sldId id="865" r:id="rId7"/>
    <p:sldId id="866" r:id="rId8"/>
    <p:sldId id="867" r:id="rId9"/>
    <p:sldId id="868" r:id="rId10"/>
    <p:sldId id="869" r:id="rId11"/>
    <p:sldId id="870" r:id="rId12"/>
    <p:sldId id="871" r:id="rId13"/>
    <p:sldId id="872" r:id="rId14"/>
    <p:sldId id="873" r:id="rId15"/>
    <p:sldId id="874" r:id="rId16"/>
    <p:sldId id="875" r:id="rId17"/>
    <p:sldId id="876" r:id="rId18"/>
    <p:sldId id="797" r:id="rId19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>
    <p:extLst>
      <p:ext uri="{19B8F6BF-5375-455C-9EA6-DF929625EA0E}">
        <p15:presenceInfo xmlns:p15="http://schemas.microsoft.com/office/powerpoint/2012/main" userId="29dff8a422dc77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CC0000"/>
    <a:srgbClr val="AB0000"/>
    <a:srgbClr val="EDCDCB"/>
    <a:srgbClr val="A9CDCB"/>
    <a:srgbClr val="D1EBF1"/>
    <a:srgbClr val="EBF1DE"/>
    <a:srgbClr val="F1EEF4"/>
    <a:srgbClr val="DFF5A9"/>
    <a:srgbClr val="E5F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404" autoAdjust="0"/>
  </p:normalViewPr>
  <p:slideViewPr>
    <p:cSldViewPr>
      <p:cViewPr varScale="1">
        <p:scale>
          <a:sx n="44" d="100"/>
          <a:sy n="44" d="100"/>
        </p:scale>
        <p:origin x="48" y="5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2898" y="54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ADD3C7-0F62-4D55-BD83-A0BDB79FB0E3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24D98340-B1D7-4777-A7D8-AE0B0DADFD64}">
      <dgm:prSet/>
      <dgm:spPr/>
      <dgm:t>
        <a:bodyPr/>
        <a:lstStyle/>
        <a:p>
          <a:pPr rtl="0"/>
          <a:r>
            <a:rPr lang="zh-CN" b="1" smtClean="0"/>
            <a:t>学好本章的重要意义</a:t>
          </a:r>
          <a:endParaRPr lang="zh-CN"/>
        </a:p>
      </dgm:t>
    </dgm:pt>
    <dgm:pt modelId="{E121DB03-703D-4BB0-B938-D3F785AD3F32}" type="parTrans" cxnId="{96E65702-F36F-4568-8DAB-56DDBC596452}">
      <dgm:prSet/>
      <dgm:spPr/>
      <dgm:t>
        <a:bodyPr/>
        <a:lstStyle/>
        <a:p>
          <a:endParaRPr lang="zh-CN" altLang="en-US"/>
        </a:p>
      </dgm:t>
    </dgm:pt>
    <dgm:pt modelId="{0C773433-6BF0-481A-A80D-D759875ACC3D}" type="sibTrans" cxnId="{96E65702-F36F-4568-8DAB-56DDBC596452}">
      <dgm:prSet/>
      <dgm:spPr/>
      <dgm:t>
        <a:bodyPr/>
        <a:lstStyle/>
        <a:p>
          <a:endParaRPr lang="zh-CN" altLang="en-US"/>
        </a:p>
      </dgm:t>
    </dgm:pt>
    <dgm:pt modelId="{9DD63A20-61D5-4D48-B3C2-974BF4050F5C}">
      <dgm:prSet/>
      <dgm:spPr/>
      <dgm:t>
        <a:bodyPr/>
        <a:lstStyle/>
        <a:p>
          <a:pPr rtl="0"/>
          <a:r>
            <a:rPr lang="zh-CN" smtClean="0"/>
            <a:t>理解数据科学与数据工程的区别是正确掌握数据科学的重要前提。本章通过介绍数据科学的流程和方法，重点讲解了数据科学与数据工程的区别。</a:t>
          </a:r>
          <a:endParaRPr lang="zh-CN"/>
        </a:p>
      </dgm:t>
    </dgm:pt>
    <dgm:pt modelId="{49AE1BC9-E824-464D-BA4D-0847A01287F2}" type="parTrans" cxnId="{D414622D-5AB9-4400-B5C7-3B635C779D68}">
      <dgm:prSet/>
      <dgm:spPr/>
      <dgm:t>
        <a:bodyPr/>
        <a:lstStyle/>
        <a:p>
          <a:endParaRPr lang="zh-CN" altLang="en-US"/>
        </a:p>
      </dgm:t>
    </dgm:pt>
    <dgm:pt modelId="{FEF53722-8E4E-416E-973F-743A8DFE623B}" type="sibTrans" cxnId="{D414622D-5AB9-4400-B5C7-3B635C779D68}">
      <dgm:prSet/>
      <dgm:spPr/>
      <dgm:t>
        <a:bodyPr/>
        <a:lstStyle/>
        <a:p>
          <a:endParaRPr lang="zh-CN" altLang="en-US"/>
        </a:p>
      </dgm:t>
    </dgm:pt>
    <dgm:pt modelId="{1959C4A3-AFB4-425C-823B-A17D388B8CEB}">
      <dgm:prSet/>
      <dgm:spPr/>
      <dgm:t>
        <a:bodyPr/>
        <a:lstStyle/>
        <a:p>
          <a:pPr rtl="0"/>
          <a:r>
            <a:rPr lang="zh-CN" b="1" smtClean="0"/>
            <a:t>继续学习方法</a:t>
          </a:r>
          <a:endParaRPr lang="zh-CN"/>
        </a:p>
      </dgm:t>
    </dgm:pt>
    <dgm:pt modelId="{D059F094-573F-47F1-9321-1899D53435C4}" type="parTrans" cxnId="{BF092F88-8E65-4761-9C3B-E2A371766B26}">
      <dgm:prSet/>
      <dgm:spPr/>
      <dgm:t>
        <a:bodyPr/>
        <a:lstStyle/>
        <a:p>
          <a:endParaRPr lang="zh-CN" altLang="en-US"/>
        </a:p>
      </dgm:t>
    </dgm:pt>
    <dgm:pt modelId="{D49A31AD-CDC6-4BAA-84AF-D5ADAAF8B090}" type="sibTrans" cxnId="{BF092F88-8E65-4761-9C3B-E2A371766B26}">
      <dgm:prSet/>
      <dgm:spPr/>
      <dgm:t>
        <a:bodyPr/>
        <a:lstStyle/>
        <a:p>
          <a:endParaRPr lang="zh-CN" altLang="en-US"/>
        </a:p>
      </dgm:t>
    </dgm:pt>
    <dgm:pt modelId="{74658F77-66AB-429D-B761-ABC73D8C0C3E}">
      <dgm:prSet/>
      <dgm:spPr/>
      <dgm:t>
        <a:bodyPr/>
        <a:lstStyle/>
        <a:p>
          <a:pPr rtl="0"/>
          <a:r>
            <a:rPr lang="zh-CN" smtClean="0"/>
            <a:t>数据加工、数据审计、数据分析、数据呈现是数据科学的四个重要活动，建议读者重点学习并进行拓展学习。</a:t>
          </a:r>
          <a:endParaRPr lang="zh-CN"/>
        </a:p>
      </dgm:t>
    </dgm:pt>
    <dgm:pt modelId="{02E95865-7DB9-4C6C-9252-525AA8A18AE8}" type="parTrans" cxnId="{DF747DA7-4164-432C-A288-9DF71DDA71BC}">
      <dgm:prSet/>
      <dgm:spPr/>
      <dgm:t>
        <a:bodyPr/>
        <a:lstStyle/>
        <a:p>
          <a:endParaRPr lang="zh-CN" altLang="en-US"/>
        </a:p>
      </dgm:t>
    </dgm:pt>
    <dgm:pt modelId="{79438D42-6B65-4A11-9C50-5E8A7FC3E3D2}" type="sibTrans" cxnId="{DF747DA7-4164-432C-A288-9DF71DDA71BC}">
      <dgm:prSet/>
      <dgm:spPr/>
      <dgm:t>
        <a:bodyPr/>
        <a:lstStyle/>
        <a:p>
          <a:endParaRPr lang="zh-CN" altLang="en-US"/>
        </a:p>
      </dgm:t>
    </dgm:pt>
    <dgm:pt modelId="{0C278392-6F7C-499A-8697-0826F585775B}">
      <dgm:prSet/>
      <dgm:spPr/>
      <dgm:t>
        <a:bodyPr/>
        <a:lstStyle/>
        <a:p>
          <a:pPr rtl="0"/>
          <a:r>
            <a:rPr lang="zh-CN" b="1" smtClean="0"/>
            <a:t>提醒及注意事项</a:t>
          </a:r>
          <a:endParaRPr lang="zh-CN"/>
        </a:p>
      </dgm:t>
    </dgm:pt>
    <dgm:pt modelId="{004EBE8E-7FB2-4098-AED8-BEF98F3A7738}" type="parTrans" cxnId="{235A5257-7350-48E9-B80B-5C75CD0DBD9E}">
      <dgm:prSet/>
      <dgm:spPr/>
      <dgm:t>
        <a:bodyPr/>
        <a:lstStyle/>
        <a:p>
          <a:endParaRPr lang="zh-CN" altLang="en-US"/>
        </a:p>
      </dgm:t>
    </dgm:pt>
    <dgm:pt modelId="{D5FA5ACD-B7AB-46A6-8979-B81E121ED4D8}" type="sibTrans" cxnId="{235A5257-7350-48E9-B80B-5C75CD0DBD9E}">
      <dgm:prSet/>
      <dgm:spPr/>
      <dgm:t>
        <a:bodyPr/>
        <a:lstStyle/>
        <a:p>
          <a:endParaRPr lang="zh-CN" altLang="en-US"/>
        </a:p>
      </dgm:t>
    </dgm:pt>
    <dgm:pt modelId="{EE83747E-1E73-46AE-9E9C-90321F59DF3E}">
      <dgm:prSet/>
      <dgm:spPr/>
      <dgm:t>
        <a:bodyPr/>
        <a:lstStyle/>
        <a:p>
          <a:pPr rtl="0"/>
          <a:r>
            <a:rPr lang="zh-CN" smtClean="0"/>
            <a:t>数据科学没有统一的流程，不同专家、应用场景中所提出的流程之间可能有所不同。我们学习数据科学流程的目的在于掌握活动类型，而不在于活动之间的严格先后顺序。</a:t>
          </a:r>
          <a:endParaRPr lang="zh-CN"/>
        </a:p>
      </dgm:t>
    </dgm:pt>
    <dgm:pt modelId="{A835C9E7-9E10-433E-B93E-80B70CD04663}" type="parTrans" cxnId="{FABD4434-D5F0-4CC9-8D9F-B32083EBA8F7}">
      <dgm:prSet/>
      <dgm:spPr/>
      <dgm:t>
        <a:bodyPr/>
        <a:lstStyle/>
        <a:p>
          <a:endParaRPr lang="zh-CN" altLang="en-US"/>
        </a:p>
      </dgm:t>
    </dgm:pt>
    <dgm:pt modelId="{52FA6C6B-ADA4-4BF4-9E30-3D0A8AFBE9BD}" type="sibTrans" cxnId="{FABD4434-D5F0-4CC9-8D9F-B32083EBA8F7}">
      <dgm:prSet/>
      <dgm:spPr/>
      <dgm:t>
        <a:bodyPr/>
        <a:lstStyle/>
        <a:p>
          <a:endParaRPr lang="zh-CN" altLang="en-US"/>
        </a:p>
      </dgm:t>
    </dgm:pt>
    <dgm:pt modelId="{BC19241F-3EDB-4E60-8CB3-DF64D96F7855}">
      <dgm:prSet/>
      <dgm:spPr/>
      <dgm:t>
        <a:bodyPr/>
        <a:lstStyle/>
        <a:p>
          <a:pPr rtl="0"/>
          <a:r>
            <a:rPr lang="zh-CN" b="1" smtClean="0"/>
            <a:t>与其他章节的关系</a:t>
          </a:r>
          <a:endParaRPr lang="zh-CN"/>
        </a:p>
      </dgm:t>
    </dgm:pt>
    <dgm:pt modelId="{6B76F165-3749-471F-A90E-6C777F2D6DB1}" type="parTrans" cxnId="{53D9501A-0151-4973-9C5D-D12BE65C0762}">
      <dgm:prSet/>
      <dgm:spPr/>
      <dgm:t>
        <a:bodyPr/>
        <a:lstStyle/>
        <a:p>
          <a:endParaRPr lang="zh-CN" altLang="en-US"/>
        </a:p>
      </dgm:t>
    </dgm:pt>
    <dgm:pt modelId="{24CFCAD8-7106-49FA-A58F-E7925310D4FB}" type="sibTrans" cxnId="{53D9501A-0151-4973-9C5D-D12BE65C0762}">
      <dgm:prSet/>
      <dgm:spPr/>
      <dgm:t>
        <a:bodyPr/>
        <a:lstStyle/>
        <a:p>
          <a:endParaRPr lang="zh-CN" altLang="en-US"/>
        </a:p>
      </dgm:t>
    </dgm:pt>
    <dgm:pt modelId="{08D6C11C-A6B6-443D-8BE4-C5411AFDCB60}">
      <dgm:prSet/>
      <dgm:spPr/>
      <dgm:t>
        <a:bodyPr/>
        <a:lstStyle/>
        <a:p>
          <a:pPr rtl="0"/>
          <a:r>
            <a:rPr lang="zh-CN" smtClean="0"/>
            <a:t>本章是第一章中给出的“数据科学的理论体系”的详解之一，也是后续章节中知识点的描述。 </a:t>
          </a:r>
          <a:endParaRPr lang="zh-CN"/>
        </a:p>
      </dgm:t>
    </dgm:pt>
    <dgm:pt modelId="{68DA412B-4395-43C1-9EAC-6A6341F048ED}" type="parTrans" cxnId="{FD072521-0C88-4C16-98EC-071B09A1A044}">
      <dgm:prSet/>
      <dgm:spPr/>
      <dgm:t>
        <a:bodyPr/>
        <a:lstStyle/>
        <a:p>
          <a:endParaRPr lang="zh-CN" altLang="en-US"/>
        </a:p>
      </dgm:t>
    </dgm:pt>
    <dgm:pt modelId="{E88F93A5-8752-45F8-9B93-A62F5772281B}" type="sibTrans" cxnId="{FD072521-0C88-4C16-98EC-071B09A1A044}">
      <dgm:prSet/>
      <dgm:spPr/>
      <dgm:t>
        <a:bodyPr/>
        <a:lstStyle/>
        <a:p>
          <a:endParaRPr lang="zh-CN" altLang="en-US"/>
        </a:p>
      </dgm:t>
    </dgm:pt>
    <dgm:pt modelId="{F6CAC487-9C30-4C12-B71B-1BC5659B71C0}" type="pres">
      <dgm:prSet presAssocID="{DDADD3C7-0F62-4D55-BD83-A0BDB79FB0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2D6DDF0-4921-44A9-A522-0D1A1A23BEBE}" type="pres">
      <dgm:prSet presAssocID="{24D98340-B1D7-4777-A7D8-AE0B0DADFD64}" presName="composite" presStyleCnt="0"/>
      <dgm:spPr/>
    </dgm:pt>
    <dgm:pt modelId="{58315398-D010-43C7-909C-A9645A7F7101}" type="pres">
      <dgm:prSet presAssocID="{24D98340-B1D7-4777-A7D8-AE0B0DADFD64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91C4DB-99C0-4AE9-A977-9978042C79C1}" type="pres">
      <dgm:prSet presAssocID="{24D98340-B1D7-4777-A7D8-AE0B0DADFD64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D2CB02-747B-4B7C-97AF-EB5EDB665268}" type="pres">
      <dgm:prSet presAssocID="{0C773433-6BF0-481A-A80D-D759875ACC3D}" presName="space" presStyleCnt="0"/>
      <dgm:spPr/>
    </dgm:pt>
    <dgm:pt modelId="{391C469E-B93A-4912-9C17-B7192E1D7130}" type="pres">
      <dgm:prSet presAssocID="{1959C4A3-AFB4-425C-823B-A17D388B8CEB}" presName="composite" presStyleCnt="0"/>
      <dgm:spPr/>
    </dgm:pt>
    <dgm:pt modelId="{A6B54F1B-17A5-4451-ADC9-0CAEE713B6B1}" type="pres">
      <dgm:prSet presAssocID="{1959C4A3-AFB4-425C-823B-A17D388B8CEB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64578E-9DC5-409B-9290-AC46C3F36B89}" type="pres">
      <dgm:prSet presAssocID="{1959C4A3-AFB4-425C-823B-A17D388B8CEB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8C9422-612D-4FC5-9ABE-31F9C4D401A8}" type="pres">
      <dgm:prSet presAssocID="{D49A31AD-CDC6-4BAA-84AF-D5ADAAF8B090}" presName="space" presStyleCnt="0"/>
      <dgm:spPr/>
    </dgm:pt>
    <dgm:pt modelId="{6A5CEC06-1376-475B-9976-22189D9495BE}" type="pres">
      <dgm:prSet presAssocID="{0C278392-6F7C-499A-8697-0826F585775B}" presName="composite" presStyleCnt="0"/>
      <dgm:spPr/>
    </dgm:pt>
    <dgm:pt modelId="{4DEBEF79-8F2A-4454-9C75-8099EAD8CB9A}" type="pres">
      <dgm:prSet presAssocID="{0C278392-6F7C-499A-8697-0826F585775B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C5C80A-304E-4D8D-89B1-E084CF237473}" type="pres">
      <dgm:prSet presAssocID="{0C278392-6F7C-499A-8697-0826F585775B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864CDB-A33E-492F-8ADB-32DF4F9A4C33}" type="pres">
      <dgm:prSet presAssocID="{D5FA5ACD-B7AB-46A6-8979-B81E121ED4D8}" presName="space" presStyleCnt="0"/>
      <dgm:spPr/>
    </dgm:pt>
    <dgm:pt modelId="{49734DC7-A829-4D4F-A182-DEFB5F83A509}" type="pres">
      <dgm:prSet presAssocID="{BC19241F-3EDB-4E60-8CB3-DF64D96F7855}" presName="composite" presStyleCnt="0"/>
      <dgm:spPr/>
    </dgm:pt>
    <dgm:pt modelId="{39B2EC3F-0452-4962-847D-6EB6D03C1505}" type="pres">
      <dgm:prSet presAssocID="{BC19241F-3EDB-4E60-8CB3-DF64D96F7855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DA7794-15AB-4F86-8FA3-A7A748D63CFD}" type="pres">
      <dgm:prSet presAssocID="{BC19241F-3EDB-4E60-8CB3-DF64D96F7855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4E2C217-262B-4832-81B7-6EDDD88CDAB3}" type="presOf" srcId="{EE83747E-1E73-46AE-9E9C-90321F59DF3E}" destId="{13C5C80A-304E-4D8D-89B1-E084CF237473}" srcOrd="0" destOrd="0" presId="urn:microsoft.com/office/officeart/2005/8/layout/hList1"/>
    <dgm:cxn modelId="{235A5257-7350-48E9-B80B-5C75CD0DBD9E}" srcId="{DDADD3C7-0F62-4D55-BD83-A0BDB79FB0E3}" destId="{0C278392-6F7C-499A-8697-0826F585775B}" srcOrd="2" destOrd="0" parTransId="{004EBE8E-7FB2-4098-AED8-BEF98F3A7738}" sibTransId="{D5FA5ACD-B7AB-46A6-8979-B81E121ED4D8}"/>
    <dgm:cxn modelId="{FABD4434-D5F0-4CC9-8D9F-B32083EBA8F7}" srcId="{0C278392-6F7C-499A-8697-0826F585775B}" destId="{EE83747E-1E73-46AE-9E9C-90321F59DF3E}" srcOrd="0" destOrd="0" parTransId="{A835C9E7-9E10-433E-B93E-80B70CD04663}" sibTransId="{52FA6C6B-ADA4-4BF4-9E30-3D0A8AFBE9BD}"/>
    <dgm:cxn modelId="{64F99A76-9524-4872-B4EE-01598C6CCDCC}" type="presOf" srcId="{08D6C11C-A6B6-443D-8BE4-C5411AFDCB60}" destId="{09DA7794-15AB-4F86-8FA3-A7A748D63CFD}" srcOrd="0" destOrd="0" presId="urn:microsoft.com/office/officeart/2005/8/layout/hList1"/>
    <dgm:cxn modelId="{26EEE3F2-3C5D-462C-9E7E-36F3AFED5D5F}" type="presOf" srcId="{74658F77-66AB-429D-B761-ABC73D8C0C3E}" destId="{2664578E-9DC5-409B-9290-AC46C3F36B89}" srcOrd="0" destOrd="0" presId="urn:microsoft.com/office/officeart/2005/8/layout/hList1"/>
    <dgm:cxn modelId="{80AA1F9C-6CF2-42D7-AC16-77C29075DA43}" type="presOf" srcId="{BC19241F-3EDB-4E60-8CB3-DF64D96F7855}" destId="{39B2EC3F-0452-4962-847D-6EB6D03C1505}" srcOrd="0" destOrd="0" presId="urn:microsoft.com/office/officeart/2005/8/layout/hList1"/>
    <dgm:cxn modelId="{BF092F88-8E65-4761-9C3B-E2A371766B26}" srcId="{DDADD3C7-0F62-4D55-BD83-A0BDB79FB0E3}" destId="{1959C4A3-AFB4-425C-823B-A17D388B8CEB}" srcOrd="1" destOrd="0" parTransId="{D059F094-573F-47F1-9321-1899D53435C4}" sibTransId="{D49A31AD-CDC6-4BAA-84AF-D5ADAAF8B090}"/>
    <dgm:cxn modelId="{DF747DA7-4164-432C-A288-9DF71DDA71BC}" srcId="{1959C4A3-AFB4-425C-823B-A17D388B8CEB}" destId="{74658F77-66AB-429D-B761-ABC73D8C0C3E}" srcOrd="0" destOrd="0" parTransId="{02E95865-7DB9-4C6C-9252-525AA8A18AE8}" sibTransId="{79438D42-6B65-4A11-9C50-5E8A7FC3E3D2}"/>
    <dgm:cxn modelId="{C40CEB4A-8B65-40AE-B377-D7B14EB0C352}" type="presOf" srcId="{DDADD3C7-0F62-4D55-BD83-A0BDB79FB0E3}" destId="{F6CAC487-9C30-4C12-B71B-1BC5659B71C0}" srcOrd="0" destOrd="0" presId="urn:microsoft.com/office/officeart/2005/8/layout/hList1"/>
    <dgm:cxn modelId="{96E65702-F36F-4568-8DAB-56DDBC596452}" srcId="{DDADD3C7-0F62-4D55-BD83-A0BDB79FB0E3}" destId="{24D98340-B1D7-4777-A7D8-AE0B0DADFD64}" srcOrd="0" destOrd="0" parTransId="{E121DB03-703D-4BB0-B938-D3F785AD3F32}" sibTransId="{0C773433-6BF0-481A-A80D-D759875ACC3D}"/>
    <dgm:cxn modelId="{FD072521-0C88-4C16-98EC-071B09A1A044}" srcId="{BC19241F-3EDB-4E60-8CB3-DF64D96F7855}" destId="{08D6C11C-A6B6-443D-8BE4-C5411AFDCB60}" srcOrd="0" destOrd="0" parTransId="{68DA412B-4395-43C1-9EAC-6A6341F048ED}" sibTransId="{E88F93A5-8752-45F8-9B93-A62F5772281B}"/>
    <dgm:cxn modelId="{53D9501A-0151-4973-9C5D-D12BE65C0762}" srcId="{DDADD3C7-0F62-4D55-BD83-A0BDB79FB0E3}" destId="{BC19241F-3EDB-4E60-8CB3-DF64D96F7855}" srcOrd="3" destOrd="0" parTransId="{6B76F165-3749-471F-A90E-6C777F2D6DB1}" sibTransId="{24CFCAD8-7106-49FA-A58F-E7925310D4FB}"/>
    <dgm:cxn modelId="{4134C1D4-4F3B-41AB-AA8A-614812E4E87C}" type="presOf" srcId="{1959C4A3-AFB4-425C-823B-A17D388B8CEB}" destId="{A6B54F1B-17A5-4451-ADC9-0CAEE713B6B1}" srcOrd="0" destOrd="0" presId="urn:microsoft.com/office/officeart/2005/8/layout/hList1"/>
    <dgm:cxn modelId="{C04CA300-CA8A-442C-BD1F-D0F08F09ADEB}" type="presOf" srcId="{0C278392-6F7C-499A-8697-0826F585775B}" destId="{4DEBEF79-8F2A-4454-9C75-8099EAD8CB9A}" srcOrd="0" destOrd="0" presId="urn:microsoft.com/office/officeart/2005/8/layout/hList1"/>
    <dgm:cxn modelId="{A1B78F13-6ADC-4910-9F1A-EE7A839CFCF4}" type="presOf" srcId="{9DD63A20-61D5-4D48-B3C2-974BF4050F5C}" destId="{9191C4DB-99C0-4AE9-A977-9978042C79C1}" srcOrd="0" destOrd="0" presId="urn:microsoft.com/office/officeart/2005/8/layout/hList1"/>
    <dgm:cxn modelId="{ED217565-5360-4226-900D-0E5F1934B6E6}" type="presOf" srcId="{24D98340-B1D7-4777-A7D8-AE0B0DADFD64}" destId="{58315398-D010-43C7-909C-A9645A7F7101}" srcOrd="0" destOrd="0" presId="urn:microsoft.com/office/officeart/2005/8/layout/hList1"/>
    <dgm:cxn modelId="{D414622D-5AB9-4400-B5C7-3B635C779D68}" srcId="{24D98340-B1D7-4777-A7D8-AE0B0DADFD64}" destId="{9DD63A20-61D5-4D48-B3C2-974BF4050F5C}" srcOrd="0" destOrd="0" parTransId="{49AE1BC9-E824-464D-BA4D-0847A01287F2}" sibTransId="{FEF53722-8E4E-416E-973F-743A8DFE623B}"/>
    <dgm:cxn modelId="{EB11CD9D-9D5B-4D06-9FB3-36363ACBFCF6}" type="presParOf" srcId="{F6CAC487-9C30-4C12-B71B-1BC5659B71C0}" destId="{B2D6DDF0-4921-44A9-A522-0D1A1A23BEBE}" srcOrd="0" destOrd="0" presId="urn:microsoft.com/office/officeart/2005/8/layout/hList1"/>
    <dgm:cxn modelId="{A855009D-E0D8-4C12-A2C7-4F9D47E7788B}" type="presParOf" srcId="{B2D6DDF0-4921-44A9-A522-0D1A1A23BEBE}" destId="{58315398-D010-43C7-909C-A9645A7F7101}" srcOrd="0" destOrd="0" presId="urn:microsoft.com/office/officeart/2005/8/layout/hList1"/>
    <dgm:cxn modelId="{A797B3CD-BFFB-4151-9DCF-6F1152BD7F02}" type="presParOf" srcId="{B2D6DDF0-4921-44A9-A522-0D1A1A23BEBE}" destId="{9191C4DB-99C0-4AE9-A977-9978042C79C1}" srcOrd="1" destOrd="0" presId="urn:microsoft.com/office/officeart/2005/8/layout/hList1"/>
    <dgm:cxn modelId="{610D9B62-D4EF-43AB-9474-B7B41C93B2C9}" type="presParOf" srcId="{F6CAC487-9C30-4C12-B71B-1BC5659B71C0}" destId="{99D2CB02-747B-4B7C-97AF-EB5EDB665268}" srcOrd="1" destOrd="0" presId="urn:microsoft.com/office/officeart/2005/8/layout/hList1"/>
    <dgm:cxn modelId="{23508843-A53D-475C-98B0-99BFC37D4366}" type="presParOf" srcId="{F6CAC487-9C30-4C12-B71B-1BC5659B71C0}" destId="{391C469E-B93A-4912-9C17-B7192E1D7130}" srcOrd="2" destOrd="0" presId="urn:microsoft.com/office/officeart/2005/8/layout/hList1"/>
    <dgm:cxn modelId="{73B5A668-7C6A-480F-BF7F-CD90684B1728}" type="presParOf" srcId="{391C469E-B93A-4912-9C17-B7192E1D7130}" destId="{A6B54F1B-17A5-4451-ADC9-0CAEE713B6B1}" srcOrd="0" destOrd="0" presId="urn:microsoft.com/office/officeart/2005/8/layout/hList1"/>
    <dgm:cxn modelId="{9624154C-0A49-4FF2-BA24-ACF5A2B24B16}" type="presParOf" srcId="{391C469E-B93A-4912-9C17-B7192E1D7130}" destId="{2664578E-9DC5-409B-9290-AC46C3F36B89}" srcOrd="1" destOrd="0" presId="urn:microsoft.com/office/officeart/2005/8/layout/hList1"/>
    <dgm:cxn modelId="{03ADE735-29D8-4D97-87E7-0267C0CDDDA9}" type="presParOf" srcId="{F6CAC487-9C30-4C12-B71B-1BC5659B71C0}" destId="{B38C9422-612D-4FC5-9ABE-31F9C4D401A8}" srcOrd="3" destOrd="0" presId="urn:microsoft.com/office/officeart/2005/8/layout/hList1"/>
    <dgm:cxn modelId="{CAFF4A91-EFD8-46FB-8332-8C1C3A2D2C29}" type="presParOf" srcId="{F6CAC487-9C30-4C12-B71B-1BC5659B71C0}" destId="{6A5CEC06-1376-475B-9976-22189D9495BE}" srcOrd="4" destOrd="0" presId="urn:microsoft.com/office/officeart/2005/8/layout/hList1"/>
    <dgm:cxn modelId="{071EEF69-23DF-40E6-BAFC-B1477152EFAA}" type="presParOf" srcId="{6A5CEC06-1376-475B-9976-22189D9495BE}" destId="{4DEBEF79-8F2A-4454-9C75-8099EAD8CB9A}" srcOrd="0" destOrd="0" presId="urn:microsoft.com/office/officeart/2005/8/layout/hList1"/>
    <dgm:cxn modelId="{6AFC9ADE-9045-4DE1-A91E-5F0FA8F28A2F}" type="presParOf" srcId="{6A5CEC06-1376-475B-9976-22189D9495BE}" destId="{13C5C80A-304E-4D8D-89B1-E084CF237473}" srcOrd="1" destOrd="0" presId="urn:microsoft.com/office/officeart/2005/8/layout/hList1"/>
    <dgm:cxn modelId="{32ABBCB9-E3D5-48F4-AE5A-DCBDB364CE47}" type="presParOf" srcId="{F6CAC487-9C30-4C12-B71B-1BC5659B71C0}" destId="{54864CDB-A33E-492F-8ADB-32DF4F9A4C33}" srcOrd="5" destOrd="0" presId="urn:microsoft.com/office/officeart/2005/8/layout/hList1"/>
    <dgm:cxn modelId="{70651362-3F2F-4332-8E00-D4A2984F860F}" type="presParOf" srcId="{F6CAC487-9C30-4C12-B71B-1BC5659B71C0}" destId="{49734DC7-A829-4D4F-A182-DEFB5F83A509}" srcOrd="6" destOrd="0" presId="urn:microsoft.com/office/officeart/2005/8/layout/hList1"/>
    <dgm:cxn modelId="{D616CB92-42D3-414B-AD16-BC4154D94F8F}" type="presParOf" srcId="{49734DC7-A829-4D4F-A182-DEFB5F83A509}" destId="{39B2EC3F-0452-4962-847D-6EB6D03C1505}" srcOrd="0" destOrd="0" presId="urn:microsoft.com/office/officeart/2005/8/layout/hList1"/>
    <dgm:cxn modelId="{08C781B9-E0A5-4073-9DAC-6F8BD89EF21B}" type="presParOf" srcId="{49734DC7-A829-4D4F-A182-DEFB5F83A509}" destId="{09DA7794-15AB-4F86-8FA3-A7A748D63CF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348308-40A4-48B3-B78A-4B0685BF68BE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56C78490-E7D8-4685-99D9-802CF55784F8}">
      <dgm:prSet/>
      <dgm:spPr/>
      <dgm:t>
        <a:bodyPr/>
        <a:lstStyle/>
        <a:p>
          <a:pPr rtl="0"/>
          <a:r>
            <a:rPr lang="en-US" smtClean="0"/>
            <a:t>Working with Different Types of Data in R .</a:t>
          </a:r>
          <a:endParaRPr lang="zh-CN"/>
        </a:p>
      </dgm:t>
    </dgm:pt>
    <dgm:pt modelId="{87A5FFEF-BD7D-45F1-A5B0-C74368AF302E}" type="parTrans" cxnId="{D41B9763-F027-4A84-A15B-B8C35299B74E}">
      <dgm:prSet/>
      <dgm:spPr/>
      <dgm:t>
        <a:bodyPr/>
        <a:lstStyle/>
        <a:p>
          <a:endParaRPr lang="zh-CN" altLang="en-US"/>
        </a:p>
      </dgm:t>
    </dgm:pt>
    <dgm:pt modelId="{1423EB90-177C-43BD-B5BB-04EE7C569F0B}" type="sibTrans" cxnId="{D41B9763-F027-4A84-A15B-B8C35299B74E}">
      <dgm:prSet/>
      <dgm:spPr/>
      <dgm:t>
        <a:bodyPr/>
        <a:lstStyle/>
        <a:p>
          <a:endParaRPr lang="zh-CN" altLang="en-US"/>
        </a:p>
      </dgm:t>
    </dgm:pt>
    <dgm:pt modelId="{375C1CED-26AC-44F7-88C2-65E4E550FA2B}">
      <dgm:prSet/>
      <dgm:spPr/>
      <dgm:t>
        <a:bodyPr/>
        <a:lstStyle/>
        <a:p>
          <a:pPr rtl="0"/>
          <a:r>
            <a:rPr lang="en-US" smtClean="0"/>
            <a:t>Wait, there are different types of data?</a:t>
          </a:r>
          <a:endParaRPr lang="zh-CN"/>
        </a:p>
      </dgm:t>
    </dgm:pt>
    <dgm:pt modelId="{86F5BA14-F46F-4C98-AFDC-C4EE0C57E2B9}" type="parTrans" cxnId="{E68CC826-AA14-4D44-BCCF-95AD552E1AC1}">
      <dgm:prSet/>
      <dgm:spPr/>
      <dgm:t>
        <a:bodyPr/>
        <a:lstStyle/>
        <a:p>
          <a:endParaRPr lang="zh-CN" altLang="en-US"/>
        </a:p>
      </dgm:t>
    </dgm:pt>
    <dgm:pt modelId="{CFBB96EA-8E7F-4FD8-8DBC-5679D708B748}" type="sibTrans" cxnId="{E68CC826-AA14-4D44-BCCF-95AD552E1AC1}">
      <dgm:prSet/>
      <dgm:spPr/>
      <dgm:t>
        <a:bodyPr/>
        <a:lstStyle/>
        <a:p>
          <a:endParaRPr lang="zh-CN" altLang="en-US"/>
        </a:p>
      </dgm:t>
    </dgm:pt>
    <dgm:pt modelId="{D19DF88E-19D1-453C-B406-4AD19A8A9C77}">
      <dgm:prSet/>
      <dgm:spPr/>
      <dgm:t>
        <a:bodyPr/>
        <a:lstStyle/>
        <a:p>
          <a:pPr rtl="0"/>
          <a:r>
            <a:rPr lang="en-US" smtClean="0"/>
            <a:t>Managing Data Structures in R</a:t>
          </a:r>
          <a:endParaRPr lang="zh-CN"/>
        </a:p>
      </dgm:t>
    </dgm:pt>
    <dgm:pt modelId="{450B392E-9F31-4B7B-95CA-5249CE3A3CEA}" type="parTrans" cxnId="{F8A8C361-6AB1-4854-9D35-8FDE3803DA13}">
      <dgm:prSet/>
      <dgm:spPr/>
      <dgm:t>
        <a:bodyPr/>
        <a:lstStyle/>
        <a:p>
          <a:endParaRPr lang="zh-CN" altLang="en-US"/>
        </a:p>
      </dgm:t>
    </dgm:pt>
    <dgm:pt modelId="{18348CA7-35E7-4CC8-8997-675CBCDD8C8B}" type="sibTrans" cxnId="{F8A8C361-6AB1-4854-9D35-8FDE3803DA13}">
      <dgm:prSet/>
      <dgm:spPr/>
      <dgm:t>
        <a:bodyPr/>
        <a:lstStyle/>
        <a:p>
          <a:endParaRPr lang="zh-CN" altLang="en-US"/>
        </a:p>
      </dgm:t>
    </dgm:pt>
    <dgm:pt modelId="{50D13ABC-F3ED-4388-AD32-5D7D527D6B8A}">
      <dgm:prSet/>
      <dgm:spPr/>
      <dgm:t>
        <a:bodyPr/>
        <a:lstStyle/>
        <a:p>
          <a:pPr rtl="0"/>
          <a:r>
            <a:rPr lang="en-US" smtClean="0"/>
            <a:t>“Smart data structures and dumb code works a lot better than the other way around” -Eric S. Raymond</a:t>
          </a:r>
          <a:endParaRPr lang="zh-CN"/>
        </a:p>
      </dgm:t>
    </dgm:pt>
    <dgm:pt modelId="{8E6F2D9E-995A-423C-BE39-5E94D07030FB}" type="parTrans" cxnId="{E04F2299-AFE4-4D81-B15C-21E406C12533}">
      <dgm:prSet/>
      <dgm:spPr/>
      <dgm:t>
        <a:bodyPr/>
        <a:lstStyle/>
        <a:p>
          <a:endParaRPr lang="zh-CN" altLang="en-US"/>
        </a:p>
      </dgm:t>
    </dgm:pt>
    <dgm:pt modelId="{506AA982-ABEA-413E-9CF8-DFADD9FE3F74}" type="sibTrans" cxnId="{E04F2299-AFE4-4D81-B15C-21E406C12533}">
      <dgm:prSet/>
      <dgm:spPr/>
      <dgm:t>
        <a:bodyPr/>
        <a:lstStyle/>
        <a:p>
          <a:endParaRPr lang="zh-CN" altLang="en-US"/>
        </a:p>
      </dgm:t>
    </dgm:pt>
    <dgm:pt modelId="{13F64BDF-5B4A-4D8B-97A9-B9F13DA64BAB}">
      <dgm:prSet/>
      <dgm:spPr/>
      <dgm:t>
        <a:bodyPr/>
        <a:lstStyle/>
        <a:p>
          <a:pPr rtl="0"/>
          <a:r>
            <a:rPr lang="en-US" dirty="0" smtClean="0"/>
            <a:t>Importing, Scraping, and Exporting Data with R</a:t>
          </a:r>
          <a:endParaRPr lang="zh-CN" dirty="0"/>
        </a:p>
      </dgm:t>
    </dgm:pt>
    <dgm:pt modelId="{186B94B1-0F22-445A-B031-E23AAFB5EAEA}" type="parTrans" cxnId="{3C105DB0-E2B8-43B4-8597-1A837B0DDD2E}">
      <dgm:prSet/>
      <dgm:spPr/>
      <dgm:t>
        <a:bodyPr/>
        <a:lstStyle/>
        <a:p>
          <a:endParaRPr lang="zh-CN" altLang="en-US"/>
        </a:p>
      </dgm:t>
    </dgm:pt>
    <dgm:pt modelId="{905FB15D-3F16-443B-9967-AF228542EF52}" type="sibTrans" cxnId="{3C105DB0-E2B8-43B4-8597-1A837B0DDD2E}">
      <dgm:prSet/>
      <dgm:spPr/>
      <dgm:t>
        <a:bodyPr/>
        <a:lstStyle/>
        <a:p>
          <a:endParaRPr lang="zh-CN" altLang="en-US"/>
        </a:p>
      </dgm:t>
    </dgm:pt>
    <dgm:pt modelId="{548F4B1B-A8CE-40D1-BDDD-25DEEA6E39F7}">
      <dgm:prSet/>
      <dgm:spPr/>
      <dgm:t>
        <a:bodyPr/>
        <a:lstStyle/>
        <a:p>
          <a:pPr rtl="0"/>
          <a:r>
            <a:rPr lang="en-US" smtClean="0"/>
            <a:t>What we have is a data glut.” - Vernon Vinge</a:t>
          </a:r>
          <a:endParaRPr lang="zh-CN"/>
        </a:p>
      </dgm:t>
    </dgm:pt>
    <dgm:pt modelId="{E2F4D134-209C-4FF5-B540-B7562B54F6EA}" type="parTrans" cxnId="{0A50BC45-6AB0-4406-B9B6-0427AFBD6BAA}">
      <dgm:prSet/>
      <dgm:spPr/>
      <dgm:t>
        <a:bodyPr/>
        <a:lstStyle/>
        <a:p>
          <a:endParaRPr lang="zh-CN" altLang="en-US"/>
        </a:p>
      </dgm:t>
    </dgm:pt>
    <dgm:pt modelId="{B4C08438-0243-495D-A483-23A2519913DF}" type="sibTrans" cxnId="{0A50BC45-6AB0-4406-B9B6-0427AFBD6BAA}">
      <dgm:prSet/>
      <dgm:spPr/>
      <dgm:t>
        <a:bodyPr/>
        <a:lstStyle/>
        <a:p>
          <a:endParaRPr lang="zh-CN" altLang="en-US"/>
        </a:p>
      </dgm:t>
    </dgm:pt>
    <dgm:pt modelId="{602913B9-821E-49B6-8B46-14498F19C3B7}">
      <dgm:prSet/>
      <dgm:spPr/>
      <dgm:t>
        <a:bodyPr/>
        <a:lstStyle/>
        <a:p>
          <a:pPr rtl="0"/>
          <a:r>
            <a:rPr lang="en-US" smtClean="0"/>
            <a:t>Creating Efficient &amp; Readable Code in R</a:t>
          </a:r>
          <a:endParaRPr lang="zh-CN"/>
        </a:p>
      </dgm:t>
    </dgm:pt>
    <dgm:pt modelId="{04C18899-35D2-433E-BB96-621D61CA1D21}" type="parTrans" cxnId="{3E51806A-BABD-4857-8A31-F8868D227383}">
      <dgm:prSet/>
      <dgm:spPr/>
      <dgm:t>
        <a:bodyPr/>
        <a:lstStyle/>
        <a:p>
          <a:endParaRPr lang="zh-CN" altLang="en-US"/>
        </a:p>
      </dgm:t>
    </dgm:pt>
    <dgm:pt modelId="{A3C51149-8FED-47B6-AA90-6C4C80E00489}" type="sibTrans" cxnId="{3E51806A-BABD-4857-8A31-F8868D227383}">
      <dgm:prSet/>
      <dgm:spPr/>
      <dgm:t>
        <a:bodyPr/>
        <a:lstStyle/>
        <a:p>
          <a:endParaRPr lang="zh-CN" altLang="en-US"/>
        </a:p>
      </dgm:t>
    </dgm:pt>
    <dgm:pt modelId="{22D3B9FB-B3B4-409A-8B09-2D2948E0CC4C}">
      <dgm:prSet/>
      <dgm:spPr/>
      <dgm:t>
        <a:bodyPr/>
        <a:lstStyle/>
        <a:p>
          <a:pPr rtl="0"/>
          <a:r>
            <a:rPr lang="en-US" smtClean="0"/>
            <a:t>“To iterate is human, to recurse divine.” - L. Peter Deutsch</a:t>
          </a:r>
          <a:endParaRPr lang="zh-CN"/>
        </a:p>
      </dgm:t>
    </dgm:pt>
    <dgm:pt modelId="{8F774F03-CB4F-4C06-821C-F734B0297897}" type="parTrans" cxnId="{1904E2CB-71A8-4C91-ACFE-619DD1CBFD4D}">
      <dgm:prSet/>
      <dgm:spPr/>
      <dgm:t>
        <a:bodyPr/>
        <a:lstStyle/>
        <a:p>
          <a:endParaRPr lang="zh-CN" altLang="en-US"/>
        </a:p>
      </dgm:t>
    </dgm:pt>
    <dgm:pt modelId="{AD5748B6-9E3F-429E-B104-DD93BCC2AED7}" type="sibTrans" cxnId="{1904E2CB-71A8-4C91-ACFE-619DD1CBFD4D}">
      <dgm:prSet/>
      <dgm:spPr/>
      <dgm:t>
        <a:bodyPr/>
        <a:lstStyle/>
        <a:p>
          <a:endParaRPr lang="zh-CN" altLang="en-US"/>
        </a:p>
      </dgm:t>
    </dgm:pt>
    <dgm:pt modelId="{96CC751A-612A-4403-BEDA-1BAB45AD0276}">
      <dgm:prSet/>
      <dgm:spPr/>
      <dgm:t>
        <a:bodyPr/>
        <a:lstStyle/>
        <a:p>
          <a:pPr rtl="0"/>
          <a:r>
            <a:rPr lang="en-US" smtClean="0"/>
            <a:t>Shaping &amp; Transforming Your Data with R</a:t>
          </a:r>
          <a:endParaRPr lang="zh-CN"/>
        </a:p>
      </dgm:t>
    </dgm:pt>
    <dgm:pt modelId="{C7426BBA-5E86-4FF5-8FC3-66BEFA5D5FF1}" type="parTrans" cxnId="{EE436FCB-EA84-4945-B4B8-87656D579948}">
      <dgm:prSet/>
      <dgm:spPr/>
      <dgm:t>
        <a:bodyPr/>
        <a:lstStyle/>
        <a:p>
          <a:endParaRPr lang="zh-CN" altLang="en-US"/>
        </a:p>
      </dgm:t>
    </dgm:pt>
    <dgm:pt modelId="{3D373841-B167-483B-A19E-5E87ECCB8D5C}" type="sibTrans" cxnId="{EE436FCB-EA84-4945-B4B8-87656D579948}">
      <dgm:prSet/>
      <dgm:spPr/>
      <dgm:t>
        <a:bodyPr/>
        <a:lstStyle/>
        <a:p>
          <a:endParaRPr lang="zh-CN" altLang="en-US"/>
        </a:p>
      </dgm:t>
    </dgm:pt>
    <dgm:pt modelId="{1ACD0B51-4D95-4366-8E7A-789E9AA5338D}">
      <dgm:prSet/>
      <dgm:spPr/>
      <dgm:t>
        <a:bodyPr/>
        <a:lstStyle/>
        <a:p>
          <a:pPr rtl="0"/>
          <a:r>
            <a:rPr lang="en-US" dirty="0" smtClean="0"/>
            <a:t>Up to 80% of data analysis is spent on the process of cleaning and preparing data. . Wickham, 2014 and </a:t>
          </a:r>
          <a:r>
            <a:rPr lang="en-US" dirty="0" err="1" smtClean="0"/>
            <a:t>Dasu</a:t>
          </a:r>
          <a:r>
            <a:rPr lang="en-US" dirty="0" smtClean="0"/>
            <a:t> and Johnson, 2003</a:t>
          </a:r>
          <a:endParaRPr lang="zh-CN" dirty="0"/>
        </a:p>
      </dgm:t>
    </dgm:pt>
    <dgm:pt modelId="{81D7C594-1D93-4224-8557-5A2CD553D371}" type="parTrans" cxnId="{9EE9E394-5FC5-4AEC-9AE2-7A43B1F103AB}">
      <dgm:prSet/>
      <dgm:spPr/>
      <dgm:t>
        <a:bodyPr/>
        <a:lstStyle/>
        <a:p>
          <a:endParaRPr lang="zh-CN" altLang="en-US"/>
        </a:p>
      </dgm:t>
    </dgm:pt>
    <dgm:pt modelId="{859148B0-6A6F-47ED-B39E-76A18D647BD1}" type="sibTrans" cxnId="{9EE9E394-5FC5-4AEC-9AE2-7A43B1F103AB}">
      <dgm:prSet/>
      <dgm:spPr/>
      <dgm:t>
        <a:bodyPr/>
        <a:lstStyle/>
        <a:p>
          <a:endParaRPr lang="zh-CN" altLang="en-US"/>
        </a:p>
      </dgm:t>
    </dgm:pt>
    <dgm:pt modelId="{67A2B866-81DD-4413-A62B-D5F3BEC9DB10}" type="pres">
      <dgm:prSet presAssocID="{34348308-40A4-48B3-B78A-4B0685BF68B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40462F8-7F6A-4B52-A684-DBACEC8C27C7}" type="pres">
      <dgm:prSet presAssocID="{56C78490-E7D8-4685-99D9-802CF55784F8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3E55FE-CBA3-4F23-BFBE-FD1B92E58791}" type="pres">
      <dgm:prSet presAssocID="{56C78490-E7D8-4685-99D9-802CF55784F8}" presName="childText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A1E7B5-47E5-459A-9D0A-AB1A2C1D92BB}" type="pres">
      <dgm:prSet presAssocID="{D19DF88E-19D1-453C-B406-4AD19A8A9C77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380AC5-4F38-4161-AB57-4D126B46B067}" type="pres">
      <dgm:prSet presAssocID="{D19DF88E-19D1-453C-B406-4AD19A8A9C77}" presName="childText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D65EAD-ACA3-4FBD-B754-2338034F612D}" type="pres">
      <dgm:prSet presAssocID="{13F64BDF-5B4A-4D8B-97A9-B9F13DA64BAB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4E7E8F-08E8-430C-BC13-0B4DA447C9DE}" type="pres">
      <dgm:prSet presAssocID="{13F64BDF-5B4A-4D8B-97A9-B9F13DA64BAB}" presName="childText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E18E8C-4DAE-4B7E-82E3-58058F89DB6B}" type="pres">
      <dgm:prSet presAssocID="{602913B9-821E-49B6-8B46-14498F19C3B7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F786B3-00CB-4A09-932A-263CF05C6598}" type="pres">
      <dgm:prSet presAssocID="{602913B9-821E-49B6-8B46-14498F19C3B7}" presName="childText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CC0F79-1FE3-4849-BB31-341D449DFD3C}" type="pres">
      <dgm:prSet presAssocID="{96CC751A-612A-4403-BEDA-1BAB45AD0276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EF918F-088C-4E06-9428-7A1031991711}" type="pres">
      <dgm:prSet presAssocID="{96CC751A-612A-4403-BEDA-1BAB45AD0276}" presName="childText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012D152-5962-4AB8-8E62-2B16D599FDCA}" type="presOf" srcId="{D19DF88E-19D1-453C-B406-4AD19A8A9C77}" destId="{78A1E7B5-47E5-459A-9D0A-AB1A2C1D92BB}" srcOrd="0" destOrd="0" presId="urn:microsoft.com/office/officeart/2005/8/layout/vList2"/>
    <dgm:cxn modelId="{3C105DB0-E2B8-43B4-8597-1A837B0DDD2E}" srcId="{34348308-40A4-48B3-B78A-4B0685BF68BE}" destId="{13F64BDF-5B4A-4D8B-97A9-B9F13DA64BAB}" srcOrd="2" destOrd="0" parTransId="{186B94B1-0F22-445A-B031-E23AAFB5EAEA}" sibTransId="{905FB15D-3F16-443B-9967-AF228542EF52}"/>
    <dgm:cxn modelId="{DC359685-69F7-476C-90C2-E1CC0123865F}" type="presOf" srcId="{1ACD0B51-4D95-4366-8E7A-789E9AA5338D}" destId="{89EF918F-088C-4E06-9428-7A1031991711}" srcOrd="0" destOrd="0" presId="urn:microsoft.com/office/officeart/2005/8/layout/vList2"/>
    <dgm:cxn modelId="{9EE9E394-5FC5-4AEC-9AE2-7A43B1F103AB}" srcId="{96CC751A-612A-4403-BEDA-1BAB45AD0276}" destId="{1ACD0B51-4D95-4366-8E7A-789E9AA5338D}" srcOrd="0" destOrd="0" parTransId="{81D7C594-1D93-4224-8557-5A2CD553D371}" sibTransId="{859148B0-6A6F-47ED-B39E-76A18D647BD1}"/>
    <dgm:cxn modelId="{A86090E2-F54E-45D4-882F-F982129D1F2A}" type="presOf" srcId="{56C78490-E7D8-4685-99D9-802CF55784F8}" destId="{A40462F8-7F6A-4B52-A684-DBACEC8C27C7}" srcOrd="0" destOrd="0" presId="urn:microsoft.com/office/officeart/2005/8/layout/vList2"/>
    <dgm:cxn modelId="{D2C26077-7F10-4013-9CEC-40E8E30A9150}" type="presOf" srcId="{602913B9-821E-49B6-8B46-14498F19C3B7}" destId="{43E18E8C-4DAE-4B7E-82E3-58058F89DB6B}" srcOrd="0" destOrd="0" presId="urn:microsoft.com/office/officeart/2005/8/layout/vList2"/>
    <dgm:cxn modelId="{4E0D625F-63A6-4880-9F43-E27382078F5B}" type="presOf" srcId="{50D13ABC-F3ED-4388-AD32-5D7D527D6B8A}" destId="{5D380AC5-4F38-4161-AB57-4D126B46B067}" srcOrd="0" destOrd="0" presId="urn:microsoft.com/office/officeart/2005/8/layout/vList2"/>
    <dgm:cxn modelId="{D41B9763-F027-4A84-A15B-B8C35299B74E}" srcId="{34348308-40A4-48B3-B78A-4B0685BF68BE}" destId="{56C78490-E7D8-4685-99D9-802CF55784F8}" srcOrd="0" destOrd="0" parTransId="{87A5FFEF-BD7D-45F1-A5B0-C74368AF302E}" sibTransId="{1423EB90-177C-43BD-B5BB-04EE7C569F0B}"/>
    <dgm:cxn modelId="{0470AFFC-9BBF-482C-BCB0-D706E4EE62FD}" type="presOf" srcId="{34348308-40A4-48B3-B78A-4B0685BF68BE}" destId="{67A2B866-81DD-4413-A62B-D5F3BEC9DB10}" srcOrd="0" destOrd="0" presId="urn:microsoft.com/office/officeart/2005/8/layout/vList2"/>
    <dgm:cxn modelId="{0A50BC45-6AB0-4406-B9B6-0427AFBD6BAA}" srcId="{13F64BDF-5B4A-4D8B-97A9-B9F13DA64BAB}" destId="{548F4B1B-A8CE-40D1-BDDD-25DEEA6E39F7}" srcOrd="0" destOrd="0" parTransId="{E2F4D134-209C-4FF5-B540-B7562B54F6EA}" sibTransId="{B4C08438-0243-495D-A483-23A2519913DF}"/>
    <dgm:cxn modelId="{3E51806A-BABD-4857-8A31-F8868D227383}" srcId="{34348308-40A4-48B3-B78A-4B0685BF68BE}" destId="{602913B9-821E-49B6-8B46-14498F19C3B7}" srcOrd="3" destOrd="0" parTransId="{04C18899-35D2-433E-BB96-621D61CA1D21}" sibTransId="{A3C51149-8FED-47B6-AA90-6C4C80E00489}"/>
    <dgm:cxn modelId="{EE436FCB-EA84-4945-B4B8-87656D579948}" srcId="{34348308-40A4-48B3-B78A-4B0685BF68BE}" destId="{96CC751A-612A-4403-BEDA-1BAB45AD0276}" srcOrd="4" destOrd="0" parTransId="{C7426BBA-5E86-4FF5-8FC3-66BEFA5D5FF1}" sibTransId="{3D373841-B167-483B-A19E-5E87ECCB8D5C}"/>
    <dgm:cxn modelId="{5E363263-361B-48ED-A73D-3A25A61A027B}" type="presOf" srcId="{548F4B1B-A8CE-40D1-BDDD-25DEEA6E39F7}" destId="{704E7E8F-08E8-430C-BC13-0B4DA447C9DE}" srcOrd="0" destOrd="0" presId="urn:microsoft.com/office/officeart/2005/8/layout/vList2"/>
    <dgm:cxn modelId="{94367394-A494-4681-9E51-EB73E077A88E}" type="presOf" srcId="{96CC751A-612A-4403-BEDA-1BAB45AD0276}" destId="{3CCC0F79-1FE3-4849-BB31-341D449DFD3C}" srcOrd="0" destOrd="0" presId="urn:microsoft.com/office/officeart/2005/8/layout/vList2"/>
    <dgm:cxn modelId="{E04F2299-AFE4-4D81-B15C-21E406C12533}" srcId="{D19DF88E-19D1-453C-B406-4AD19A8A9C77}" destId="{50D13ABC-F3ED-4388-AD32-5D7D527D6B8A}" srcOrd="0" destOrd="0" parTransId="{8E6F2D9E-995A-423C-BE39-5E94D07030FB}" sibTransId="{506AA982-ABEA-413E-9CF8-DFADD9FE3F74}"/>
    <dgm:cxn modelId="{368F0EAE-F7CC-43FF-A36A-37402B9976BC}" type="presOf" srcId="{375C1CED-26AC-44F7-88C2-65E4E550FA2B}" destId="{103E55FE-CBA3-4F23-BFBE-FD1B92E58791}" srcOrd="0" destOrd="0" presId="urn:microsoft.com/office/officeart/2005/8/layout/vList2"/>
    <dgm:cxn modelId="{F8A8C361-6AB1-4854-9D35-8FDE3803DA13}" srcId="{34348308-40A4-48B3-B78A-4B0685BF68BE}" destId="{D19DF88E-19D1-453C-B406-4AD19A8A9C77}" srcOrd="1" destOrd="0" parTransId="{450B392E-9F31-4B7B-95CA-5249CE3A3CEA}" sibTransId="{18348CA7-35E7-4CC8-8997-675CBCDD8C8B}"/>
    <dgm:cxn modelId="{E68CC826-AA14-4D44-BCCF-95AD552E1AC1}" srcId="{56C78490-E7D8-4685-99D9-802CF55784F8}" destId="{375C1CED-26AC-44F7-88C2-65E4E550FA2B}" srcOrd="0" destOrd="0" parTransId="{86F5BA14-F46F-4C98-AFDC-C4EE0C57E2B9}" sibTransId="{CFBB96EA-8E7F-4FD8-8DBC-5679D708B748}"/>
    <dgm:cxn modelId="{1904E2CB-71A8-4C91-ACFE-619DD1CBFD4D}" srcId="{602913B9-821E-49B6-8B46-14498F19C3B7}" destId="{22D3B9FB-B3B4-409A-8B09-2D2948E0CC4C}" srcOrd="0" destOrd="0" parTransId="{8F774F03-CB4F-4C06-821C-F734B0297897}" sibTransId="{AD5748B6-9E3F-429E-B104-DD93BCC2AED7}"/>
    <dgm:cxn modelId="{9664EDC4-3502-453D-B2FA-CE7EF1BA502C}" type="presOf" srcId="{22D3B9FB-B3B4-409A-8B09-2D2948E0CC4C}" destId="{FEF786B3-00CB-4A09-932A-263CF05C6598}" srcOrd="0" destOrd="0" presId="urn:microsoft.com/office/officeart/2005/8/layout/vList2"/>
    <dgm:cxn modelId="{B0FCFCD7-C837-45EF-9129-E46CEF5C2209}" type="presOf" srcId="{13F64BDF-5B4A-4D8B-97A9-B9F13DA64BAB}" destId="{B6D65EAD-ACA3-4FBD-B754-2338034F612D}" srcOrd="0" destOrd="0" presId="urn:microsoft.com/office/officeart/2005/8/layout/vList2"/>
    <dgm:cxn modelId="{5A1C7536-2137-4B12-8B2C-14810DFF622E}" type="presParOf" srcId="{67A2B866-81DD-4413-A62B-D5F3BEC9DB10}" destId="{A40462F8-7F6A-4B52-A684-DBACEC8C27C7}" srcOrd="0" destOrd="0" presId="urn:microsoft.com/office/officeart/2005/8/layout/vList2"/>
    <dgm:cxn modelId="{0FC156BE-5AB0-4FAE-8623-9ABD3BD241AE}" type="presParOf" srcId="{67A2B866-81DD-4413-A62B-D5F3BEC9DB10}" destId="{103E55FE-CBA3-4F23-BFBE-FD1B92E58791}" srcOrd="1" destOrd="0" presId="urn:microsoft.com/office/officeart/2005/8/layout/vList2"/>
    <dgm:cxn modelId="{5633BE14-49D0-4611-B89E-FAEE337DAE27}" type="presParOf" srcId="{67A2B866-81DD-4413-A62B-D5F3BEC9DB10}" destId="{78A1E7B5-47E5-459A-9D0A-AB1A2C1D92BB}" srcOrd="2" destOrd="0" presId="urn:microsoft.com/office/officeart/2005/8/layout/vList2"/>
    <dgm:cxn modelId="{B439A459-F32F-45D1-BF2F-80602D89E5AE}" type="presParOf" srcId="{67A2B866-81DD-4413-A62B-D5F3BEC9DB10}" destId="{5D380AC5-4F38-4161-AB57-4D126B46B067}" srcOrd="3" destOrd="0" presId="urn:microsoft.com/office/officeart/2005/8/layout/vList2"/>
    <dgm:cxn modelId="{4588AC65-223D-41FB-82B3-A6D76444243D}" type="presParOf" srcId="{67A2B866-81DD-4413-A62B-D5F3BEC9DB10}" destId="{B6D65EAD-ACA3-4FBD-B754-2338034F612D}" srcOrd="4" destOrd="0" presId="urn:microsoft.com/office/officeart/2005/8/layout/vList2"/>
    <dgm:cxn modelId="{46DF1AEE-441C-4855-86FD-3FE46F144CEC}" type="presParOf" srcId="{67A2B866-81DD-4413-A62B-D5F3BEC9DB10}" destId="{704E7E8F-08E8-430C-BC13-0B4DA447C9DE}" srcOrd="5" destOrd="0" presId="urn:microsoft.com/office/officeart/2005/8/layout/vList2"/>
    <dgm:cxn modelId="{24BA8E3D-A204-4FF3-A508-2E9DC528C2C9}" type="presParOf" srcId="{67A2B866-81DD-4413-A62B-D5F3BEC9DB10}" destId="{43E18E8C-4DAE-4B7E-82E3-58058F89DB6B}" srcOrd="6" destOrd="0" presId="urn:microsoft.com/office/officeart/2005/8/layout/vList2"/>
    <dgm:cxn modelId="{8772C388-EA52-46EB-B291-56759C80AD5B}" type="presParOf" srcId="{67A2B866-81DD-4413-A62B-D5F3BEC9DB10}" destId="{FEF786B3-00CB-4A09-932A-263CF05C6598}" srcOrd="7" destOrd="0" presId="urn:microsoft.com/office/officeart/2005/8/layout/vList2"/>
    <dgm:cxn modelId="{705BE197-576C-4869-B61B-5DE8507D30D1}" type="presParOf" srcId="{67A2B866-81DD-4413-A62B-D5F3BEC9DB10}" destId="{3CCC0F79-1FE3-4849-BB31-341D449DFD3C}" srcOrd="8" destOrd="0" presId="urn:microsoft.com/office/officeart/2005/8/layout/vList2"/>
    <dgm:cxn modelId="{D09A15D2-02C1-4B9F-9611-218C22B31BD0}" type="presParOf" srcId="{67A2B866-81DD-4413-A62B-D5F3BEC9DB10}" destId="{89EF918F-088C-4E06-9428-7A1031991711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6E1401-3C0E-4A9D-B033-391245F9C999}" type="doc">
      <dgm:prSet loTypeId="urn:microsoft.com/office/officeart/2008/layout/AlternatingPictureBlocks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1265DEA-10CF-42C0-ADBA-6E294658FFA1}">
      <dgm:prSet/>
      <dgm:spPr/>
      <dgm:t>
        <a:bodyPr/>
        <a:lstStyle/>
        <a:p>
          <a:pPr rtl="0"/>
          <a:r>
            <a:rPr lang="zh-CN" dirty="0" smtClean="0"/>
            <a:t>数据科学理论与实践</a:t>
          </a:r>
          <a:endParaRPr lang="zh-CN" dirty="0"/>
        </a:p>
      </dgm:t>
    </dgm:pt>
    <dgm:pt modelId="{D3F6BB9D-2DE1-4562-BC1B-796D7B437A09}" type="par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EA7A96E1-2212-4E33-975D-0B244568971A}" type="sib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1EE638DC-241B-4747-B7B8-B3D5443507DE}">
      <dgm:prSet/>
      <dgm:spPr/>
      <dgm:t>
        <a:bodyPr/>
        <a:lstStyle/>
        <a:p>
          <a:pPr rtl="0"/>
          <a:r>
            <a:rPr lang="zh-CN" dirty="0" smtClean="0"/>
            <a:t>朝乐门</a:t>
          </a:r>
          <a:endParaRPr lang="zh-CN" dirty="0"/>
        </a:p>
      </dgm:t>
    </dgm:pt>
    <dgm:pt modelId="{1F9B8CE7-6CFA-4ACD-9A55-44E6AE30175B}" type="par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B302661E-5E58-4F85-83D5-08FDDA4650F9}" type="sib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8B6003BD-563C-4ECA-9B97-99E7B34C4A31}">
      <dgm:prSet/>
      <dgm:spPr/>
      <dgm:t>
        <a:bodyPr/>
        <a:lstStyle/>
        <a:p>
          <a:pPr rtl="0"/>
          <a:r>
            <a:rPr lang="zh-CN" smtClean="0"/>
            <a:t>清华大学出版社</a:t>
          </a:r>
          <a:endParaRPr lang="zh-CN"/>
        </a:p>
      </dgm:t>
    </dgm:pt>
    <dgm:pt modelId="{A0767962-3C2F-454E-BE60-297F1FFFC622}" type="par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00436F0D-8F85-43A8-BC2D-B164989BAFEF}" type="sib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152F26BF-41F9-4451-9181-B4803E3944F9}">
      <dgm:prSet/>
      <dgm:spPr/>
      <dgm:t>
        <a:bodyPr/>
        <a:lstStyle/>
        <a:p>
          <a:pPr rtl="0"/>
          <a:r>
            <a:rPr lang="en-US" smtClean="0"/>
            <a:t>2017</a:t>
          </a:r>
          <a:endParaRPr lang="zh-CN"/>
        </a:p>
      </dgm:t>
    </dgm:pt>
    <dgm:pt modelId="{AAFA3836-11A8-4287-8F26-1C61BAFDF9B1}" type="par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774C774F-3390-4428-B680-FE02BC084DBF}" type="sib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EC7E6864-BE67-4FD5-8915-3AD7352F395E}">
      <dgm:prSet/>
      <dgm:spPr/>
      <dgm:t>
        <a:bodyPr/>
        <a:lstStyle/>
        <a:p>
          <a:pPr rtl="0"/>
          <a:r>
            <a:rPr lang="zh-CN" dirty="0" smtClean="0"/>
            <a:t>数据科学</a:t>
          </a:r>
          <a:endParaRPr lang="zh-CN" dirty="0"/>
        </a:p>
      </dgm:t>
    </dgm:pt>
    <dgm:pt modelId="{1BF90824-0838-43F9-B169-EF369D31DEC7}" type="par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71D2828-CE2F-4E17-B625-11761E417C1C}" type="sib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6752CE7-F311-484C-8833-40EDDFF21212}">
      <dgm:prSet/>
      <dgm:spPr/>
      <dgm:t>
        <a:bodyPr/>
        <a:lstStyle/>
        <a:p>
          <a:pPr rtl="0"/>
          <a:r>
            <a:rPr lang="zh-CN" smtClean="0"/>
            <a:t>朝乐门</a:t>
          </a:r>
          <a:endParaRPr lang="zh-CN"/>
        </a:p>
      </dgm:t>
    </dgm:pt>
    <dgm:pt modelId="{3F54D527-F5B6-4F3C-8C27-CE790E4A8B1C}" type="par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99417078-B941-4DF2-8434-8232F1C798B9}" type="sib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024541A0-CBC9-4636-8A6F-6BE44371C423}">
      <dgm:prSet/>
      <dgm:spPr/>
      <dgm:t>
        <a:bodyPr/>
        <a:lstStyle/>
        <a:p>
          <a:pPr rtl="0"/>
          <a:r>
            <a:rPr lang="zh-CN" smtClean="0"/>
            <a:t>清华大学出版社</a:t>
          </a:r>
          <a:endParaRPr lang="zh-CN"/>
        </a:p>
      </dgm:t>
    </dgm:pt>
    <dgm:pt modelId="{5E55FAD9-AAE6-4D88-843A-DE2595C7CA5C}" type="par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DA2B1FE4-6F3C-4804-BB93-111605EF9CBE}" type="sib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434C8058-D03B-4608-8CB5-8BC824A4B1E1}">
      <dgm:prSet/>
      <dgm:spPr/>
      <dgm:t>
        <a:bodyPr/>
        <a:lstStyle/>
        <a:p>
          <a:pPr rtl="0"/>
          <a:r>
            <a:rPr lang="en-US" smtClean="0"/>
            <a:t>2016</a:t>
          </a:r>
          <a:endParaRPr lang="zh-CN"/>
        </a:p>
      </dgm:t>
    </dgm:pt>
    <dgm:pt modelId="{A3804A09-04EF-412E-8B00-EFC4CB13C338}" type="par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17654A1F-8A22-4112-A053-6885A590209C}" type="sib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5C2F9DA6-2706-4AB5-8991-EBA41BF61614}" type="pres">
      <dgm:prSet presAssocID="{026E1401-3C0E-4A9D-B033-391245F9C99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9824A7A-4F0C-4DBA-9968-B2FA6CF0C3A1}" type="pres">
      <dgm:prSet presAssocID="{41265DEA-10CF-42C0-ADBA-6E294658FFA1}" presName="comp" presStyleCnt="0"/>
      <dgm:spPr/>
      <dgm:t>
        <a:bodyPr/>
        <a:lstStyle/>
        <a:p>
          <a:endParaRPr lang="zh-CN" altLang="en-US"/>
        </a:p>
      </dgm:t>
    </dgm:pt>
    <dgm:pt modelId="{04FB5738-4B02-4D98-ADE7-636DE94BD7ED}" type="pres">
      <dgm:prSet presAssocID="{41265DEA-10CF-42C0-ADBA-6E294658FFA1}" presName="rect2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757072-4D53-4913-8AB3-2135C0C0AA4A}" type="pres">
      <dgm:prSet presAssocID="{41265DEA-10CF-42C0-ADBA-6E294658FFA1}" presName="rect1" presStyleLbl="lnNode1" presStyleIdx="0" presStyleCnt="2" custScaleX="781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  <a:reflection blurRad="6350" stA="50000" endA="300" endPos="55000" dir="5400000" sy="-100000" algn="bl" rotWithShape="0"/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zh-CN" altLang="en-US"/>
        </a:p>
      </dgm:t>
    </dgm:pt>
    <dgm:pt modelId="{AF590A93-A786-435C-9064-4E69E82CD851}" type="pres">
      <dgm:prSet presAssocID="{EA7A96E1-2212-4E33-975D-0B244568971A}" presName="sibTrans" presStyleCnt="0"/>
      <dgm:spPr/>
      <dgm:t>
        <a:bodyPr/>
        <a:lstStyle/>
        <a:p>
          <a:endParaRPr lang="zh-CN" altLang="en-US"/>
        </a:p>
      </dgm:t>
    </dgm:pt>
    <dgm:pt modelId="{C8DFB441-D8DB-46AD-B3EA-6DB83BCFDE38}" type="pres">
      <dgm:prSet presAssocID="{EC7E6864-BE67-4FD5-8915-3AD7352F395E}" presName="comp" presStyleCnt="0"/>
      <dgm:spPr/>
      <dgm:t>
        <a:bodyPr/>
        <a:lstStyle/>
        <a:p>
          <a:endParaRPr lang="zh-CN" altLang="en-US"/>
        </a:p>
      </dgm:t>
    </dgm:pt>
    <dgm:pt modelId="{5D574384-C148-40CE-BD76-F745C6D74BAB}" type="pres">
      <dgm:prSet presAssocID="{EC7E6864-BE67-4FD5-8915-3AD7352F395E}" presName="rect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D9DAF-74E3-4633-AB2C-5DEAC69A399D}" type="pres">
      <dgm:prSet presAssocID="{EC7E6864-BE67-4FD5-8915-3AD7352F395E}" presName="rect1" presStyleLbl="lnNode1" presStyleIdx="1" presStyleCnt="2" custScaleX="7021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</dgm:ptLst>
  <dgm:cxnLst>
    <dgm:cxn modelId="{9111D288-551F-4F22-B151-FE69BCB88B93}" srcId="{41265DEA-10CF-42C0-ADBA-6E294658FFA1}" destId="{1EE638DC-241B-4747-B7B8-B3D5443507DE}" srcOrd="0" destOrd="0" parTransId="{1F9B8CE7-6CFA-4ACD-9A55-44E6AE30175B}" sibTransId="{B302661E-5E58-4F85-83D5-08FDDA4650F9}"/>
    <dgm:cxn modelId="{C7D7C35F-5B49-4FB5-8AED-CFFA675B84DE}" srcId="{41265DEA-10CF-42C0-ADBA-6E294658FFA1}" destId="{8B6003BD-563C-4ECA-9B97-99E7B34C4A31}" srcOrd="1" destOrd="0" parTransId="{A0767962-3C2F-454E-BE60-297F1FFFC622}" sibTransId="{00436F0D-8F85-43A8-BC2D-B164989BAFEF}"/>
    <dgm:cxn modelId="{97758F5A-1714-4837-A915-126759809739}" srcId="{026E1401-3C0E-4A9D-B033-391245F9C999}" destId="{41265DEA-10CF-42C0-ADBA-6E294658FFA1}" srcOrd="0" destOrd="0" parTransId="{D3F6BB9D-2DE1-4562-BC1B-796D7B437A09}" sibTransId="{EA7A96E1-2212-4E33-975D-0B244568971A}"/>
    <dgm:cxn modelId="{6AA2A1E8-A155-464A-8358-84A51B5DDF25}" srcId="{EC7E6864-BE67-4FD5-8915-3AD7352F395E}" destId="{434C8058-D03B-4608-8CB5-8BC824A4B1E1}" srcOrd="2" destOrd="0" parTransId="{A3804A09-04EF-412E-8B00-EFC4CB13C338}" sibTransId="{17654A1F-8A22-4112-A053-6885A590209C}"/>
    <dgm:cxn modelId="{7EECC8DA-9C41-4A2F-B696-A4BA985B5EC1}" type="presOf" srcId="{41265DEA-10CF-42C0-ADBA-6E294658FFA1}" destId="{04FB5738-4B02-4D98-ADE7-636DE94BD7ED}" srcOrd="0" destOrd="0" presId="urn:microsoft.com/office/officeart/2008/layout/AlternatingPictureBlocks"/>
    <dgm:cxn modelId="{96545917-DBA7-4293-AAF8-4A243EFF9203}" type="presOf" srcId="{024541A0-CBC9-4636-8A6F-6BE44371C423}" destId="{5D574384-C148-40CE-BD76-F745C6D74BAB}" srcOrd="0" destOrd="2" presId="urn:microsoft.com/office/officeart/2008/layout/AlternatingPictureBlocks"/>
    <dgm:cxn modelId="{68C3BBE3-9D60-4854-9599-9837A66766A1}" type="presOf" srcId="{152F26BF-41F9-4451-9181-B4803E3944F9}" destId="{04FB5738-4B02-4D98-ADE7-636DE94BD7ED}" srcOrd="0" destOrd="3" presId="urn:microsoft.com/office/officeart/2008/layout/AlternatingPictureBlocks"/>
    <dgm:cxn modelId="{429B252B-A0B9-45FE-9BA6-BC5F59F02EDA}" type="presOf" srcId="{1EE638DC-241B-4747-B7B8-B3D5443507DE}" destId="{04FB5738-4B02-4D98-ADE7-636DE94BD7ED}" srcOrd="0" destOrd="1" presId="urn:microsoft.com/office/officeart/2008/layout/AlternatingPictureBlocks"/>
    <dgm:cxn modelId="{E4077DAC-3B76-40B9-907E-67C6ECC12BD2}" type="presOf" srcId="{434C8058-D03B-4608-8CB5-8BC824A4B1E1}" destId="{5D574384-C148-40CE-BD76-F745C6D74BAB}" srcOrd="0" destOrd="3" presId="urn:microsoft.com/office/officeart/2008/layout/AlternatingPictureBlocks"/>
    <dgm:cxn modelId="{0027E33C-2E06-43E7-A7D5-AAEB34C64892}" type="presOf" srcId="{8B6003BD-563C-4ECA-9B97-99E7B34C4A31}" destId="{04FB5738-4B02-4D98-ADE7-636DE94BD7ED}" srcOrd="0" destOrd="2" presId="urn:microsoft.com/office/officeart/2008/layout/AlternatingPictureBlocks"/>
    <dgm:cxn modelId="{B61C29F2-F892-43DB-B20A-11EA0B99A623}" srcId="{EC7E6864-BE67-4FD5-8915-3AD7352F395E}" destId="{024541A0-CBC9-4636-8A6F-6BE44371C423}" srcOrd="1" destOrd="0" parTransId="{5E55FAD9-AAE6-4D88-843A-DE2595C7CA5C}" sibTransId="{DA2B1FE4-6F3C-4804-BB93-111605EF9CBE}"/>
    <dgm:cxn modelId="{697F0C2F-946D-483D-8D31-D1CE0EC38EA1}" srcId="{EC7E6864-BE67-4FD5-8915-3AD7352F395E}" destId="{06752CE7-F311-484C-8833-40EDDFF21212}" srcOrd="0" destOrd="0" parTransId="{3F54D527-F5B6-4F3C-8C27-CE790E4A8B1C}" sibTransId="{99417078-B941-4DF2-8434-8232F1C798B9}"/>
    <dgm:cxn modelId="{0B2A3D4F-BAA6-4322-B9BD-946FF7258AD5}" srcId="{026E1401-3C0E-4A9D-B033-391245F9C999}" destId="{EC7E6864-BE67-4FD5-8915-3AD7352F395E}" srcOrd="1" destOrd="0" parTransId="{1BF90824-0838-43F9-B169-EF369D31DEC7}" sibTransId="{071D2828-CE2F-4E17-B625-11761E417C1C}"/>
    <dgm:cxn modelId="{3969B051-8CB9-4551-BDCD-E0AEA26B98CE}" type="presOf" srcId="{EC7E6864-BE67-4FD5-8915-3AD7352F395E}" destId="{5D574384-C148-40CE-BD76-F745C6D74BAB}" srcOrd="0" destOrd="0" presId="urn:microsoft.com/office/officeart/2008/layout/AlternatingPictureBlocks"/>
    <dgm:cxn modelId="{38F16395-48AC-4722-8A8B-0C8C47CFFA70}" type="presOf" srcId="{06752CE7-F311-484C-8833-40EDDFF21212}" destId="{5D574384-C148-40CE-BD76-F745C6D74BAB}" srcOrd="0" destOrd="1" presId="urn:microsoft.com/office/officeart/2008/layout/AlternatingPictureBlocks"/>
    <dgm:cxn modelId="{FFFCE94C-C190-454A-842E-3C00584AEB26}" srcId="{41265DEA-10CF-42C0-ADBA-6E294658FFA1}" destId="{152F26BF-41F9-4451-9181-B4803E3944F9}" srcOrd="2" destOrd="0" parTransId="{AAFA3836-11A8-4287-8F26-1C61BAFDF9B1}" sibTransId="{774C774F-3390-4428-B680-FE02BC084DBF}"/>
    <dgm:cxn modelId="{FC92C971-32D3-4F33-BBD8-D4244ADD252C}" type="presOf" srcId="{026E1401-3C0E-4A9D-B033-391245F9C999}" destId="{5C2F9DA6-2706-4AB5-8991-EBA41BF61614}" srcOrd="0" destOrd="0" presId="urn:microsoft.com/office/officeart/2008/layout/AlternatingPictureBlocks"/>
    <dgm:cxn modelId="{E607D464-D2F7-4BF4-83D9-F4C9CC0A77F9}" type="presParOf" srcId="{5C2F9DA6-2706-4AB5-8991-EBA41BF61614}" destId="{F9824A7A-4F0C-4DBA-9968-B2FA6CF0C3A1}" srcOrd="0" destOrd="0" presId="urn:microsoft.com/office/officeart/2008/layout/AlternatingPictureBlocks"/>
    <dgm:cxn modelId="{B7B4FE8E-592C-4E75-A2A3-F24BCCEA9D29}" type="presParOf" srcId="{F9824A7A-4F0C-4DBA-9968-B2FA6CF0C3A1}" destId="{04FB5738-4B02-4D98-ADE7-636DE94BD7ED}" srcOrd="0" destOrd="0" presId="urn:microsoft.com/office/officeart/2008/layout/AlternatingPictureBlocks"/>
    <dgm:cxn modelId="{55A17ABA-542A-43BB-9AFA-98A85E6E416F}" type="presParOf" srcId="{F9824A7A-4F0C-4DBA-9968-B2FA6CF0C3A1}" destId="{8A757072-4D53-4913-8AB3-2135C0C0AA4A}" srcOrd="1" destOrd="0" presId="urn:microsoft.com/office/officeart/2008/layout/AlternatingPictureBlocks"/>
    <dgm:cxn modelId="{F2448B93-465E-4A55-B9FE-528FFC867E77}" type="presParOf" srcId="{5C2F9DA6-2706-4AB5-8991-EBA41BF61614}" destId="{AF590A93-A786-435C-9064-4E69E82CD851}" srcOrd="1" destOrd="0" presId="urn:microsoft.com/office/officeart/2008/layout/AlternatingPictureBlocks"/>
    <dgm:cxn modelId="{6C1D530B-EABF-4BF1-B9DF-08463AAE11A3}" type="presParOf" srcId="{5C2F9DA6-2706-4AB5-8991-EBA41BF61614}" destId="{C8DFB441-D8DB-46AD-B3EA-6DB83BCFDE38}" srcOrd="2" destOrd="0" presId="urn:microsoft.com/office/officeart/2008/layout/AlternatingPictureBlocks"/>
    <dgm:cxn modelId="{DBB6CD7E-3FD1-474B-B282-AB6BABD7EE43}" type="presParOf" srcId="{C8DFB441-D8DB-46AD-B3EA-6DB83BCFDE38}" destId="{5D574384-C148-40CE-BD76-F745C6D74BAB}" srcOrd="0" destOrd="0" presId="urn:microsoft.com/office/officeart/2008/layout/AlternatingPictureBlocks"/>
    <dgm:cxn modelId="{F7B912B6-2DB7-425B-B6E1-DABE7EBAB957}" type="presParOf" srcId="{C8DFB441-D8DB-46AD-B3EA-6DB83BCFDE38}" destId="{B04D9DAF-74E3-4633-AB2C-5DEAC69A399D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B5738-4B02-4D98-ADE7-636DE94BD7ED}">
      <dsp:nvSpPr>
        <dsp:cNvPr id="0" name=""/>
        <dsp:cNvSpPr/>
      </dsp:nvSpPr>
      <dsp:spPr>
        <a:xfrm>
          <a:off x="843909" y="210305"/>
          <a:ext cx="1802911" cy="81542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dirty="0" smtClean="0"/>
            <a:t>数据科学理论与实践</a:t>
          </a:r>
          <a:endParaRPr lang="zh-CN" sz="12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dirty="0" smtClean="0"/>
            <a:t>朝乐门</a:t>
          </a:r>
          <a:endParaRPr lang="zh-CN" sz="9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清华大学出版社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2017</a:t>
          </a:r>
          <a:endParaRPr lang="zh-CN" sz="900" kern="1200"/>
        </a:p>
      </dsp:txBody>
      <dsp:txXfrm>
        <a:off x="843909" y="210305"/>
        <a:ext cx="1802911" cy="815427"/>
      </dsp:txXfrm>
    </dsp:sp>
    <dsp:sp modelId="{8A757072-4D53-4913-8AB3-2135C0C0AA4A}">
      <dsp:nvSpPr>
        <dsp:cNvPr id="0" name=""/>
        <dsp:cNvSpPr/>
      </dsp:nvSpPr>
      <dsp:spPr>
        <a:xfrm>
          <a:off x="44091" y="210305"/>
          <a:ext cx="630908" cy="8154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48000" cap="flat" cmpd="thickThin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  <a:reflection blurRad="6350" stA="50000" endA="300" endPos="55000" dir="5400000" sy="-100000" algn="bl" rotWithShape="0"/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74384-C148-40CE-BD76-F745C6D74BAB}">
      <dsp:nvSpPr>
        <dsp:cNvPr id="0" name=""/>
        <dsp:cNvSpPr/>
      </dsp:nvSpPr>
      <dsp:spPr>
        <a:xfrm>
          <a:off x="60113" y="1160278"/>
          <a:ext cx="1802911" cy="815427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dirty="0" smtClean="0"/>
            <a:t>数据科学</a:t>
          </a:r>
          <a:endParaRPr lang="zh-CN" sz="12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朝乐门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清华大学出版社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2016</a:t>
          </a:r>
          <a:endParaRPr lang="zh-CN" sz="900" kern="1200"/>
        </a:p>
      </dsp:txBody>
      <dsp:txXfrm>
        <a:off x="60113" y="1160278"/>
        <a:ext cx="1802911" cy="815427"/>
      </dsp:txXfrm>
    </dsp:sp>
    <dsp:sp modelId="{B04D9DAF-74E3-4633-AB2C-5DEAC69A399D}">
      <dsp:nvSpPr>
        <dsp:cNvPr id="0" name=""/>
        <dsp:cNvSpPr/>
      </dsp:nvSpPr>
      <dsp:spPr>
        <a:xfrm>
          <a:off x="2063979" y="1160278"/>
          <a:ext cx="566819" cy="81542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pPr>
                <a:defRPr/>
              </a:pPr>
              <a:t>2017/12/4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1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pPr>
                <a:defRPr/>
              </a:pPr>
              <a:t>2017/12/4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0613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数据可视化之美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394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7606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549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09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714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274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788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316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223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217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888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8692"/>
            <a:ext cx="12192000" cy="716692"/>
          </a:xfrm>
          <a:prstGeom prst="rect">
            <a:avLst/>
          </a:prstGeom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6693768" cy="1143000"/>
          </a:xfrm>
        </p:spPr>
        <p:txBody>
          <a:bodyPr/>
          <a:lstStyle>
            <a:lvl1pPr>
              <a:defRPr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9264352" y="623067"/>
            <a:ext cx="2210406" cy="2214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4156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809043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99013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311203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474250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648542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417728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481103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089777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668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199574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8182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0257017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81391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83138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2936902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917085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43648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76480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19383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743097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040237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675284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8673265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244311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59381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5835007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876600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210979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3864696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8268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0467389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80885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2127845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5820992"/>
      </p:ext>
    </p:extLst>
  </p:cSld>
  <p:clrMapOvr>
    <a:masterClrMapping/>
  </p:clrMapOvr>
  <p:transition>
    <p:blinds dir="vert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8875842"/>
      </p:ext>
    </p:extLst>
  </p:cSld>
  <p:clrMapOvr>
    <a:masterClrMapping/>
  </p:clrMapOvr>
  <p:transition>
    <p:blinds dir="vert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34842644"/>
      </p:ext>
    </p:extLst>
  </p:cSld>
  <p:clrMapOvr>
    <a:masterClrMapping/>
  </p:clrMapOvr>
  <p:transition>
    <p:blinds dir="vert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475785"/>
      </p:ext>
    </p:extLst>
  </p:cSld>
  <p:clrMapOvr>
    <a:masterClrMapping/>
  </p:clrMapOvr>
  <p:transition>
    <p:blinds dir="vert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20929087"/>
      </p:ext>
    </p:extLst>
  </p:cSld>
  <p:clrMapOvr>
    <a:masterClrMapping/>
  </p:clrMapOvr>
  <p:transition>
    <p:blinds dir="vert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59214164"/>
      </p:ext>
    </p:extLst>
  </p:cSld>
  <p:clrMapOvr>
    <a:masterClrMapping/>
  </p:clrMapOvr>
  <p:transition>
    <p:blinds dir="vert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0918553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95351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66270046"/>
      </p:ext>
    </p:extLst>
  </p:cSld>
  <p:clrMapOvr>
    <a:masterClrMapping/>
  </p:clrMapOvr>
  <p:transition>
    <p:blinds dir="vert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57434770"/>
      </p:ext>
    </p:extLst>
  </p:cSld>
  <p:clrMapOvr>
    <a:masterClrMapping/>
  </p:clrMapOvr>
  <p:transition>
    <p:blinds dir="vert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92046210"/>
      </p:ext>
    </p:extLst>
  </p:cSld>
  <p:clrMapOvr>
    <a:masterClrMapping/>
  </p:clrMapOvr>
  <p:transition>
    <p:blinds dir="vert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5676558"/>
      </p:ext>
    </p:extLst>
  </p:cSld>
  <p:clrMapOvr>
    <a:masterClrMapping/>
  </p:clrMapOvr>
  <p:transition>
    <p:blinds dir="vert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27808276"/>
      </p:ext>
    </p:extLst>
  </p:cSld>
  <p:clrMapOvr>
    <a:masterClrMapping/>
  </p:clrMapOvr>
  <p:transition>
    <p:blinds dir="vert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29938245"/>
      </p:ext>
    </p:extLst>
  </p:cSld>
  <p:clrMapOvr>
    <a:masterClrMapping/>
  </p:clrMapOvr>
  <p:transition>
    <p:blinds dir="vert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27634933"/>
      </p:ext>
    </p:extLst>
  </p:cSld>
  <p:clrMapOvr>
    <a:masterClrMapping/>
  </p:clrMapOvr>
  <p:transition>
    <p:blinds dir="vert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1416206"/>
      </p:ext>
    </p:extLst>
  </p:cSld>
  <p:clrMapOvr>
    <a:masterClrMapping/>
  </p:clrMapOvr>
  <p:transition>
    <p:blinds dir="vert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536863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42304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5115590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050105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599863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946990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34613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6170606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592268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296288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9109480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8119270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9458313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6414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00223798"/>
      </p:ext>
    </p:extLst>
  </p:cSld>
  <p:clrMapOvr>
    <a:masterClrMapping/>
  </p:clrMapOvr>
  <p:transition>
    <p:blinds dir="vert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34707186"/>
      </p:ext>
    </p:extLst>
  </p:cSld>
  <p:clrMapOvr>
    <a:masterClrMapping/>
  </p:clrMapOvr>
  <p:transition>
    <p:blinds dir="vert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44465445"/>
      </p:ext>
    </p:extLst>
  </p:cSld>
  <p:clrMapOvr>
    <a:masterClrMapping/>
  </p:clrMapOvr>
  <p:transition>
    <p:blinds dir="vert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2215487"/>
      </p:ext>
    </p:extLst>
  </p:cSld>
  <p:clrMapOvr>
    <a:masterClrMapping/>
  </p:clrMapOvr>
  <p:transition>
    <p:blinds dir="vert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5164125"/>
      </p:ext>
    </p:extLst>
  </p:cSld>
  <p:clrMapOvr>
    <a:masterClrMapping/>
  </p:clrMapOvr>
  <p:transition>
    <p:blinds dir="vert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63989990"/>
      </p:ext>
    </p:extLst>
  </p:cSld>
  <p:clrMapOvr>
    <a:masterClrMapping/>
  </p:clrMapOvr>
  <p:transition>
    <p:blinds dir="vert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54517571"/>
      </p:ext>
    </p:extLst>
  </p:cSld>
  <p:clrMapOvr>
    <a:masterClrMapping/>
  </p:clrMapOvr>
  <p:transition>
    <p:blinds dir="vert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42159385"/>
      </p:ext>
    </p:extLst>
  </p:cSld>
  <p:clrMapOvr>
    <a:masterClrMapping/>
  </p:clrMapOvr>
  <p:transition>
    <p:blinds dir="vert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12839474"/>
      </p:ext>
    </p:extLst>
  </p:cSld>
  <p:clrMapOvr>
    <a:masterClrMapping/>
  </p:clrMapOvr>
  <p:transition>
    <p:blinds dir="vert"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22145330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362802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72467993"/>
      </p:ext>
    </p:extLst>
  </p:cSld>
  <p:clrMapOvr>
    <a:masterClrMapping/>
  </p:clrMapOvr>
  <p:transition>
    <p:blinds dir="vert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08935840"/>
      </p:ext>
    </p:extLst>
  </p:cSld>
  <p:clrMapOvr>
    <a:masterClrMapping/>
  </p:clrMapOvr>
  <p:transition>
    <p:blinds dir="vert"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06252143"/>
      </p:ext>
    </p:extLst>
  </p:cSld>
  <p:clrMapOvr>
    <a:masterClrMapping/>
  </p:clrMapOvr>
  <p:transition>
    <p:blinds dir="vert"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4643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5560725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084928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5741667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491289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6382261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7499186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7643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21857272"/>
      </p:ext>
    </p:extLst>
  </p:cSld>
  <p:clrMapOvr>
    <a:masterClrMapping/>
  </p:clrMapOvr>
  <p:transition>
    <p:blinds dir="vert"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04257891"/>
      </p:ext>
    </p:extLst>
  </p:cSld>
  <p:clrMapOvr>
    <a:masterClrMapping/>
  </p:clrMapOvr>
  <p:transition>
    <p:blinds dir="vert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45364444"/>
      </p:ext>
    </p:extLst>
  </p:cSld>
  <p:clrMapOvr>
    <a:masterClrMapping/>
  </p:clrMapOvr>
  <p:transition>
    <p:blinds dir="vert"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61603388"/>
      </p:ext>
    </p:extLst>
  </p:cSld>
  <p:clrMapOvr>
    <a:masterClrMapping/>
  </p:clrMapOvr>
  <p:transition>
    <p:blinds dir="vert"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8887203"/>
      </p:ext>
    </p:extLst>
  </p:cSld>
  <p:clrMapOvr>
    <a:masterClrMapping/>
  </p:clrMapOvr>
  <p:transition>
    <p:blinds dir="vert"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96254422"/>
      </p:ext>
    </p:extLst>
  </p:cSld>
  <p:clrMapOvr>
    <a:masterClrMapping/>
  </p:clrMapOvr>
  <p:transition>
    <p:blinds dir="vert"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79912696"/>
      </p:ext>
    </p:extLst>
  </p:cSld>
  <p:clrMapOvr>
    <a:masterClrMapping/>
  </p:clrMapOvr>
  <p:transition>
    <p:blinds dir="vert"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31139932"/>
      </p:ext>
    </p:extLst>
  </p:cSld>
  <p:clrMapOvr>
    <a:masterClrMapping/>
  </p:clrMapOvr>
  <p:transition>
    <p:blinds dir="vert"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127700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4731022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slideLayout" Target="../slideLayouts/slideLayout76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97" Type="http://schemas.openxmlformats.org/officeDocument/2006/relationships/slideLayout" Target="../slideLayouts/slideLayout97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-2380"/>
            <a:ext cx="5422900" cy="2762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-3996"/>
            <a:ext cx="6769100" cy="27622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>
            <a:spLocks/>
          </p:cNvSpPr>
          <p:nvPr userDrawn="1"/>
        </p:nvSpPr>
        <p:spPr>
          <a:xfrm>
            <a:off x="-31616" y="6627200"/>
            <a:ext cx="11672232" cy="258184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课程名称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数据科学理论与实践              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主讲教师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朝乐门                  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数据科学理论与实践（清华大学出版社，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2017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         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】2017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12" name="文本占位符 156"/>
          <p:cNvSpPr txBox="1">
            <a:spLocks/>
          </p:cNvSpPr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zh-CN" altLang="en-US" sz="1200" kern="0" dirty="0" smtClean="0">
              <a:latin typeface="+mn-lt"/>
              <a:ea typeface="+mn-ea"/>
            </a:endParaRPr>
          </a:p>
        </p:txBody>
      </p:sp>
      <p:pic>
        <p:nvPicPr>
          <p:cNvPr id="15" name="Picture 254" descr="D:\PPT模板\rendanew.jpg"/>
          <p:cNvPicPr>
            <a:picLocks noChangeAspect="1" noChangeArrowheads="1"/>
          </p:cNvPicPr>
          <p:nvPr userDrawn="1"/>
        </p:nvPicPr>
        <p:blipFill>
          <a:blip r:embed="rId101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488488" y="623067"/>
            <a:ext cx="986270" cy="988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5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  <p:sldLayoutId id="2147484366" r:id="rId12"/>
    <p:sldLayoutId id="2147484367" r:id="rId13"/>
    <p:sldLayoutId id="2147484368" r:id="rId14"/>
    <p:sldLayoutId id="2147484369" r:id="rId15"/>
    <p:sldLayoutId id="2147484370" r:id="rId16"/>
    <p:sldLayoutId id="2147484371" r:id="rId17"/>
    <p:sldLayoutId id="2147484372" r:id="rId18"/>
    <p:sldLayoutId id="2147484373" r:id="rId19"/>
    <p:sldLayoutId id="2147484374" r:id="rId20"/>
    <p:sldLayoutId id="2147484376" r:id="rId21"/>
    <p:sldLayoutId id="2147484377" r:id="rId22"/>
    <p:sldLayoutId id="2147484379" r:id="rId23"/>
    <p:sldLayoutId id="2147484380" r:id="rId24"/>
    <p:sldLayoutId id="2147484381" r:id="rId25"/>
    <p:sldLayoutId id="2147484382" r:id="rId26"/>
    <p:sldLayoutId id="2147484383" r:id="rId27"/>
    <p:sldLayoutId id="2147484384" r:id="rId28"/>
    <p:sldLayoutId id="2147484385" r:id="rId29"/>
    <p:sldLayoutId id="2147484386" r:id="rId30"/>
    <p:sldLayoutId id="2147484387" r:id="rId31"/>
    <p:sldLayoutId id="2147484388" r:id="rId32"/>
    <p:sldLayoutId id="2147484389" r:id="rId33"/>
    <p:sldLayoutId id="2147484390" r:id="rId34"/>
    <p:sldLayoutId id="2147484391" r:id="rId35"/>
    <p:sldLayoutId id="2147484392" r:id="rId36"/>
    <p:sldLayoutId id="2147484393" r:id="rId37"/>
    <p:sldLayoutId id="2147484394" r:id="rId38"/>
    <p:sldLayoutId id="2147484395" r:id="rId39"/>
    <p:sldLayoutId id="2147484396" r:id="rId40"/>
    <p:sldLayoutId id="2147484397" r:id="rId41"/>
    <p:sldLayoutId id="2147484419" r:id="rId42"/>
    <p:sldLayoutId id="2147484445" r:id="rId43"/>
    <p:sldLayoutId id="2147484449" r:id="rId44"/>
    <p:sldLayoutId id="2147484499" r:id="rId45"/>
    <p:sldLayoutId id="2147484500" r:id="rId46"/>
    <p:sldLayoutId id="2147484513" r:id="rId47"/>
    <p:sldLayoutId id="2147484514" r:id="rId48"/>
    <p:sldLayoutId id="2147484515" r:id="rId49"/>
    <p:sldLayoutId id="2147484516" r:id="rId50"/>
    <p:sldLayoutId id="2147484517" r:id="rId51"/>
    <p:sldLayoutId id="2147484518" r:id="rId52"/>
    <p:sldLayoutId id="2147484519" r:id="rId53"/>
    <p:sldLayoutId id="2147484520" r:id="rId54"/>
    <p:sldLayoutId id="2147484521" r:id="rId55"/>
    <p:sldLayoutId id="2147484522" r:id="rId56"/>
    <p:sldLayoutId id="2147484528" r:id="rId57"/>
    <p:sldLayoutId id="2147484530" r:id="rId58"/>
    <p:sldLayoutId id="2147484531" r:id="rId59"/>
    <p:sldLayoutId id="2147484532" r:id="rId60"/>
    <p:sldLayoutId id="2147484534" r:id="rId61"/>
    <p:sldLayoutId id="2147484535" r:id="rId62"/>
    <p:sldLayoutId id="2147484537" r:id="rId63"/>
    <p:sldLayoutId id="2147484538" r:id="rId64"/>
    <p:sldLayoutId id="2147484539" r:id="rId65"/>
    <p:sldLayoutId id="2147484540" r:id="rId66"/>
    <p:sldLayoutId id="2147484542" r:id="rId67"/>
    <p:sldLayoutId id="2147484543" r:id="rId68"/>
    <p:sldLayoutId id="2147484544" r:id="rId69"/>
    <p:sldLayoutId id="2147484545" r:id="rId70"/>
    <p:sldLayoutId id="2147484546" r:id="rId71"/>
    <p:sldLayoutId id="2147484547" r:id="rId72"/>
    <p:sldLayoutId id="2147484548" r:id="rId73"/>
    <p:sldLayoutId id="2147484549" r:id="rId74"/>
    <p:sldLayoutId id="2147484550" r:id="rId75"/>
    <p:sldLayoutId id="2147484551" r:id="rId76"/>
    <p:sldLayoutId id="2147484552" r:id="rId77"/>
    <p:sldLayoutId id="2147484553" r:id="rId78"/>
    <p:sldLayoutId id="2147484554" r:id="rId79"/>
    <p:sldLayoutId id="2147484555" r:id="rId80"/>
    <p:sldLayoutId id="2147484556" r:id="rId81"/>
    <p:sldLayoutId id="2147484557" r:id="rId82"/>
    <p:sldLayoutId id="2147484558" r:id="rId83"/>
    <p:sldLayoutId id="2147484559" r:id="rId84"/>
    <p:sldLayoutId id="2147484560" r:id="rId85"/>
    <p:sldLayoutId id="2147484561" r:id="rId86"/>
    <p:sldLayoutId id="2147484563" r:id="rId87"/>
    <p:sldLayoutId id="2147484564" r:id="rId88"/>
    <p:sldLayoutId id="2147484565" r:id="rId89"/>
    <p:sldLayoutId id="2147484566" r:id="rId90"/>
    <p:sldLayoutId id="2147484567" r:id="rId91"/>
    <p:sldLayoutId id="2147484568" r:id="rId92"/>
    <p:sldLayoutId id="2147484569" r:id="rId93"/>
    <p:sldLayoutId id="2147484570" r:id="rId94"/>
    <p:sldLayoutId id="2147484573" r:id="rId95"/>
    <p:sldLayoutId id="2147484574" r:id="rId96"/>
    <p:sldLayoutId id="2147484575" r:id="rId97"/>
    <p:sldLayoutId id="2147484576" r:id="rId98"/>
    <p:sldLayoutId id="2147484578" r:id="rId99"/>
  </p:sldLayoutIdLst>
  <p:transition>
    <p:blinds dir="vert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24.jpe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10" Type="http://schemas.openxmlformats.org/officeDocument/2006/relationships/image" Target="../media/image28.jpg"/><Relationship Id="rId4" Type="http://schemas.openxmlformats.org/officeDocument/2006/relationships/image" Target="../media/image25.jpeg"/><Relationship Id="rId9" Type="http://schemas.microsoft.com/office/2007/relationships/diagramDrawing" Target="../diagrams/drawing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1199456" y="2564904"/>
            <a:ext cx="6336704" cy="1143000"/>
          </a:xfrm>
        </p:spPr>
        <p:txBody>
          <a:bodyPr/>
          <a:lstStyle/>
          <a:p>
            <a:r>
              <a:rPr lang="en-US" altLang="zh-CN" sz="4400" dirty="0" smtClean="0"/>
              <a:t>8.</a:t>
            </a:r>
            <a:r>
              <a:rPr lang="zh-CN" altLang="en-US" sz="4400" dirty="0" smtClean="0"/>
              <a:t>如何继续学习</a:t>
            </a:r>
            <a:endParaRPr lang="zh-CN" altLang="en-US" sz="4400" dirty="0"/>
          </a:p>
        </p:txBody>
      </p:sp>
      <p:sp>
        <p:nvSpPr>
          <p:cNvPr id="5" name="副标题 6"/>
          <p:cNvSpPr>
            <a:spLocks noGrp="1"/>
          </p:cNvSpPr>
          <p:nvPr>
            <p:ph type="subTitle" idx="1"/>
          </p:nvPr>
        </p:nvSpPr>
        <p:spPr>
          <a:xfrm>
            <a:off x="3431704" y="4038602"/>
            <a:ext cx="4104456" cy="1752600"/>
          </a:xfrm>
        </p:spPr>
        <p:txBody>
          <a:bodyPr/>
          <a:lstStyle/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▲7.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数据科学项目管理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▼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习题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91862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586499" cy="821913"/>
          </a:xfrm>
        </p:spPr>
        <p:txBody>
          <a:bodyPr/>
          <a:lstStyle/>
          <a:p>
            <a:r>
              <a:rPr lang="zh-CN" altLang="en-US" dirty="0"/>
              <a:t>经典文献选读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流程与方法</a:t>
            </a:r>
            <a:r>
              <a:rPr lang="en-US" altLang="zh-CN" dirty="0" smtClean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8.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如何继续学习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968" y="1700808"/>
            <a:ext cx="3514427" cy="43476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642663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经典文献选读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流程与方法</a:t>
            </a:r>
            <a:r>
              <a:rPr lang="en-US" altLang="zh-CN" dirty="0" smtClean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8.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如何继续学习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624" y="1628800"/>
            <a:ext cx="3202138" cy="394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3941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如何继续学习本专题内容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流程与方法</a:t>
            </a:r>
            <a:r>
              <a:rPr lang="en-US" altLang="zh-CN" dirty="0" smtClean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8.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如何继续学习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862" y="1556792"/>
            <a:ext cx="3830122" cy="4722201"/>
          </a:xfrm>
        </p:spPr>
      </p:pic>
    </p:spTree>
    <p:extLst>
      <p:ext uri="{BB962C8B-B14F-4D97-AF65-F5344CB8AC3E}">
        <p14:creationId xmlns:p14="http://schemas.microsoft.com/office/powerpoint/2010/main" val="260790911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经典文献选读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流程与方法</a:t>
            </a:r>
            <a:r>
              <a:rPr lang="en-US" altLang="zh-CN" dirty="0" smtClean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8.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如何继续学习</a:t>
            </a:r>
            <a:endParaRPr lang="zh-CN" altLang="en-US" dirty="0"/>
          </a:p>
        </p:txBody>
      </p:sp>
      <p:pic>
        <p:nvPicPr>
          <p:cNvPr id="166914" name="Picture 2" descr="http://media.wiley.com/product_data/coverImage300/89/04709448/047094488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1346285"/>
            <a:ext cx="4167094" cy="495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992" y="4061990"/>
            <a:ext cx="1838325" cy="224313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582285" y="2924944"/>
            <a:ext cx="2349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 </a:t>
            </a:r>
            <a:r>
              <a:rPr lang="en-US" altLang="zh-CN" b="1" dirty="0"/>
              <a:t>Nathan </a:t>
            </a:r>
            <a:r>
              <a:rPr lang="en-US" altLang="zh-CN" b="1" dirty="0" err="1" smtClean="0"/>
              <a:t>Yau</a:t>
            </a:r>
            <a:r>
              <a:rPr lang="zh-CN" altLang="en-US" b="1" dirty="0"/>
              <a:t>，</a:t>
            </a:r>
            <a:r>
              <a:rPr lang="en-US" altLang="zh-CN" dirty="0" smtClean="0"/>
              <a:t>UCLA</a:t>
            </a:r>
            <a:endParaRPr lang="zh-CN" altLang="en-US" dirty="0"/>
          </a:p>
        </p:txBody>
      </p:sp>
      <p:pic>
        <p:nvPicPr>
          <p:cNvPr id="190466" name="Picture 2" descr="“nathan yau”的图片搜索结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248" y="344762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50388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经典文献选读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流程与方法</a:t>
            </a:r>
            <a:r>
              <a:rPr lang="en-US" altLang="zh-CN" dirty="0" smtClean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8.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如何继续学习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3952" y="1937414"/>
            <a:ext cx="4411172" cy="4762910"/>
          </a:xfrm>
        </p:spPr>
        <p:txBody>
          <a:bodyPr/>
          <a:lstStyle/>
          <a:p>
            <a:r>
              <a:rPr lang="en-US" altLang="zh-CN" dirty="0"/>
              <a:t>Steele J, </a:t>
            </a:r>
            <a:r>
              <a:rPr lang="en-US" altLang="zh-CN" dirty="0" err="1"/>
              <a:t>Iliinsky</a:t>
            </a:r>
            <a:r>
              <a:rPr lang="en-US" altLang="zh-CN" dirty="0"/>
              <a:t> N. Beautiful visualization: looking at data through the eyes of experts[M]. </a:t>
            </a:r>
            <a:r>
              <a:rPr lang="en-US" altLang="zh-CN" dirty="0" smtClean="0"/>
              <a:t> </a:t>
            </a:r>
            <a:r>
              <a:rPr lang="en-US" altLang="zh-CN" dirty="0"/>
              <a:t>O'Reilly Media, Inc</a:t>
            </a:r>
            <a:r>
              <a:rPr lang="en-US" altLang="zh-CN" dirty="0" smtClean="0"/>
              <a:t>., </a:t>
            </a:r>
            <a:r>
              <a:rPr lang="en-US" altLang="zh-CN" dirty="0"/>
              <a:t>2010.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4" y="1937414"/>
            <a:ext cx="4824330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10912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722403" cy="821913"/>
          </a:xfrm>
        </p:spPr>
        <p:txBody>
          <a:bodyPr/>
          <a:lstStyle/>
          <a:p>
            <a:r>
              <a:rPr lang="zh-CN" altLang="en-US" dirty="0" smtClean="0"/>
              <a:t>经典文献选读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流程与方法</a:t>
            </a:r>
            <a:r>
              <a:rPr lang="en-US" altLang="zh-CN" dirty="0" smtClean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8.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如何继续学习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1319758"/>
            <a:ext cx="3819525" cy="49815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807968" y="59320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部分论文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807968" y="2155490"/>
            <a:ext cx="51125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Chen, Chun-</a:t>
            </a:r>
            <a:r>
              <a:rPr lang="en-US" altLang="zh-CN" dirty="0" err="1"/>
              <a:t>houh</a:t>
            </a:r>
            <a:r>
              <a:rPr lang="en-US" altLang="zh-CN" dirty="0"/>
              <a:t>, Wolfgang Karl </a:t>
            </a:r>
            <a:r>
              <a:rPr lang="en-US" altLang="zh-CN" dirty="0" err="1"/>
              <a:t>Härdle</a:t>
            </a:r>
            <a:r>
              <a:rPr lang="en-US" altLang="zh-CN" dirty="0"/>
              <a:t>, and Antony </a:t>
            </a:r>
            <a:r>
              <a:rPr lang="en-US" altLang="zh-CN" dirty="0" err="1" smtClean="0"/>
              <a:t>Unwin</a:t>
            </a:r>
            <a:r>
              <a:rPr lang="en-US" altLang="zh-CN" dirty="0" err="1"/>
              <a:t>.</a:t>
            </a:r>
            <a:r>
              <a:rPr lang="en-US" altLang="zh-CN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Handbook</a:t>
            </a:r>
            <a:r>
              <a:rPr lang="en-US" altLang="zh-CN" dirty="0" smtClean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of data visualization[M]. </a:t>
            </a:r>
            <a:r>
              <a:rPr lang="en-US" altLang="zh-CN" dirty="0" smtClean="0">
                <a:solidFill>
                  <a:srgbClr val="222222"/>
                </a:solidFill>
                <a:latin typeface="Arial" panose="020B0604020202020204" pitchFamily="34" charset="0"/>
              </a:rPr>
              <a:t>Springer, 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2007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203787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经典文献选读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012329" y="1556792"/>
            <a:ext cx="3191677" cy="4762910"/>
          </a:xfrm>
        </p:spPr>
        <p:txBody>
          <a:bodyPr/>
          <a:lstStyle/>
          <a:p>
            <a:r>
              <a:rPr lang="en-US" altLang="zh-CN" dirty="0" err="1"/>
              <a:t>Bertin</a:t>
            </a:r>
            <a:r>
              <a:rPr lang="en-US" altLang="zh-CN" dirty="0"/>
              <a:t> J. Semiology of graphics: diagrams, networks, </a:t>
            </a:r>
            <a:r>
              <a:rPr lang="en-US" altLang="zh-CN" dirty="0" smtClean="0"/>
              <a:t>maps[M]. </a:t>
            </a:r>
            <a:r>
              <a:rPr lang="en-US" altLang="zh-CN" dirty="0"/>
              <a:t>1983.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流程与方法</a:t>
            </a:r>
            <a:r>
              <a:rPr lang="en-US" altLang="zh-CN" dirty="0" smtClean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8.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如何继续学习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1556792"/>
            <a:ext cx="3960440" cy="4779484"/>
          </a:xfrm>
          <a:prstGeom prst="rect">
            <a:avLst/>
          </a:prstGeom>
        </p:spPr>
      </p:pic>
      <p:pic>
        <p:nvPicPr>
          <p:cNvPr id="191490" name="Picture 2" descr="相关图片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184" y="3338622"/>
            <a:ext cx="2232248" cy="3434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41401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经典文献选读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5556944" y="1500175"/>
            <a:ext cx="2987328" cy="4762910"/>
          </a:xfrm>
        </p:spPr>
        <p:txBody>
          <a:bodyPr/>
          <a:lstStyle/>
          <a:p>
            <a:r>
              <a:rPr lang="en-US" altLang="zh-CN" dirty="0"/>
              <a:t>Wilkinson L. The grammar of graphics[M]. Springer Science &amp; Business Media, 2006.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流程与方法</a:t>
            </a:r>
            <a:r>
              <a:rPr lang="en-US" altLang="zh-CN" dirty="0" smtClean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8.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如何继续学习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1700808"/>
            <a:ext cx="378142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19059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802523" cy="821913"/>
          </a:xfrm>
        </p:spPr>
        <p:txBody>
          <a:bodyPr/>
          <a:lstStyle/>
          <a:p>
            <a:r>
              <a:rPr lang="en-US" altLang="zh-CN" b="1" dirty="0" smtClean="0"/>
              <a:t> </a:t>
            </a:r>
            <a:endParaRPr lang="zh-CN" altLang="en-US" b="1" dirty="0"/>
          </a:p>
        </p:txBody>
      </p:sp>
      <p:sp>
        <p:nvSpPr>
          <p:cNvPr id="18437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 smtClean="0"/>
              <a:t>▼</a:t>
            </a:r>
            <a:r>
              <a:rPr lang="zh-CN" altLang="en-US" dirty="0" smtClean="0"/>
              <a:t>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流程与方法</a:t>
            </a:r>
            <a:r>
              <a:rPr lang="en-US" altLang="zh-CN" dirty="0" smtClean="0"/>
              <a:t>】</a:t>
            </a:r>
            <a:endParaRPr lang="zh-CN" altLang="en-US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►本节结束</a:t>
            </a:r>
            <a:endParaRPr lang="zh-CN" altLang="en-US" dirty="0"/>
          </a:p>
        </p:txBody>
      </p:sp>
      <p:pic>
        <p:nvPicPr>
          <p:cNvPr id="6" name="Picture 20" descr="thankyou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63752" y="692696"/>
            <a:ext cx="3960043" cy="265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01" y="3991128"/>
            <a:ext cx="1992430" cy="19924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 flipH="1">
            <a:off x="4020021" y="6145409"/>
            <a:ext cx="1992309" cy="285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教学支撑平台</a:t>
            </a:r>
            <a:endParaRPr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6776976" y="4122127"/>
            <a:ext cx="2093637" cy="1754326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err="1" smtClean="0"/>
              <a:t>chaolemen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@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 smtClean="0"/>
              <a:t>ruc.edu.cn</a:t>
            </a:r>
          </a:p>
        </p:txBody>
      </p:sp>
      <p:sp>
        <p:nvSpPr>
          <p:cNvPr id="10" name="文本框 9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参考书目</a:t>
            </a:r>
            <a:endParaRPr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主讲人联系方式</a:t>
            </a:r>
            <a:endParaRPr lang="zh-CN" altLang="en-US" sz="1200" dirty="0"/>
          </a:p>
        </p:txBody>
      </p:sp>
      <p:graphicFrame>
        <p:nvGraphicFramePr>
          <p:cNvPr id="12" name="内容占位符 9"/>
          <p:cNvGraphicFramePr>
            <a:graphicFrameLocks/>
          </p:cNvGraphicFramePr>
          <p:nvPr>
            <p:extLst/>
          </p:nvPr>
        </p:nvGraphicFramePr>
        <p:xfrm>
          <a:off x="787720" y="3906284"/>
          <a:ext cx="2690912" cy="218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2" t="40550" r="21962" b="27951"/>
          <a:stretch/>
        </p:blipFill>
        <p:spPr>
          <a:xfrm>
            <a:off x="9480376" y="4021715"/>
            <a:ext cx="1926242" cy="1926241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主讲人微信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2915849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450595" cy="821913"/>
          </a:xfrm>
        </p:spPr>
        <p:txBody>
          <a:bodyPr/>
          <a:lstStyle/>
          <a:p>
            <a:r>
              <a:rPr lang="en-US" altLang="zh-CN" b="1" dirty="0" smtClean="0"/>
              <a:t> </a:t>
            </a:r>
            <a:r>
              <a:rPr lang="zh-CN" altLang="en-US" b="1" dirty="0" smtClean="0"/>
              <a:t>继续学习建议</a:t>
            </a:r>
            <a:endParaRPr lang="zh-CN" altLang="en-US" b="1" dirty="0"/>
          </a:p>
        </p:txBody>
      </p:sp>
      <p:graphicFrame>
        <p:nvGraphicFramePr>
          <p:cNvPr id="2" name="内容占位符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2059344"/>
              </p:ext>
            </p:extLst>
          </p:nvPr>
        </p:nvGraphicFramePr>
        <p:xfrm>
          <a:off x="812800" y="1500175"/>
          <a:ext cx="10539784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437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 smtClean="0"/>
              <a:t>▼</a:t>
            </a:r>
            <a:r>
              <a:rPr lang="zh-CN" altLang="en-US" dirty="0" smtClean="0"/>
              <a:t>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流程与方法</a:t>
            </a:r>
            <a:r>
              <a:rPr lang="en-US" altLang="zh-CN" dirty="0" smtClean="0"/>
              <a:t>】</a:t>
            </a:r>
            <a:endParaRPr lang="zh-CN" altLang="en-US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8.</a:t>
            </a:r>
            <a:r>
              <a:rPr lang="zh-CN" altLang="en-US" dirty="0" smtClean="0"/>
              <a:t>如何继续学习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555336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018547" cy="821913"/>
          </a:xfrm>
        </p:spPr>
        <p:txBody>
          <a:bodyPr/>
          <a:lstStyle/>
          <a:p>
            <a:r>
              <a:rPr lang="zh-CN" altLang="en-US" dirty="0" smtClean="0"/>
              <a:t>经典文献选读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12800" y="1500175"/>
            <a:ext cx="4419104" cy="476291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Bradley C.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Boehmke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Wrangling with 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[M]Bradley C. Boehmke,2015.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流程与方法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8.</a:t>
            </a:r>
            <a:r>
              <a:rPr lang="zh-CN" altLang="en-US" dirty="0" smtClean="0"/>
              <a:t>如何继续学习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874" y="3139436"/>
            <a:ext cx="3226653" cy="34094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7" name="内容占位符 5"/>
          <p:cNvGraphicFramePr>
            <a:graphicFrameLocks/>
          </p:cNvGraphicFramePr>
          <p:nvPr>
            <p:extLst/>
          </p:nvPr>
        </p:nvGraphicFramePr>
        <p:xfrm>
          <a:off x="5231904" y="1516199"/>
          <a:ext cx="6552728" cy="5032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7883423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794411" cy="821913"/>
          </a:xfrm>
        </p:spPr>
        <p:txBody>
          <a:bodyPr/>
          <a:lstStyle/>
          <a:p>
            <a:r>
              <a:rPr lang="zh-CN" altLang="en-US" dirty="0" smtClean="0"/>
              <a:t>经典文献选读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12800" y="1500175"/>
            <a:ext cx="9171632" cy="4762910"/>
          </a:xfrm>
        </p:spPr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Kandel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Plaisant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C, et al.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directions in data wrangling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Visualizations and transformations for usable and credible data[J]. Information Visualization, 2011, 10(4): 271-288.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流程与方法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8.</a:t>
            </a:r>
            <a:r>
              <a:rPr lang="zh-CN" altLang="en-US" dirty="0" smtClean="0"/>
              <a:t>如何继续学习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464" y="3151480"/>
            <a:ext cx="4688235" cy="33973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2034" name="Picture 2" descr="Information Visualization Journal Front Co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694" y="3041418"/>
            <a:ext cx="2726742" cy="361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9624392" y="434134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dvP3D0F21"/>
              </a:rPr>
              <a:t>Stanford University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858495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018547" cy="821913"/>
          </a:xfrm>
        </p:spPr>
        <p:txBody>
          <a:bodyPr/>
          <a:lstStyle/>
          <a:p>
            <a:r>
              <a:rPr lang="zh-CN" altLang="en-US" dirty="0" smtClean="0"/>
              <a:t>经典文献选读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12800" y="1500175"/>
            <a:ext cx="9315648" cy="4762910"/>
          </a:xfrm>
        </p:spPr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Kazil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Jarmul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K.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wrangling with Python: tips and tools to make your life easier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[M].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O‘Reilly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Media, Inc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2016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流程与方法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8.</a:t>
            </a:r>
            <a:r>
              <a:rPr lang="zh-CN" altLang="en-US" dirty="0" smtClean="0"/>
              <a:t>如何继续学习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171" y="2708920"/>
            <a:ext cx="2880320" cy="33188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2034" name="Picture 2" descr="https://images-na.ssl-images-amazon.com/images/I/4159TzUs2oL._SX328_BO1,204,203,200_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296" y="3007291"/>
            <a:ext cx="2304256" cy="348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7166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090555" cy="821913"/>
          </a:xfrm>
        </p:spPr>
        <p:txBody>
          <a:bodyPr/>
          <a:lstStyle/>
          <a:p>
            <a:r>
              <a:rPr lang="zh-CN" altLang="en-US" dirty="0" smtClean="0"/>
              <a:t>经典文献选读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12800" y="1500175"/>
            <a:ext cx="6003280" cy="4762910"/>
          </a:xfrm>
        </p:spPr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Patil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 J.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Jujitsu: the art of turning data into product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[M].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O'Reilly Media,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2012.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流程与方法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8.</a:t>
            </a:r>
            <a:r>
              <a:rPr lang="zh-CN" altLang="en-US" dirty="0" smtClean="0"/>
              <a:t>如何继续学习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122" y="2917482"/>
            <a:ext cx="2592288" cy="33456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文本框 2"/>
          <p:cNvSpPr txBox="1"/>
          <p:nvPr/>
        </p:nvSpPr>
        <p:spPr>
          <a:xfrm>
            <a:off x="7377058" y="1916832"/>
            <a:ext cx="3962028" cy="452431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Use product design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When in doubt, use humans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Be opportunistic for wins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Ground your product in the real world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Give data back to the user to create additional value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No data vomit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Expect unforeseen side effects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Improving precision and recall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Subjectivity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Enlisting other users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Ask and you shall receive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Anticipate failure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Putting Data Jujitsu into practice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891653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162563" cy="821913"/>
          </a:xfrm>
        </p:spPr>
        <p:txBody>
          <a:bodyPr/>
          <a:lstStyle/>
          <a:p>
            <a:r>
              <a:rPr lang="zh-CN" altLang="en-US" dirty="0" smtClean="0"/>
              <a:t>经典文献选读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12800" y="1500175"/>
            <a:ext cx="9891712" cy="4762910"/>
          </a:xfrm>
        </p:spPr>
        <p:txBody>
          <a:bodyPr/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David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Cross.Data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munging with Perl [M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]. Manning,2001.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流程与方法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8.</a:t>
            </a:r>
            <a:r>
              <a:rPr lang="zh-CN" altLang="en-US" dirty="0" smtClean="0"/>
              <a:t>如何继续学习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697" y="2189628"/>
            <a:ext cx="3323587" cy="420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0645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090555" cy="821913"/>
          </a:xfrm>
        </p:spPr>
        <p:txBody>
          <a:bodyPr/>
          <a:lstStyle/>
          <a:p>
            <a:r>
              <a:rPr lang="zh-CN" altLang="en-US" dirty="0" smtClean="0"/>
              <a:t>经典文献选读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12800" y="1500175"/>
            <a:ext cx="10107736" cy="4762910"/>
          </a:xfrm>
        </p:spPr>
        <p:txBody>
          <a:bodyPr/>
          <a:lstStyle/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García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Luengo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J, Herrera F.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in data mining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[M]. New York: Springer, 2015.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流程与方法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8.</a:t>
            </a:r>
            <a:r>
              <a:rPr lang="zh-CN" altLang="en-US" dirty="0" smtClean="0"/>
              <a:t>如何继续学习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2377890"/>
            <a:ext cx="3256266" cy="41709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文本框 6"/>
          <p:cNvSpPr txBox="1"/>
          <p:nvPr/>
        </p:nvSpPr>
        <p:spPr>
          <a:xfrm>
            <a:off x="5771964" y="2712642"/>
            <a:ext cx="5292588" cy="347787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Data Sets and Proper Statistical Analysis of Data Mining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Data Preparation Basic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Dealing with Missing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Dealing with Noisy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Data Reduction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Feature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Instance Selection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Discretization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A Data Mining Software Package Including Data Preparation and Reduction: KEEL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5132667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434371" cy="821913"/>
          </a:xfrm>
        </p:spPr>
        <p:txBody>
          <a:bodyPr/>
          <a:lstStyle/>
          <a:p>
            <a:r>
              <a:rPr lang="zh-CN" altLang="en-US" dirty="0" smtClean="0"/>
              <a:t>经典文献选读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055441" y="1556791"/>
            <a:ext cx="8856984" cy="4706293"/>
          </a:xfrm>
        </p:spPr>
        <p:txBody>
          <a:bodyPr/>
          <a:lstStyle/>
          <a:p>
            <a:r>
              <a:rPr lang="en-US" altLang="zh-CN" dirty="0"/>
              <a:t>John W Tukey. </a:t>
            </a:r>
            <a:r>
              <a:rPr lang="en-US" altLang="zh-CN" b="1" dirty="0">
                <a:solidFill>
                  <a:srgbClr val="FF0000"/>
                </a:solidFill>
              </a:rPr>
              <a:t>Exploratory data analysis</a:t>
            </a:r>
            <a:r>
              <a:rPr lang="en-US" altLang="zh-CN" dirty="0"/>
              <a:t>[J]. 1977.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流程与方法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8.</a:t>
            </a:r>
            <a:r>
              <a:rPr lang="zh-CN" altLang="en-US" dirty="0" smtClean="0"/>
              <a:t>如何继续学习</a:t>
            </a:r>
            <a:endParaRPr lang="zh-CN" altLang="en-US" dirty="0"/>
          </a:p>
        </p:txBody>
      </p:sp>
      <p:pic>
        <p:nvPicPr>
          <p:cNvPr id="84994" name="Picture 2" descr="https://images-na.ssl-images-amazon.com/images/I/41lcv%2B1JqRL._SX346_BO1,204,203,2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2115717"/>
            <a:ext cx="3131117" cy="448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8008" y="2249744"/>
            <a:ext cx="3348474" cy="43374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78261273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13696</TotalTime>
  <Words>926</Words>
  <Application>Microsoft Office PowerPoint</Application>
  <PresentationFormat>宽屏</PresentationFormat>
  <Paragraphs>140</Paragraphs>
  <Slides>18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AdvP3D0F21</vt:lpstr>
      <vt:lpstr>华文中宋</vt:lpstr>
      <vt:lpstr>宋体</vt:lpstr>
      <vt:lpstr>Arial</vt:lpstr>
      <vt:lpstr>Calibri</vt:lpstr>
      <vt:lpstr>Times New Roman</vt:lpstr>
      <vt:lpstr>Wingdings</vt:lpstr>
      <vt:lpstr>Wingdings 2</vt:lpstr>
      <vt:lpstr>吉祥如意</vt:lpstr>
      <vt:lpstr>8.如何继续学习</vt:lpstr>
      <vt:lpstr> 继续学习建议</vt:lpstr>
      <vt:lpstr>经典文献选读</vt:lpstr>
      <vt:lpstr>经典文献选读</vt:lpstr>
      <vt:lpstr>经典文献选读</vt:lpstr>
      <vt:lpstr>经典文献选读</vt:lpstr>
      <vt:lpstr>经典文献选读</vt:lpstr>
      <vt:lpstr>经典文献选读</vt:lpstr>
      <vt:lpstr>经典文献选读</vt:lpstr>
      <vt:lpstr>经典文献选读</vt:lpstr>
      <vt:lpstr>经典文献选读</vt:lpstr>
      <vt:lpstr>如何继续学习本专题内容</vt:lpstr>
      <vt:lpstr>经典文献选读</vt:lpstr>
      <vt:lpstr>经典文献选读</vt:lpstr>
      <vt:lpstr>经典文献选读</vt:lpstr>
      <vt:lpstr>经典文献选读</vt:lpstr>
      <vt:lpstr>经典文献选读</vt:lpstr>
      <vt:lpstr> </vt:lpstr>
    </vt:vector>
  </TitlesOfParts>
  <Company>LENOVO (Beijing) Limited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LIU Yan</cp:lastModifiedBy>
  <cp:revision>1544</cp:revision>
  <cp:lastPrinted>2017-07-17T10:21:59Z</cp:lastPrinted>
  <dcterms:created xsi:type="dcterms:W3CDTF">2007-03-02T11:26:21Z</dcterms:created>
  <dcterms:modified xsi:type="dcterms:W3CDTF">2017-12-04T11:58:22Z</dcterms:modified>
</cp:coreProperties>
</file>