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787" r:id="rId2"/>
    <p:sldId id="788" r:id="rId3"/>
    <p:sldId id="798" r:id="rId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5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82A98-46E1-4C3D-BE85-93B8132731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FF20F374-8C54-4E4B-8A03-161E391BF7DC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结合自己的专业领域或研究兴趣，调研自己所属领域的数据预处理方法、技术与工具。</a:t>
          </a:r>
          <a:endParaRPr lang="zh-CN"/>
        </a:p>
      </dgm:t>
    </dgm:pt>
    <dgm:pt modelId="{2196482E-3327-4CD0-844B-66402F31C6ED}" type="parTrans" cxnId="{4C99AF72-5453-4F9D-B359-6AACBF65F41A}">
      <dgm:prSet/>
      <dgm:spPr/>
      <dgm:t>
        <a:bodyPr/>
        <a:lstStyle/>
        <a:p>
          <a:endParaRPr lang="zh-CN" altLang="en-US"/>
        </a:p>
      </dgm:t>
    </dgm:pt>
    <dgm:pt modelId="{DFC19DB1-A48D-42EC-A1FE-11C781267A3F}" type="sibTrans" cxnId="{4C99AF72-5453-4F9D-B359-6AACBF65F41A}">
      <dgm:prSet/>
      <dgm:spPr/>
      <dgm:t>
        <a:bodyPr/>
        <a:lstStyle/>
        <a:p>
          <a:endParaRPr lang="zh-CN" altLang="en-US"/>
        </a:p>
      </dgm:t>
    </dgm:pt>
    <dgm:pt modelId="{87FA8AE3-28EF-4819-996B-EBD85256D24B}">
      <dgm:prSet/>
      <dgm:spPr/>
      <dgm:t>
        <a:bodyPr/>
        <a:lstStyle/>
        <a:p>
          <a:pPr rtl="0"/>
          <a:r>
            <a:rPr lang="zh-CN" smtClean="0"/>
            <a:t>调查研究典型的</a:t>
          </a:r>
          <a:r>
            <a:rPr lang="en-US" smtClean="0"/>
            <a:t>2~3</a:t>
          </a:r>
          <a:r>
            <a:rPr lang="zh-CN" smtClean="0"/>
            <a:t>个数据预处理工具（产品），并探讨其关键技术和主要特征。</a:t>
          </a:r>
          <a:endParaRPr lang="zh-CN"/>
        </a:p>
      </dgm:t>
    </dgm:pt>
    <dgm:pt modelId="{611328CF-99BA-4970-9C08-588AEC1FDDAC}" type="parTrans" cxnId="{82B26B87-4F1E-416B-96CC-50E31BC5D700}">
      <dgm:prSet/>
      <dgm:spPr/>
      <dgm:t>
        <a:bodyPr/>
        <a:lstStyle/>
        <a:p>
          <a:endParaRPr lang="zh-CN" altLang="en-US"/>
        </a:p>
      </dgm:t>
    </dgm:pt>
    <dgm:pt modelId="{6842AFFC-6B3B-4201-B175-FA7D684091FA}" type="sibTrans" cxnId="{82B26B87-4F1E-416B-96CC-50E31BC5D700}">
      <dgm:prSet/>
      <dgm:spPr/>
      <dgm:t>
        <a:bodyPr/>
        <a:lstStyle/>
        <a:p>
          <a:endParaRPr lang="zh-CN" altLang="en-US"/>
        </a:p>
      </dgm:t>
    </dgm:pt>
    <dgm:pt modelId="{1F18E2D0-1B68-4F6F-A479-FA4AC922F230}">
      <dgm:prSet/>
      <dgm:spPr/>
      <dgm:t>
        <a:bodyPr/>
        <a:lstStyle/>
        <a:p>
          <a:pPr rtl="0"/>
          <a:r>
            <a:rPr lang="zh-CN" smtClean="0"/>
            <a:t>调查分析关系数据库中常用的数据预处理方法。</a:t>
          </a:r>
          <a:endParaRPr lang="zh-CN"/>
        </a:p>
      </dgm:t>
    </dgm:pt>
    <dgm:pt modelId="{2D05A290-AA59-4295-9C82-66720DA68A7B}" type="parTrans" cxnId="{CE32E896-E4ED-49C6-A404-D5297027A689}">
      <dgm:prSet/>
      <dgm:spPr/>
      <dgm:t>
        <a:bodyPr/>
        <a:lstStyle/>
        <a:p>
          <a:endParaRPr lang="zh-CN" altLang="en-US"/>
        </a:p>
      </dgm:t>
    </dgm:pt>
    <dgm:pt modelId="{327339AC-CE78-4038-BE31-8578EC1050E1}" type="sibTrans" cxnId="{CE32E896-E4ED-49C6-A404-D5297027A689}">
      <dgm:prSet/>
      <dgm:spPr/>
      <dgm:t>
        <a:bodyPr/>
        <a:lstStyle/>
        <a:p>
          <a:endParaRPr lang="zh-CN" altLang="en-US"/>
        </a:p>
      </dgm:t>
    </dgm:pt>
    <dgm:pt modelId="{7BE57CCD-AB2B-49B5-9CB8-02D41E91DDE3}">
      <dgm:prSet/>
      <dgm:spPr/>
      <dgm:t>
        <a:bodyPr/>
        <a:lstStyle/>
        <a:p>
          <a:pPr rtl="0"/>
          <a:r>
            <a:rPr lang="zh-CN" smtClean="0"/>
            <a:t>调查一项具体的数据科学项目，分析其数据预处理活动，并讨论预处理活动与数据计算活动之间的联系。</a:t>
          </a:r>
          <a:endParaRPr lang="zh-CN"/>
        </a:p>
      </dgm:t>
    </dgm:pt>
    <dgm:pt modelId="{AC216623-03B6-46E5-8007-9652DCDE585B}" type="parTrans" cxnId="{58CC2F53-3A22-4204-A8D9-A1A00420F23B}">
      <dgm:prSet/>
      <dgm:spPr/>
      <dgm:t>
        <a:bodyPr/>
        <a:lstStyle/>
        <a:p>
          <a:endParaRPr lang="zh-CN" altLang="en-US"/>
        </a:p>
      </dgm:t>
    </dgm:pt>
    <dgm:pt modelId="{3014F81A-0D86-4B2E-8385-4B7293B3445E}" type="sibTrans" cxnId="{58CC2F53-3A22-4204-A8D9-A1A00420F23B}">
      <dgm:prSet/>
      <dgm:spPr/>
      <dgm:t>
        <a:bodyPr/>
        <a:lstStyle/>
        <a:p>
          <a:endParaRPr lang="zh-CN" altLang="en-US"/>
        </a:p>
      </dgm:t>
    </dgm:pt>
    <dgm:pt modelId="{09D11FC0-5691-497A-93EC-7738E9EA0337}">
      <dgm:prSet/>
      <dgm:spPr/>
      <dgm:t>
        <a:bodyPr/>
        <a:lstStyle/>
        <a:p>
          <a:pPr rtl="0"/>
          <a:r>
            <a:rPr lang="zh-CN" smtClean="0"/>
            <a:t>阅读本专题所列出的参考文献，并撰写数据预处理领域的研究综述。</a:t>
          </a:r>
          <a:endParaRPr lang="zh-CN"/>
        </a:p>
      </dgm:t>
    </dgm:pt>
    <dgm:pt modelId="{B1BA9A80-52D4-4DD2-971B-ACA625D4AE9B}" type="parTrans" cxnId="{076E792C-E5B1-488A-9D90-7E91FB9B1B7A}">
      <dgm:prSet/>
      <dgm:spPr/>
      <dgm:t>
        <a:bodyPr/>
        <a:lstStyle/>
        <a:p>
          <a:endParaRPr lang="zh-CN" altLang="en-US"/>
        </a:p>
      </dgm:t>
    </dgm:pt>
    <dgm:pt modelId="{C53B9168-D982-41E9-BCDB-C672E502D48F}" type="sibTrans" cxnId="{076E792C-E5B1-488A-9D90-7E91FB9B1B7A}">
      <dgm:prSet/>
      <dgm:spPr/>
      <dgm:t>
        <a:bodyPr/>
        <a:lstStyle/>
        <a:p>
          <a:endParaRPr lang="zh-CN" altLang="en-US"/>
        </a:p>
      </dgm:t>
    </dgm:pt>
    <dgm:pt modelId="{A44BC1E8-C6BE-418D-91E7-AF7985BAD8B6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结合自己的专业领域或研究兴趣，调研自己所属领域的数据可视化方法、技术与工具。</a:t>
          </a:r>
          <a:endParaRPr lang="zh-CN"/>
        </a:p>
      </dgm:t>
    </dgm:pt>
    <dgm:pt modelId="{58C1032D-B54A-4DF3-A780-FFA512140AB3}" type="parTrans" cxnId="{39B72074-D329-48E0-B090-B5CAB8CC49FE}">
      <dgm:prSet/>
      <dgm:spPr/>
      <dgm:t>
        <a:bodyPr/>
        <a:lstStyle/>
        <a:p>
          <a:endParaRPr lang="zh-CN" altLang="en-US"/>
        </a:p>
      </dgm:t>
    </dgm:pt>
    <dgm:pt modelId="{96B9F4AB-5C29-413A-901A-2D670C4E2AF8}" type="sibTrans" cxnId="{39B72074-D329-48E0-B090-B5CAB8CC49FE}">
      <dgm:prSet/>
      <dgm:spPr/>
      <dgm:t>
        <a:bodyPr/>
        <a:lstStyle/>
        <a:p>
          <a:endParaRPr lang="zh-CN" altLang="en-US"/>
        </a:p>
      </dgm:t>
    </dgm:pt>
    <dgm:pt modelId="{DA822E28-B465-4923-A9F1-B0C9E178FBFE}">
      <dgm:prSet/>
      <dgm:spPr/>
      <dgm:t>
        <a:bodyPr/>
        <a:lstStyle/>
        <a:p>
          <a:pPr rtl="0"/>
          <a:r>
            <a:rPr lang="zh-CN" smtClean="0"/>
            <a:t>自学颜色刺激理论，并探讨其对数据可视化的意义。</a:t>
          </a:r>
          <a:endParaRPr lang="zh-CN"/>
        </a:p>
      </dgm:t>
    </dgm:pt>
    <dgm:pt modelId="{06DDEAC4-9BA7-4557-9F92-ADDAEAB08A2F}" type="parTrans" cxnId="{6B2C2E34-1037-4E2D-993B-9F6B83DCF61D}">
      <dgm:prSet/>
      <dgm:spPr/>
      <dgm:t>
        <a:bodyPr/>
        <a:lstStyle/>
        <a:p>
          <a:endParaRPr lang="zh-CN" altLang="en-US"/>
        </a:p>
      </dgm:t>
    </dgm:pt>
    <dgm:pt modelId="{9FEA4292-8E6D-4141-B734-F23E28D1F3F5}" type="sibTrans" cxnId="{6B2C2E34-1037-4E2D-993B-9F6B83DCF61D}">
      <dgm:prSet/>
      <dgm:spPr/>
      <dgm:t>
        <a:bodyPr/>
        <a:lstStyle/>
        <a:p>
          <a:endParaRPr lang="zh-CN" altLang="en-US"/>
        </a:p>
      </dgm:t>
    </dgm:pt>
    <dgm:pt modelId="{94BB0E68-3C3E-4C9B-87E1-802306F5EF3E}">
      <dgm:prSet/>
      <dgm:spPr/>
      <dgm:t>
        <a:bodyPr/>
        <a:lstStyle/>
        <a:p>
          <a:pPr rtl="0"/>
          <a:r>
            <a:rPr lang="zh-CN" smtClean="0"/>
            <a:t>调研常用数据可视化工具软件（包括开源系统），并进行对比分析。</a:t>
          </a:r>
          <a:endParaRPr lang="zh-CN"/>
        </a:p>
      </dgm:t>
    </dgm:pt>
    <dgm:pt modelId="{272DBA96-5594-4FF1-A89F-D84ED13402F3}" type="parTrans" cxnId="{B050EECA-A03B-4A5B-B001-555E3BD90CA3}">
      <dgm:prSet/>
      <dgm:spPr/>
      <dgm:t>
        <a:bodyPr/>
        <a:lstStyle/>
        <a:p>
          <a:endParaRPr lang="zh-CN" altLang="en-US"/>
        </a:p>
      </dgm:t>
    </dgm:pt>
    <dgm:pt modelId="{2EAA9AAF-40B9-46C0-9AED-61C2205B1CE2}" type="sibTrans" cxnId="{B050EECA-A03B-4A5B-B001-555E3BD90CA3}">
      <dgm:prSet/>
      <dgm:spPr/>
      <dgm:t>
        <a:bodyPr/>
        <a:lstStyle/>
        <a:p>
          <a:endParaRPr lang="zh-CN" altLang="en-US"/>
        </a:p>
      </dgm:t>
    </dgm:pt>
    <dgm:pt modelId="{0FD61E3B-88C5-43F3-9D12-E0BF32767F9F}">
      <dgm:prSet/>
      <dgm:spPr/>
      <dgm:t>
        <a:bodyPr/>
        <a:lstStyle/>
        <a:p>
          <a:pPr rtl="0"/>
          <a:r>
            <a:rPr lang="zh-CN" smtClean="0"/>
            <a:t>调研关系数据库中的数据可视化技术。</a:t>
          </a:r>
          <a:endParaRPr lang="zh-CN"/>
        </a:p>
      </dgm:t>
    </dgm:pt>
    <dgm:pt modelId="{70D05CA6-BC7C-4189-8C84-E602BE7E157F}" type="parTrans" cxnId="{49AC7CB6-B409-4239-BD35-B324484B113D}">
      <dgm:prSet/>
      <dgm:spPr/>
      <dgm:t>
        <a:bodyPr/>
        <a:lstStyle/>
        <a:p>
          <a:endParaRPr lang="zh-CN" altLang="en-US"/>
        </a:p>
      </dgm:t>
    </dgm:pt>
    <dgm:pt modelId="{566A8258-4D68-40AC-A276-2ADE873E1610}" type="sibTrans" cxnId="{49AC7CB6-B409-4239-BD35-B324484B113D}">
      <dgm:prSet/>
      <dgm:spPr/>
      <dgm:t>
        <a:bodyPr/>
        <a:lstStyle/>
        <a:p>
          <a:endParaRPr lang="zh-CN" altLang="en-US"/>
        </a:p>
      </dgm:t>
    </dgm:pt>
    <dgm:pt modelId="{6624E704-0304-4A62-8CE7-C25C8292F3EA}">
      <dgm:prSet/>
      <dgm:spPr/>
      <dgm:t>
        <a:bodyPr/>
        <a:lstStyle/>
        <a:p>
          <a:pPr rtl="0"/>
          <a:r>
            <a:rPr lang="zh-CN" smtClean="0"/>
            <a:t>调研数据仓库中的数据可视化技术。</a:t>
          </a:r>
          <a:endParaRPr lang="zh-CN"/>
        </a:p>
      </dgm:t>
    </dgm:pt>
    <dgm:pt modelId="{D005805E-6F71-4F3C-848B-18EEF55AD2E6}" type="parTrans" cxnId="{3797F47E-0E7A-4904-A7D3-E78648A456E0}">
      <dgm:prSet/>
      <dgm:spPr/>
      <dgm:t>
        <a:bodyPr/>
        <a:lstStyle/>
        <a:p>
          <a:endParaRPr lang="zh-CN" altLang="en-US"/>
        </a:p>
      </dgm:t>
    </dgm:pt>
    <dgm:pt modelId="{A3F946EA-CE2B-4992-ACCF-8308B812E92C}" type="sibTrans" cxnId="{3797F47E-0E7A-4904-A7D3-E78648A456E0}">
      <dgm:prSet/>
      <dgm:spPr/>
      <dgm:t>
        <a:bodyPr/>
        <a:lstStyle/>
        <a:p>
          <a:endParaRPr lang="zh-CN" altLang="en-US"/>
        </a:p>
      </dgm:t>
    </dgm:pt>
    <dgm:pt modelId="{EB483302-61A4-44F5-B14F-35ACC2A86983}">
      <dgm:prSet/>
      <dgm:spPr/>
      <dgm:t>
        <a:bodyPr/>
        <a:lstStyle/>
        <a:p>
          <a:pPr rtl="0"/>
          <a:r>
            <a:rPr lang="zh-CN" smtClean="0"/>
            <a:t>阅读本专题所列出的参考文献，并采用数据可视化或故事化描述方式展示该领域的经典文献数据。</a:t>
          </a:r>
          <a:endParaRPr lang="zh-CN"/>
        </a:p>
      </dgm:t>
    </dgm:pt>
    <dgm:pt modelId="{132CB290-A095-4495-B500-CE1FF2DD8A20}" type="parTrans" cxnId="{3CDF9CF6-00D9-4C14-A15C-EF4256812C42}">
      <dgm:prSet/>
      <dgm:spPr/>
      <dgm:t>
        <a:bodyPr/>
        <a:lstStyle/>
        <a:p>
          <a:endParaRPr lang="zh-CN" altLang="en-US"/>
        </a:p>
      </dgm:t>
    </dgm:pt>
    <dgm:pt modelId="{E64902F1-7E9A-4358-855D-FB3F7C8FCF40}" type="sibTrans" cxnId="{3CDF9CF6-00D9-4C14-A15C-EF4256812C42}">
      <dgm:prSet/>
      <dgm:spPr/>
      <dgm:t>
        <a:bodyPr/>
        <a:lstStyle/>
        <a:p>
          <a:endParaRPr lang="zh-CN" altLang="en-US"/>
        </a:p>
      </dgm:t>
    </dgm:pt>
    <dgm:pt modelId="{4B203EE7-8DCF-4EB9-90C3-1795D678A4CF}" type="pres">
      <dgm:prSet presAssocID="{F0282A98-46E1-4C3D-BE85-93B813273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F2413B-6FCF-44B4-B4F7-FA8539669515}" type="pres">
      <dgm:prSet presAssocID="{FF20F374-8C54-4E4B-8A03-161E391BF7DC}" presName="parentText" presStyleLbl="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77CF0-1AAA-442F-8E81-E8CA458E43E7}" type="pres">
      <dgm:prSet presAssocID="{DFC19DB1-A48D-42EC-A1FE-11C781267A3F}" presName="spacer" presStyleCnt="0"/>
      <dgm:spPr/>
    </dgm:pt>
    <dgm:pt modelId="{E964173C-74A5-4313-9C69-8964D698EE8F}" type="pres">
      <dgm:prSet presAssocID="{87FA8AE3-28EF-4819-996B-EBD85256D24B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9AB95E-498C-48D6-B6F3-05607C44FC00}" type="pres">
      <dgm:prSet presAssocID="{6842AFFC-6B3B-4201-B175-FA7D684091FA}" presName="spacer" presStyleCnt="0"/>
      <dgm:spPr/>
    </dgm:pt>
    <dgm:pt modelId="{C703205F-FA7F-4F0E-A70A-B6751669747F}" type="pres">
      <dgm:prSet presAssocID="{1F18E2D0-1B68-4F6F-A479-FA4AC922F230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3D50B-AB89-4BD9-8A6D-188CAD89F01D}" type="pres">
      <dgm:prSet presAssocID="{327339AC-CE78-4038-BE31-8578EC1050E1}" presName="spacer" presStyleCnt="0"/>
      <dgm:spPr/>
    </dgm:pt>
    <dgm:pt modelId="{2FBAF228-7B21-4366-BDCF-EF12D2839247}" type="pres">
      <dgm:prSet presAssocID="{7BE57CCD-AB2B-49B5-9CB8-02D41E91DDE3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2BE6D-8712-4BE8-B88B-E555A5FB4445}" type="pres">
      <dgm:prSet presAssocID="{3014F81A-0D86-4B2E-8385-4B7293B3445E}" presName="spacer" presStyleCnt="0"/>
      <dgm:spPr/>
    </dgm:pt>
    <dgm:pt modelId="{4BC16BDC-7B31-4025-9265-85C2B3F73E82}" type="pres">
      <dgm:prSet presAssocID="{09D11FC0-5691-497A-93EC-7738E9EA0337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0150EF-8F47-43B9-9052-1A3470DB9E75}" type="pres">
      <dgm:prSet presAssocID="{C53B9168-D982-41E9-BCDB-C672E502D48F}" presName="spacer" presStyleCnt="0"/>
      <dgm:spPr/>
    </dgm:pt>
    <dgm:pt modelId="{B0309D79-3A83-483C-A63A-602F9D7B0B9A}" type="pres">
      <dgm:prSet presAssocID="{A44BC1E8-C6BE-418D-91E7-AF7985BAD8B6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B9AB3-4775-4014-80D0-76F07BB0D96F}" type="pres">
      <dgm:prSet presAssocID="{96B9F4AB-5C29-413A-901A-2D670C4E2AF8}" presName="spacer" presStyleCnt="0"/>
      <dgm:spPr/>
    </dgm:pt>
    <dgm:pt modelId="{88CBB17B-6A86-4997-B0DB-44F526B0EF5A}" type="pres">
      <dgm:prSet presAssocID="{DA822E28-B465-4923-A9F1-B0C9E178FBFE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9DE9E-6638-4E85-8991-63E23ADA12B1}" type="pres">
      <dgm:prSet presAssocID="{9FEA4292-8E6D-4141-B734-F23E28D1F3F5}" presName="spacer" presStyleCnt="0"/>
      <dgm:spPr/>
    </dgm:pt>
    <dgm:pt modelId="{66B5154C-6CCC-49E4-B776-702A535D2758}" type="pres">
      <dgm:prSet presAssocID="{94BB0E68-3C3E-4C9B-87E1-802306F5EF3E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75D83-6151-4804-BE8E-C6C961F266C5}" type="pres">
      <dgm:prSet presAssocID="{2EAA9AAF-40B9-46C0-9AED-61C2205B1CE2}" presName="spacer" presStyleCnt="0"/>
      <dgm:spPr/>
    </dgm:pt>
    <dgm:pt modelId="{3D1F26C6-8F28-4D78-9846-1F2B79A52CEC}" type="pres">
      <dgm:prSet presAssocID="{0FD61E3B-88C5-43F3-9D12-E0BF32767F9F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513E6-2B6E-4AFB-BCCD-689493BC74F4}" type="pres">
      <dgm:prSet presAssocID="{566A8258-4D68-40AC-A276-2ADE873E1610}" presName="spacer" presStyleCnt="0"/>
      <dgm:spPr/>
    </dgm:pt>
    <dgm:pt modelId="{5830F713-D451-46B5-AEBE-2F53FC68FF15}" type="pres">
      <dgm:prSet presAssocID="{6624E704-0304-4A62-8CE7-C25C8292F3EA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468A9-3C7C-4BCC-B0AB-A29233475F23}" type="pres">
      <dgm:prSet presAssocID="{A3F946EA-CE2B-4992-ACCF-8308B812E92C}" presName="spacer" presStyleCnt="0"/>
      <dgm:spPr/>
    </dgm:pt>
    <dgm:pt modelId="{7CC270EC-E12E-4764-A467-80AF0495EE09}" type="pres">
      <dgm:prSet presAssocID="{EB483302-61A4-44F5-B14F-35ACC2A86983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32E896-E4ED-49C6-A404-D5297027A689}" srcId="{F0282A98-46E1-4C3D-BE85-93B813273199}" destId="{1F18E2D0-1B68-4F6F-A479-FA4AC922F230}" srcOrd="2" destOrd="0" parTransId="{2D05A290-AA59-4295-9C82-66720DA68A7B}" sibTransId="{327339AC-CE78-4038-BE31-8578EC1050E1}"/>
    <dgm:cxn modelId="{FED6E03A-91F1-4F3C-8318-E9C6ECED974D}" type="presOf" srcId="{F0282A98-46E1-4C3D-BE85-93B813273199}" destId="{4B203EE7-8DCF-4EB9-90C3-1795D678A4CF}" srcOrd="0" destOrd="0" presId="urn:microsoft.com/office/officeart/2005/8/layout/vList2"/>
    <dgm:cxn modelId="{6D5AF394-1C09-4913-87B6-408D14D04F05}" type="presOf" srcId="{87FA8AE3-28EF-4819-996B-EBD85256D24B}" destId="{E964173C-74A5-4313-9C69-8964D698EE8F}" srcOrd="0" destOrd="0" presId="urn:microsoft.com/office/officeart/2005/8/layout/vList2"/>
    <dgm:cxn modelId="{FB902AFC-FF7B-4235-890A-76FE7CB9C212}" type="presOf" srcId="{6624E704-0304-4A62-8CE7-C25C8292F3EA}" destId="{5830F713-D451-46B5-AEBE-2F53FC68FF15}" srcOrd="0" destOrd="0" presId="urn:microsoft.com/office/officeart/2005/8/layout/vList2"/>
    <dgm:cxn modelId="{B050EECA-A03B-4A5B-B001-555E3BD90CA3}" srcId="{F0282A98-46E1-4C3D-BE85-93B813273199}" destId="{94BB0E68-3C3E-4C9B-87E1-802306F5EF3E}" srcOrd="7" destOrd="0" parTransId="{272DBA96-5594-4FF1-A89F-D84ED13402F3}" sibTransId="{2EAA9AAF-40B9-46C0-9AED-61C2205B1CE2}"/>
    <dgm:cxn modelId="{4C99AF72-5453-4F9D-B359-6AACBF65F41A}" srcId="{F0282A98-46E1-4C3D-BE85-93B813273199}" destId="{FF20F374-8C54-4E4B-8A03-161E391BF7DC}" srcOrd="0" destOrd="0" parTransId="{2196482E-3327-4CD0-844B-66402F31C6ED}" sibTransId="{DFC19DB1-A48D-42EC-A1FE-11C781267A3F}"/>
    <dgm:cxn modelId="{58CC2F53-3A22-4204-A8D9-A1A00420F23B}" srcId="{F0282A98-46E1-4C3D-BE85-93B813273199}" destId="{7BE57CCD-AB2B-49B5-9CB8-02D41E91DDE3}" srcOrd="3" destOrd="0" parTransId="{AC216623-03B6-46E5-8007-9652DCDE585B}" sibTransId="{3014F81A-0D86-4B2E-8385-4B7293B3445E}"/>
    <dgm:cxn modelId="{717EF4C7-ACD4-47CD-BC5E-B0DD77E7023E}" type="presOf" srcId="{DA822E28-B465-4923-A9F1-B0C9E178FBFE}" destId="{88CBB17B-6A86-4997-B0DB-44F526B0EF5A}" srcOrd="0" destOrd="0" presId="urn:microsoft.com/office/officeart/2005/8/layout/vList2"/>
    <dgm:cxn modelId="{076E792C-E5B1-488A-9D90-7E91FB9B1B7A}" srcId="{F0282A98-46E1-4C3D-BE85-93B813273199}" destId="{09D11FC0-5691-497A-93EC-7738E9EA0337}" srcOrd="4" destOrd="0" parTransId="{B1BA9A80-52D4-4DD2-971B-ACA625D4AE9B}" sibTransId="{C53B9168-D982-41E9-BCDB-C672E502D48F}"/>
    <dgm:cxn modelId="{39B72074-D329-48E0-B090-B5CAB8CC49FE}" srcId="{F0282A98-46E1-4C3D-BE85-93B813273199}" destId="{A44BC1E8-C6BE-418D-91E7-AF7985BAD8B6}" srcOrd="5" destOrd="0" parTransId="{58C1032D-B54A-4DF3-A780-FFA512140AB3}" sibTransId="{96B9F4AB-5C29-413A-901A-2D670C4E2AF8}"/>
    <dgm:cxn modelId="{3CDF9CF6-00D9-4C14-A15C-EF4256812C42}" srcId="{F0282A98-46E1-4C3D-BE85-93B813273199}" destId="{EB483302-61A4-44F5-B14F-35ACC2A86983}" srcOrd="10" destOrd="0" parTransId="{132CB290-A095-4495-B500-CE1FF2DD8A20}" sibTransId="{E64902F1-7E9A-4358-855D-FB3F7C8FCF40}"/>
    <dgm:cxn modelId="{82B26B87-4F1E-416B-96CC-50E31BC5D700}" srcId="{F0282A98-46E1-4C3D-BE85-93B813273199}" destId="{87FA8AE3-28EF-4819-996B-EBD85256D24B}" srcOrd="1" destOrd="0" parTransId="{611328CF-99BA-4970-9C08-588AEC1FDDAC}" sibTransId="{6842AFFC-6B3B-4201-B175-FA7D684091FA}"/>
    <dgm:cxn modelId="{6A7EBDDD-435C-4DBB-A50F-697633A6056D}" type="presOf" srcId="{94BB0E68-3C3E-4C9B-87E1-802306F5EF3E}" destId="{66B5154C-6CCC-49E4-B776-702A535D2758}" srcOrd="0" destOrd="0" presId="urn:microsoft.com/office/officeart/2005/8/layout/vList2"/>
    <dgm:cxn modelId="{49AC7CB6-B409-4239-BD35-B324484B113D}" srcId="{F0282A98-46E1-4C3D-BE85-93B813273199}" destId="{0FD61E3B-88C5-43F3-9D12-E0BF32767F9F}" srcOrd="8" destOrd="0" parTransId="{70D05CA6-BC7C-4189-8C84-E602BE7E157F}" sibTransId="{566A8258-4D68-40AC-A276-2ADE873E1610}"/>
    <dgm:cxn modelId="{AE33C8E5-ADEA-4EFA-92B3-056B3F011699}" type="presOf" srcId="{1F18E2D0-1B68-4F6F-A479-FA4AC922F230}" destId="{C703205F-FA7F-4F0E-A70A-B6751669747F}" srcOrd="0" destOrd="0" presId="urn:microsoft.com/office/officeart/2005/8/layout/vList2"/>
    <dgm:cxn modelId="{51BC42B7-3125-44C0-A97E-F09689DC9F66}" type="presOf" srcId="{7BE57CCD-AB2B-49B5-9CB8-02D41E91DDE3}" destId="{2FBAF228-7B21-4366-BDCF-EF12D2839247}" srcOrd="0" destOrd="0" presId="urn:microsoft.com/office/officeart/2005/8/layout/vList2"/>
    <dgm:cxn modelId="{6FB749DE-5CD9-4111-AFE4-A68A8F7E4E75}" type="presOf" srcId="{09D11FC0-5691-497A-93EC-7738E9EA0337}" destId="{4BC16BDC-7B31-4025-9265-85C2B3F73E82}" srcOrd="0" destOrd="0" presId="urn:microsoft.com/office/officeart/2005/8/layout/vList2"/>
    <dgm:cxn modelId="{A090268B-8570-4B15-8E4F-335D07335104}" type="presOf" srcId="{FF20F374-8C54-4E4B-8A03-161E391BF7DC}" destId="{04F2413B-6FCF-44B4-B4F7-FA8539669515}" srcOrd="0" destOrd="0" presId="urn:microsoft.com/office/officeart/2005/8/layout/vList2"/>
    <dgm:cxn modelId="{14428287-4B5B-47BA-95E3-4D99EECCF242}" type="presOf" srcId="{0FD61E3B-88C5-43F3-9D12-E0BF32767F9F}" destId="{3D1F26C6-8F28-4D78-9846-1F2B79A52CEC}" srcOrd="0" destOrd="0" presId="urn:microsoft.com/office/officeart/2005/8/layout/vList2"/>
    <dgm:cxn modelId="{6B2C2E34-1037-4E2D-993B-9F6B83DCF61D}" srcId="{F0282A98-46E1-4C3D-BE85-93B813273199}" destId="{DA822E28-B465-4923-A9F1-B0C9E178FBFE}" srcOrd="6" destOrd="0" parTransId="{06DDEAC4-9BA7-4557-9F92-ADDAEAB08A2F}" sibTransId="{9FEA4292-8E6D-4141-B734-F23E28D1F3F5}"/>
    <dgm:cxn modelId="{3797F47E-0E7A-4904-A7D3-E78648A456E0}" srcId="{F0282A98-46E1-4C3D-BE85-93B813273199}" destId="{6624E704-0304-4A62-8CE7-C25C8292F3EA}" srcOrd="9" destOrd="0" parTransId="{D005805E-6F71-4F3C-848B-18EEF55AD2E6}" sibTransId="{A3F946EA-CE2B-4992-ACCF-8308B812E92C}"/>
    <dgm:cxn modelId="{F9A134E2-AC24-4631-82AB-B408786FAA06}" type="presOf" srcId="{EB483302-61A4-44F5-B14F-35ACC2A86983}" destId="{7CC270EC-E12E-4764-A467-80AF0495EE09}" srcOrd="0" destOrd="0" presId="urn:microsoft.com/office/officeart/2005/8/layout/vList2"/>
    <dgm:cxn modelId="{37F00467-7586-4F73-8936-59EAB18A73DB}" type="presOf" srcId="{A44BC1E8-C6BE-418D-91E7-AF7985BAD8B6}" destId="{B0309D79-3A83-483C-A63A-602F9D7B0B9A}" srcOrd="0" destOrd="0" presId="urn:microsoft.com/office/officeart/2005/8/layout/vList2"/>
    <dgm:cxn modelId="{6011BAD6-3957-4D04-93DB-818AD6064D1F}" type="presParOf" srcId="{4B203EE7-8DCF-4EB9-90C3-1795D678A4CF}" destId="{04F2413B-6FCF-44B4-B4F7-FA8539669515}" srcOrd="0" destOrd="0" presId="urn:microsoft.com/office/officeart/2005/8/layout/vList2"/>
    <dgm:cxn modelId="{AA3A4C43-1F61-4558-8F7F-DBBB5E9780DA}" type="presParOf" srcId="{4B203EE7-8DCF-4EB9-90C3-1795D678A4CF}" destId="{00577CF0-1AAA-442F-8E81-E8CA458E43E7}" srcOrd="1" destOrd="0" presId="urn:microsoft.com/office/officeart/2005/8/layout/vList2"/>
    <dgm:cxn modelId="{F177B299-C946-4373-885D-54272AB16DBE}" type="presParOf" srcId="{4B203EE7-8DCF-4EB9-90C3-1795D678A4CF}" destId="{E964173C-74A5-4313-9C69-8964D698EE8F}" srcOrd="2" destOrd="0" presId="urn:microsoft.com/office/officeart/2005/8/layout/vList2"/>
    <dgm:cxn modelId="{4B2AEA60-4894-4F2E-A729-E15AE57C0921}" type="presParOf" srcId="{4B203EE7-8DCF-4EB9-90C3-1795D678A4CF}" destId="{E59AB95E-498C-48D6-B6F3-05607C44FC00}" srcOrd="3" destOrd="0" presId="urn:microsoft.com/office/officeart/2005/8/layout/vList2"/>
    <dgm:cxn modelId="{533C321C-E54A-4F88-A2C1-C5F7D58BDBF9}" type="presParOf" srcId="{4B203EE7-8DCF-4EB9-90C3-1795D678A4CF}" destId="{C703205F-FA7F-4F0E-A70A-B6751669747F}" srcOrd="4" destOrd="0" presId="urn:microsoft.com/office/officeart/2005/8/layout/vList2"/>
    <dgm:cxn modelId="{A9B44FFA-0868-400E-A064-0CD98D6D668B}" type="presParOf" srcId="{4B203EE7-8DCF-4EB9-90C3-1795D678A4CF}" destId="{CEA3D50B-AB89-4BD9-8A6D-188CAD89F01D}" srcOrd="5" destOrd="0" presId="urn:microsoft.com/office/officeart/2005/8/layout/vList2"/>
    <dgm:cxn modelId="{13C1F90B-208C-4ED2-958B-6ECB8F071A28}" type="presParOf" srcId="{4B203EE7-8DCF-4EB9-90C3-1795D678A4CF}" destId="{2FBAF228-7B21-4366-BDCF-EF12D2839247}" srcOrd="6" destOrd="0" presId="urn:microsoft.com/office/officeart/2005/8/layout/vList2"/>
    <dgm:cxn modelId="{D9480C08-4998-426F-9188-BA96586EF671}" type="presParOf" srcId="{4B203EE7-8DCF-4EB9-90C3-1795D678A4CF}" destId="{21A2BE6D-8712-4BE8-B88B-E555A5FB4445}" srcOrd="7" destOrd="0" presId="urn:microsoft.com/office/officeart/2005/8/layout/vList2"/>
    <dgm:cxn modelId="{76D6B519-6CE1-4964-9757-0B3863B127A7}" type="presParOf" srcId="{4B203EE7-8DCF-4EB9-90C3-1795D678A4CF}" destId="{4BC16BDC-7B31-4025-9265-85C2B3F73E82}" srcOrd="8" destOrd="0" presId="urn:microsoft.com/office/officeart/2005/8/layout/vList2"/>
    <dgm:cxn modelId="{0CB3B02E-98C9-42D6-BFA7-A6DC319F0BE1}" type="presParOf" srcId="{4B203EE7-8DCF-4EB9-90C3-1795D678A4CF}" destId="{FC0150EF-8F47-43B9-9052-1A3470DB9E75}" srcOrd="9" destOrd="0" presId="urn:microsoft.com/office/officeart/2005/8/layout/vList2"/>
    <dgm:cxn modelId="{0D5D2B50-17EA-4B6B-8FFD-5EF3C92F7FC5}" type="presParOf" srcId="{4B203EE7-8DCF-4EB9-90C3-1795D678A4CF}" destId="{B0309D79-3A83-483C-A63A-602F9D7B0B9A}" srcOrd="10" destOrd="0" presId="urn:microsoft.com/office/officeart/2005/8/layout/vList2"/>
    <dgm:cxn modelId="{B69C9B04-2F0D-4442-895C-629914172BBD}" type="presParOf" srcId="{4B203EE7-8DCF-4EB9-90C3-1795D678A4CF}" destId="{2F9B9AB3-4775-4014-80D0-76F07BB0D96F}" srcOrd="11" destOrd="0" presId="urn:microsoft.com/office/officeart/2005/8/layout/vList2"/>
    <dgm:cxn modelId="{031F09F0-84D7-4849-9ED6-24508D79341E}" type="presParOf" srcId="{4B203EE7-8DCF-4EB9-90C3-1795D678A4CF}" destId="{88CBB17B-6A86-4997-B0DB-44F526B0EF5A}" srcOrd="12" destOrd="0" presId="urn:microsoft.com/office/officeart/2005/8/layout/vList2"/>
    <dgm:cxn modelId="{8FB539F7-FC6E-45D2-B698-E2AB41FAEF05}" type="presParOf" srcId="{4B203EE7-8DCF-4EB9-90C3-1795D678A4CF}" destId="{5C29DE9E-6638-4E85-8991-63E23ADA12B1}" srcOrd="13" destOrd="0" presId="urn:microsoft.com/office/officeart/2005/8/layout/vList2"/>
    <dgm:cxn modelId="{2D87ADF8-53CB-4BC1-80CD-DD55BB438E35}" type="presParOf" srcId="{4B203EE7-8DCF-4EB9-90C3-1795D678A4CF}" destId="{66B5154C-6CCC-49E4-B776-702A535D2758}" srcOrd="14" destOrd="0" presId="urn:microsoft.com/office/officeart/2005/8/layout/vList2"/>
    <dgm:cxn modelId="{AD35BFFB-B567-4B48-AFBC-C1D552FCE8C8}" type="presParOf" srcId="{4B203EE7-8DCF-4EB9-90C3-1795D678A4CF}" destId="{55775D83-6151-4804-BE8E-C6C961F266C5}" srcOrd="15" destOrd="0" presId="urn:microsoft.com/office/officeart/2005/8/layout/vList2"/>
    <dgm:cxn modelId="{0513844F-DE13-419D-BF40-BCFC81C95BBC}" type="presParOf" srcId="{4B203EE7-8DCF-4EB9-90C3-1795D678A4CF}" destId="{3D1F26C6-8F28-4D78-9846-1F2B79A52CEC}" srcOrd="16" destOrd="0" presId="urn:microsoft.com/office/officeart/2005/8/layout/vList2"/>
    <dgm:cxn modelId="{C0670EA4-AF7A-4CFC-8806-A9FD97DEF877}" type="presParOf" srcId="{4B203EE7-8DCF-4EB9-90C3-1795D678A4CF}" destId="{6AC513E6-2B6E-4AFB-BCCD-689493BC74F4}" srcOrd="17" destOrd="0" presId="urn:microsoft.com/office/officeart/2005/8/layout/vList2"/>
    <dgm:cxn modelId="{2D6B7647-61F4-4C1E-AD25-424FFD6F95F5}" type="presParOf" srcId="{4B203EE7-8DCF-4EB9-90C3-1795D678A4CF}" destId="{5830F713-D451-46B5-AEBE-2F53FC68FF15}" srcOrd="18" destOrd="0" presId="urn:microsoft.com/office/officeart/2005/8/layout/vList2"/>
    <dgm:cxn modelId="{9D47113E-6C25-4CA0-A6C5-718E2B06AA4C}" type="presParOf" srcId="{4B203EE7-8DCF-4EB9-90C3-1795D678A4CF}" destId="{1FF468A9-3C7C-4BCC-B0AB-A29233475F23}" srcOrd="19" destOrd="0" presId="urn:microsoft.com/office/officeart/2005/8/layout/vList2"/>
    <dgm:cxn modelId="{0154D434-855E-4FAF-BEB4-6B63D78598B4}" type="presParOf" srcId="{4B203EE7-8DCF-4EB9-90C3-1795D678A4CF}" destId="{7CC270EC-E12E-4764-A467-80AF0495EE09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0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7.jpg"/><Relationship Id="rId4" Type="http://schemas.openxmlformats.org/officeDocument/2006/relationships/image" Target="../media/image4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9456" y="2564904"/>
            <a:ext cx="5040560" cy="1143000"/>
          </a:xfrm>
        </p:spPr>
        <p:txBody>
          <a:bodyPr/>
          <a:lstStyle/>
          <a:p>
            <a:r>
              <a:rPr lang="en-US" altLang="zh-CN" sz="4400" dirty="0" smtClean="0"/>
              <a:t>9.</a:t>
            </a:r>
            <a:r>
              <a:rPr lang="zh-CN" altLang="en-US" sz="4400" dirty="0" smtClean="0"/>
              <a:t>习 题       </a:t>
            </a:r>
            <a:endParaRPr lang="zh-CN" altLang="en-US" sz="4400" dirty="0"/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▲8.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▼结束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247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en-US" b="1" dirty="0" smtClean="0"/>
              <a:t>习 题</a:t>
            </a:r>
            <a:endParaRPr lang="zh-CN" altLang="en-US" b="1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58911"/>
              </p:ext>
            </p:extLst>
          </p:nvPr>
        </p:nvGraphicFramePr>
        <p:xfrm>
          <a:off x="812800" y="1500175"/>
          <a:ext cx="105397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9.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10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843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流程与方法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►结束</a:t>
            </a:r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51260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13696</TotalTime>
  <Words>257</Words>
  <Application>Microsoft Office PowerPoint</Application>
  <PresentationFormat>宽屏</PresentationFormat>
  <Paragraphs>41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9.习 题       </vt:lpstr>
      <vt:lpstr> 习 题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1544</cp:revision>
  <cp:lastPrinted>2017-07-17T10:21:59Z</cp:lastPrinted>
  <dcterms:created xsi:type="dcterms:W3CDTF">2007-03-02T11:26:21Z</dcterms:created>
  <dcterms:modified xsi:type="dcterms:W3CDTF">2017-12-04T11:58:42Z</dcterms:modified>
</cp:coreProperties>
</file>