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7"/>
  </p:notesMasterIdLst>
  <p:handoutMasterIdLst>
    <p:handoutMasterId r:id="rId8"/>
  </p:handoutMasterIdLst>
  <p:sldIdLst>
    <p:sldId id="636" r:id="rId2"/>
    <p:sldId id="639" r:id="rId3"/>
    <p:sldId id="815" r:id="rId4"/>
    <p:sldId id="638" r:id="rId5"/>
    <p:sldId id="816" r:id="rId6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89350" autoAdjust="0"/>
  </p:normalViewPr>
  <p:slideViewPr>
    <p:cSldViewPr>
      <p:cViewPr varScale="1">
        <p:scale>
          <a:sx n="62" d="100"/>
          <a:sy n="62" d="100"/>
        </p:scale>
        <p:origin x="94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DEB7C-B6C5-4869-B95D-A1A5A7B4EC8E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22498585-8086-4AAC-B1FB-0C4D6F29CC14}">
      <dgm:prSet/>
      <dgm:spPr/>
      <dgm:t>
        <a:bodyPr/>
        <a:lstStyle/>
        <a:p>
          <a:pPr rtl="0"/>
          <a:r>
            <a:rPr lang="zh-CN" b="1" smtClean="0"/>
            <a:t>学习目的</a:t>
          </a:r>
          <a:endParaRPr lang="zh-CN"/>
        </a:p>
      </dgm:t>
    </dgm:pt>
    <dgm:pt modelId="{79C46BC4-6648-4662-92E9-16207D1FA120}" type="parTrans" cxnId="{114222FE-41C4-44E5-B184-4798FE83A479}">
      <dgm:prSet/>
      <dgm:spPr/>
      <dgm:t>
        <a:bodyPr/>
        <a:lstStyle/>
        <a:p>
          <a:endParaRPr lang="zh-CN" altLang="en-US"/>
        </a:p>
      </dgm:t>
    </dgm:pt>
    <dgm:pt modelId="{CC629231-DE28-42D6-8842-A583881F8125}" type="sibTrans" cxnId="{114222FE-41C4-44E5-B184-4798FE83A479}">
      <dgm:prSet/>
      <dgm:spPr/>
      <dgm:t>
        <a:bodyPr/>
        <a:lstStyle/>
        <a:p>
          <a:endParaRPr lang="zh-CN" altLang="en-US"/>
        </a:p>
      </dgm:t>
    </dgm:pt>
    <dgm:pt modelId="{17DFF2FE-A12F-4319-B09F-038ED1C8C986}">
      <dgm:prSet/>
      <dgm:spPr/>
      <dgm:t>
        <a:bodyPr/>
        <a:lstStyle/>
        <a:p>
          <a:pPr rtl="0"/>
          <a:r>
            <a:rPr lang="zh-CN" smtClean="0"/>
            <a:t>【掌握】</a:t>
          </a:r>
          <a:r>
            <a:rPr lang="en-US" smtClean="0"/>
            <a:t>MapReduce</a:t>
          </a:r>
          <a:r>
            <a:rPr lang="zh-CN" smtClean="0"/>
            <a:t>和</a:t>
          </a:r>
          <a:r>
            <a:rPr lang="en-US" smtClean="0"/>
            <a:t>Spark</a:t>
          </a:r>
          <a:r>
            <a:rPr lang="zh-CN" smtClean="0"/>
            <a:t>的核心技术与主要特征；</a:t>
          </a:r>
          <a:endParaRPr lang="zh-CN"/>
        </a:p>
      </dgm:t>
    </dgm:pt>
    <dgm:pt modelId="{E1C87C29-C279-4C81-9152-F5E69C191E6E}" type="parTrans" cxnId="{F2FFC082-22D5-4C7D-886E-C212D649C7EB}">
      <dgm:prSet/>
      <dgm:spPr/>
      <dgm:t>
        <a:bodyPr/>
        <a:lstStyle/>
        <a:p>
          <a:endParaRPr lang="zh-CN" altLang="en-US"/>
        </a:p>
      </dgm:t>
    </dgm:pt>
    <dgm:pt modelId="{5CD79AB5-5547-47E9-ACE2-32B55BEF5F24}" type="sibTrans" cxnId="{F2FFC082-22D5-4C7D-886E-C212D649C7EB}">
      <dgm:prSet/>
      <dgm:spPr/>
      <dgm:t>
        <a:bodyPr/>
        <a:lstStyle/>
        <a:p>
          <a:endParaRPr lang="zh-CN" altLang="en-US"/>
        </a:p>
      </dgm:t>
    </dgm:pt>
    <dgm:pt modelId="{EEEE2B6F-2CF6-4235-B6DC-7120390073B6}">
      <dgm:prSet/>
      <dgm:spPr/>
      <dgm:t>
        <a:bodyPr/>
        <a:lstStyle/>
        <a:p>
          <a:pPr rtl="0"/>
          <a:r>
            <a:rPr lang="zh-CN" smtClean="0"/>
            <a:t>【理解】</a:t>
          </a:r>
          <a:r>
            <a:rPr lang="en-US" smtClean="0"/>
            <a:t>NoSQL</a:t>
          </a:r>
          <a:r>
            <a:rPr lang="zh-CN" smtClean="0"/>
            <a:t>和</a:t>
          </a:r>
          <a:r>
            <a:rPr lang="en-US" smtClean="0"/>
            <a:t>NewSQL</a:t>
          </a:r>
          <a:r>
            <a:rPr lang="zh-CN" smtClean="0"/>
            <a:t>的核心技术与主要特征；</a:t>
          </a:r>
          <a:endParaRPr lang="zh-CN"/>
        </a:p>
      </dgm:t>
    </dgm:pt>
    <dgm:pt modelId="{F0612EC2-44A2-4F84-8EFC-3354A24F9539}" type="parTrans" cxnId="{8C39CA5F-10ED-4DA3-B1F2-3DD96DBA5888}">
      <dgm:prSet/>
      <dgm:spPr/>
      <dgm:t>
        <a:bodyPr/>
        <a:lstStyle/>
        <a:p>
          <a:endParaRPr lang="zh-CN" altLang="en-US"/>
        </a:p>
      </dgm:t>
    </dgm:pt>
    <dgm:pt modelId="{63BBC3A7-EC7A-4DFE-BAA7-D284425242EF}" type="sibTrans" cxnId="{8C39CA5F-10ED-4DA3-B1F2-3DD96DBA5888}">
      <dgm:prSet/>
      <dgm:spPr/>
      <dgm:t>
        <a:bodyPr/>
        <a:lstStyle/>
        <a:p>
          <a:endParaRPr lang="zh-CN" altLang="en-US"/>
        </a:p>
      </dgm:t>
    </dgm:pt>
    <dgm:pt modelId="{4C8D985D-E649-48BE-BD31-BA817AD403E6}">
      <dgm:prSet/>
      <dgm:spPr/>
      <dgm:t>
        <a:bodyPr/>
        <a:lstStyle/>
        <a:p>
          <a:pPr rtl="0"/>
          <a:r>
            <a:rPr lang="zh-CN" smtClean="0"/>
            <a:t>【了解】数据科学的技术体系；</a:t>
          </a:r>
          <a:r>
            <a:rPr lang="en-US" smtClean="0"/>
            <a:t>R</a:t>
          </a:r>
          <a:r>
            <a:rPr lang="zh-CN" smtClean="0"/>
            <a:t>与</a:t>
          </a:r>
          <a:r>
            <a:rPr lang="en-US" smtClean="0"/>
            <a:t>Python</a:t>
          </a:r>
          <a:r>
            <a:rPr lang="zh-CN" smtClean="0"/>
            <a:t>的区别；</a:t>
          </a:r>
          <a:r>
            <a:rPr lang="en-US" smtClean="0"/>
            <a:t>Hadoop</a:t>
          </a:r>
          <a:r>
            <a:rPr lang="zh-CN" smtClean="0"/>
            <a:t>生态系统；数据计算技术的发展趋势；数据管理技术的发展趋势。</a:t>
          </a:r>
          <a:endParaRPr lang="zh-CN"/>
        </a:p>
      </dgm:t>
    </dgm:pt>
    <dgm:pt modelId="{FED725CD-2E0D-4641-B290-B7CC0EF8631C}" type="parTrans" cxnId="{371E7600-33A3-4365-99C0-3D39C14D1CEA}">
      <dgm:prSet/>
      <dgm:spPr/>
      <dgm:t>
        <a:bodyPr/>
        <a:lstStyle/>
        <a:p>
          <a:endParaRPr lang="zh-CN" altLang="en-US"/>
        </a:p>
      </dgm:t>
    </dgm:pt>
    <dgm:pt modelId="{0FCB8E3F-F302-42C9-A78E-A393C227E7C0}" type="sibTrans" cxnId="{371E7600-33A3-4365-99C0-3D39C14D1CEA}">
      <dgm:prSet/>
      <dgm:spPr/>
      <dgm:t>
        <a:bodyPr/>
        <a:lstStyle/>
        <a:p>
          <a:endParaRPr lang="zh-CN" altLang="en-US"/>
        </a:p>
      </dgm:t>
    </dgm:pt>
    <dgm:pt modelId="{2F03CF86-0D6C-48C0-B328-74375D564D8A}">
      <dgm:prSet/>
      <dgm:spPr/>
      <dgm:t>
        <a:bodyPr/>
        <a:lstStyle/>
        <a:p>
          <a:pPr rtl="0"/>
          <a:r>
            <a:rPr lang="zh-CN" b="1" smtClean="0"/>
            <a:t>学习重点</a:t>
          </a:r>
          <a:endParaRPr lang="zh-CN"/>
        </a:p>
      </dgm:t>
    </dgm:pt>
    <dgm:pt modelId="{C53C209A-4517-47AF-AAE9-DE8F94CFA627}" type="parTrans" cxnId="{3FC5320C-46E4-48EC-B861-5380E0957104}">
      <dgm:prSet/>
      <dgm:spPr/>
      <dgm:t>
        <a:bodyPr/>
        <a:lstStyle/>
        <a:p>
          <a:endParaRPr lang="zh-CN" altLang="en-US"/>
        </a:p>
      </dgm:t>
    </dgm:pt>
    <dgm:pt modelId="{43CCE563-2176-49AF-B871-5C7F9422A87D}" type="sibTrans" cxnId="{3FC5320C-46E4-48EC-B861-5380E0957104}">
      <dgm:prSet/>
      <dgm:spPr/>
      <dgm:t>
        <a:bodyPr/>
        <a:lstStyle/>
        <a:p>
          <a:endParaRPr lang="zh-CN" altLang="en-US"/>
        </a:p>
      </dgm:t>
    </dgm:pt>
    <dgm:pt modelId="{6D4988DC-0232-4F26-9E0E-3E8E94DB5D26}">
      <dgm:prSet/>
      <dgm:spPr/>
      <dgm:t>
        <a:bodyPr/>
        <a:lstStyle/>
        <a:p>
          <a:pPr rtl="0"/>
          <a:r>
            <a:rPr lang="en-US" smtClean="0"/>
            <a:t>MapReduce</a:t>
          </a:r>
          <a:r>
            <a:rPr lang="zh-CN" smtClean="0"/>
            <a:t>及其开源实现</a:t>
          </a:r>
          <a:endParaRPr lang="zh-CN"/>
        </a:p>
      </dgm:t>
    </dgm:pt>
    <dgm:pt modelId="{C8DA0718-4D06-43CF-80A8-D36E778860C6}" type="parTrans" cxnId="{C201F705-D843-469B-A61F-169B65E8B401}">
      <dgm:prSet/>
      <dgm:spPr/>
      <dgm:t>
        <a:bodyPr/>
        <a:lstStyle/>
        <a:p>
          <a:endParaRPr lang="zh-CN" altLang="en-US"/>
        </a:p>
      </dgm:t>
    </dgm:pt>
    <dgm:pt modelId="{CE94648B-A2A6-4215-AAF8-CDA65AC7321C}" type="sibTrans" cxnId="{C201F705-D843-469B-A61F-169B65E8B401}">
      <dgm:prSet/>
      <dgm:spPr/>
      <dgm:t>
        <a:bodyPr/>
        <a:lstStyle/>
        <a:p>
          <a:endParaRPr lang="zh-CN" altLang="en-US"/>
        </a:p>
      </dgm:t>
    </dgm:pt>
    <dgm:pt modelId="{7F1FF214-99B0-4E60-BAB1-5248BFE3E420}">
      <dgm:prSet/>
      <dgm:spPr/>
      <dgm:t>
        <a:bodyPr/>
        <a:lstStyle/>
        <a:p>
          <a:pPr rtl="0"/>
          <a:r>
            <a:rPr lang="en-US" smtClean="0"/>
            <a:t>Spark</a:t>
          </a:r>
          <a:endParaRPr lang="zh-CN"/>
        </a:p>
      </dgm:t>
    </dgm:pt>
    <dgm:pt modelId="{71B29FBB-DD1E-49CE-BDE1-843153112550}" type="parTrans" cxnId="{6F74C171-952B-4E22-B266-2777FF9A0600}">
      <dgm:prSet/>
      <dgm:spPr/>
      <dgm:t>
        <a:bodyPr/>
        <a:lstStyle/>
        <a:p>
          <a:endParaRPr lang="zh-CN" altLang="en-US"/>
        </a:p>
      </dgm:t>
    </dgm:pt>
    <dgm:pt modelId="{0AB46265-49B7-4CE2-985E-B0AE389F59FB}" type="sibTrans" cxnId="{6F74C171-952B-4E22-B266-2777FF9A0600}">
      <dgm:prSet/>
      <dgm:spPr/>
      <dgm:t>
        <a:bodyPr/>
        <a:lstStyle/>
        <a:p>
          <a:endParaRPr lang="zh-CN" altLang="en-US"/>
        </a:p>
      </dgm:t>
    </dgm:pt>
    <dgm:pt modelId="{F13E4767-4BEC-4B40-AA0D-E867961C50BC}">
      <dgm:prSet/>
      <dgm:spPr/>
      <dgm:t>
        <a:bodyPr/>
        <a:lstStyle/>
        <a:p>
          <a:pPr rtl="0"/>
          <a:r>
            <a:rPr lang="en-US" smtClean="0"/>
            <a:t>NoSQL</a:t>
          </a:r>
          <a:r>
            <a:rPr lang="zh-CN" smtClean="0"/>
            <a:t>和</a:t>
          </a:r>
          <a:r>
            <a:rPr lang="en-US" smtClean="0"/>
            <a:t>NewSQL</a:t>
          </a:r>
          <a:r>
            <a:rPr lang="zh-CN" smtClean="0"/>
            <a:t>关键技术</a:t>
          </a:r>
          <a:endParaRPr lang="zh-CN"/>
        </a:p>
      </dgm:t>
    </dgm:pt>
    <dgm:pt modelId="{8203AE06-6500-4A89-B262-882532D48AEB}" type="parTrans" cxnId="{39797BD7-E45D-4360-A523-DD9CE70152B6}">
      <dgm:prSet/>
      <dgm:spPr/>
      <dgm:t>
        <a:bodyPr/>
        <a:lstStyle/>
        <a:p>
          <a:endParaRPr lang="zh-CN" altLang="en-US"/>
        </a:p>
      </dgm:t>
    </dgm:pt>
    <dgm:pt modelId="{CA6B058A-6B8C-43C2-A367-6A3AF6261070}" type="sibTrans" cxnId="{39797BD7-E45D-4360-A523-DD9CE70152B6}">
      <dgm:prSet/>
      <dgm:spPr/>
      <dgm:t>
        <a:bodyPr/>
        <a:lstStyle/>
        <a:p>
          <a:endParaRPr lang="zh-CN" altLang="en-US"/>
        </a:p>
      </dgm:t>
    </dgm:pt>
    <dgm:pt modelId="{FF0D3F81-AC04-4AAA-832D-A9DA861657B2}">
      <dgm:prSet/>
      <dgm:spPr/>
      <dgm:t>
        <a:bodyPr/>
        <a:lstStyle/>
        <a:p>
          <a:pPr rtl="0"/>
          <a:r>
            <a:rPr lang="en-US" smtClean="0"/>
            <a:t>Hadoop</a:t>
          </a:r>
          <a:r>
            <a:rPr lang="zh-CN" smtClean="0"/>
            <a:t>生态系统</a:t>
          </a:r>
          <a:endParaRPr lang="zh-CN"/>
        </a:p>
      </dgm:t>
    </dgm:pt>
    <dgm:pt modelId="{39C0B628-3EBE-42E4-AA07-50D3B9FE5695}" type="parTrans" cxnId="{8CE865AD-0974-435D-8622-87CB8BC3ECE1}">
      <dgm:prSet/>
      <dgm:spPr/>
      <dgm:t>
        <a:bodyPr/>
        <a:lstStyle/>
        <a:p>
          <a:endParaRPr lang="zh-CN" altLang="en-US"/>
        </a:p>
      </dgm:t>
    </dgm:pt>
    <dgm:pt modelId="{FD475097-5921-4D4C-A3E9-77EF4DB8D3DC}" type="sibTrans" cxnId="{8CE865AD-0974-435D-8622-87CB8BC3ECE1}">
      <dgm:prSet/>
      <dgm:spPr/>
      <dgm:t>
        <a:bodyPr/>
        <a:lstStyle/>
        <a:p>
          <a:endParaRPr lang="zh-CN" altLang="en-US"/>
        </a:p>
      </dgm:t>
    </dgm:pt>
    <dgm:pt modelId="{2150023D-65E2-4107-9097-AA9AEFF20830}">
      <dgm:prSet/>
      <dgm:spPr/>
      <dgm:t>
        <a:bodyPr/>
        <a:lstStyle/>
        <a:p>
          <a:pPr rtl="0"/>
          <a:r>
            <a:rPr lang="zh-CN" b="1" smtClean="0"/>
            <a:t>学习难点</a:t>
          </a:r>
          <a:endParaRPr lang="zh-CN"/>
        </a:p>
      </dgm:t>
    </dgm:pt>
    <dgm:pt modelId="{509388CA-0577-409D-870F-3789CB73ED9C}" type="parTrans" cxnId="{5487B693-4091-41C8-8E28-9A4FB4C5CF65}">
      <dgm:prSet/>
      <dgm:spPr/>
      <dgm:t>
        <a:bodyPr/>
        <a:lstStyle/>
        <a:p>
          <a:endParaRPr lang="zh-CN" altLang="en-US"/>
        </a:p>
      </dgm:t>
    </dgm:pt>
    <dgm:pt modelId="{1E5504B5-B707-444C-A53C-7ACD3087F719}" type="sibTrans" cxnId="{5487B693-4091-41C8-8E28-9A4FB4C5CF65}">
      <dgm:prSet/>
      <dgm:spPr/>
      <dgm:t>
        <a:bodyPr/>
        <a:lstStyle/>
        <a:p>
          <a:endParaRPr lang="zh-CN" altLang="en-US"/>
        </a:p>
      </dgm:t>
    </dgm:pt>
    <dgm:pt modelId="{CEAA2D85-8A34-4BEA-BC20-514B9948BFAC}">
      <dgm:prSet/>
      <dgm:spPr/>
      <dgm:t>
        <a:bodyPr/>
        <a:lstStyle/>
        <a:p>
          <a:pPr rtl="0"/>
          <a:r>
            <a:rPr lang="zh-CN" smtClean="0"/>
            <a:t>大数据计算技术与传统数据计算技术的区别——以</a:t>
          </a:r>
          <a:r>
            <a:rPr lang="en-US" smtClean="0"/>
            <a:t>MapReduce</a:t>
          </a:r>
          <a:r>
            <a:rPr lang="zh-CN" smtClean="0"/>
            <a:t>和</a:t>
          </a:r>
          <a:r>
            <a:rPr lang="en-US" smtClean="0"/>
            <a:t>Spark</a:t>
          </a:r>
          <a:r>
            <a:rPr lang="zh-CN" smtClean="0"/>
            <a:t>为例</a:t>
          </a:r>
          <a:endParaRPr lang="zh-CN"/>
        </a:p>
      </dgm:t>
    </dgm:pt>
    <dgm:pt modelId="{632C10C1-03C3-4BC9-848E-1333DED5C64B}" type="parTrans" cxnId="{1853485C-D0B5-4BB6-A874-04BB3CA60E44}">
      <dgm:prSet/>
      <dgm:spPr/>
      <dgm:t>
        <a:bodyPr/>
        <a:lstStyle/>
        <a:p>
          <a:endParaRPr lang="zh-CN" altLang="en-US"/>
        </a:p>
      </dgm:t>
    </dgm:pt>
    <dgm:pt modelId="{E0B0ED59-E031-4680-94D6-983CCC41440C}" type="sibTrans" cxnId="{1853485C-D0B5-4BB6-A874-04BB3CA60E44}">
      <dgm:prSet/>
      <dgm:spPr/>
      <dgm:t>
        <a:bodyPr/>
        <a:lstStyle/>
        <a:p>
          <a:endParaRPr lang="zh-CN" altLang="en-US"/>
        </a:p>
      </dgm:t>
    </dgm:pt>
    <dgm:pt modelId="{FA42172A-E140-49EC-8605-D6362C5AEF47}">
      <dgm:prSet/>
      <dgm:spPr/>
      <dgm:t>
        <a:bodyPr/>
        <a:lstStyle/>
        <a:p>
          <a:pPr rtl="0"/>
          <a:r>
            <a:rPr lang="zh-CN" smtClean="0"/>
            <a:t>大数据管理技术与传统数据管理技术的区别——以</a:t>
          </a:r>
          <a:r>
            <a:rPr lang="en-US" smtClean="0"/>
            <a:t>NoSQL</a:t>
          </a:r>
          <a:r>
            <a:rPr lang="zh-CN" smtClean="0"/>
            <a:t>、</a:t>
          </a:r>
          <a:r>
            <a:rPr lang="en-US" smtClean="0"/>
            <a:t>NewSQL</a:t>
          </a:r>
          <a:r>
            <a:rPr lang="zh-CN" smtClean="0"/>
            <a:t>和关系云为例</a:t>
          </a:r>
          <a:endParaRPr lang="zh-CN"/>
        </a:p>
      </dgm:t>
    </dgm:pt>
    <dgm:pt modelId="{B13E463B-CB69-4445-8D31-2DAFA6B1A3F2}" type="parTrans" cxnId="{DF0230A7-D1C8-4752-B7B8-38B8F5EB038F}">
      <dgm:prSet/>
      <dgm:spPr/>
      <dgm:t>
        <a:bodyPr/>
        <a:lstStyle/>
        <a:p>
          <a:endParaRPr lang="zh-CN" altLang="en-US"/>
        </a:p>
      </dgm:t>
    </dgm:pt>
    <dgm:pt modelId="{1C524EEC-C0D8-4060-9A8E-19AF07DEAAE1}" type="sibTrans" cxnId="{DF0230A7-D1C8-4752-B7B8-38B8F5EB038F}">
      <dgm:prSet/>
      <dgm:spPr/>
      <dgm:t>
        <a:bodyPr/>
        <a:lstStyle/>
        <a:p>
          <a:endParaRPr lang="zh-CN" altLang="en-US"/>
        </a:p>
      </dgm:t>
    </dgm:pt>
    <dgm:pt modelId="{95D6F643-AD73-40E9-BD77-8D1C3C1E69E5}" type="pres">
      <dgm:prSet presAssocID="{03FDEB7C-B6C5-4869-B95D-A1A5A7B4EC8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1B71276-3A58-4286-B248-58D313E1C337}" type="pres">
      <dgm:prSet presAssocID="{22498585-8086-4AAC-B1FB-0C4D6F29CC14}" presName="composite" presStyleCnt="0"/>
      <dgm:spPr/>
    </dgm:pt>
    <dgm:pt modelId="{FA0E3459-4703-4724-958E-839330C346E6}" type="pres">
      <dgm:prSet presAssocID="{22498585-8086-4AAC-B1FB-0C4D6F29CC1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237C6C-FC57-44EC-8B92-A06220270855}" type="pres">
      <dgm:prSet presAssocID="{22498585-8086-4AAC-B1FB-0C4D6F29CC14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DD2DB9-CBED-4D6A-9AF9-71E5B0A6DBD8}" type="pres">
      <dgm:prSet presAssocID="{CC629231-DE28-42D6-8842-A583881F8125}" presName="space" presStyleCnt="0"/>
      <dgm:spPr/>
    </dgm:pt>
    <dgm:pt modelId="{CA657ACF-1871-4D6F-A205-654DFB8D0D10}" type="pres">
      <dgm:prSet presAssocID="{2F03CF86-0D6C-48C0-B328-74375D564D8A}" presName="composite" presStyleCnt="0"/>
      <dgm:spPr/>
    </dgm:pt>
    <dgm:pt modelId="{145A01D5-81DE-4387-8903-A2689D489707}" type="pres">
      <dgm:prSet presAssocID="{2F03CF86-0D6C-48C0-B328-74375D564D8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2E2A49-6EE3-4BEC-9EA0-65276BCC7BB0}" type="pres">
      <dgm:prSet presAssocID="{2F03CF86-0D6C-48C0-B328-74375D564D8A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F5258F-ACAE-4A67-8018-AAE50F7B4023}" type="pres">
      <dgm:prSet presAssocID="{43CCE563-2176-49AF-B871-5C7F9422A87D}" presName="space" presStyleCnt="0"/>
      <dgm:spPr/>
    </dgm:pt>
    <dgm:pt modelId="{A20771B0-3D58-4576-A0D6-2C4287BA0F28}" type="pres">
      <dgm:prSet presAssocID="{2150023D-65E2-4107-9097-AA9AEFF20830}" presName="composite" presStyleCnt="0"/>
      <dgm:spPr/>
    </dgm:pt>
    <dgm:pt modelId="{FA6AF252-8ED5-4982-8597-E4AB7C98B5B8}" type="pres">
      <dgm:prSet presAssocID="{2150023D-65E2-4107-9097-AA9AEFF2083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1B2BF4-7B7D-4A11-9FD4-56A7435530E8}" type="pres">
      <dgm:prSet presAssocID="{2150023D-65E2-4107-9097-AA9AEFF20830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53485C-D0B5-4BB6-A874-04BB3CA60E44}" srcId="{2150023D-65E2-4107-9097-AA9AEFF20830}" destId="{CEAA2D85-8A34-4BEA-BC20-514B9948BFAC}" srcOrd="0" destOrd="0" parTransId="{632C10C1-03C3-4BC9-848E-1333DED5C64B}" sibTransId="{E0B0ED59-E031-4680-94D6-983CCC41440C}"/>
    <dgm:cxn modelId="{8C39CA5F-10ED-4DA3-B1F2-3DD96DBA5888}" srcId="{22498585-8086-4AAC-B1FB-0C4D6F29CC14}" destId="{EEEE2B6F-2CF6-4235-B6DC-7120390073B6}" srcOrd="1" destOrd="0" parTransId="{F0612EC2-44A2-4F84-8EFC-3354A24F9539}" sibTransId="{63BBC3A7-EC7A-4DFE-BAA7-D284425242EF}"/>
    <dgm:cxn modelId="{DE5C0C66-DC5A-48D5-997E-1C5B4B4F4F02}" type="presOf" srcId="{F13E4767-4BEC-4B40-AA0D-E867961C50BC}" destId="{F52E2A49-6EE3-4BEC-9EA0-65276BCC7BB0}" srcOrd="0" destOrd="2" presId="urn:microsoft.com/office/officeart/2005/8/layout/hList1"/>
    <dgm:cxn modelId="{371E7600-33A3-4365-99C0-3D39C14D1CEA}" srcId="{22498585-8086-4AAC-B1FB-0C4D6F29CC14}" destId="{4C8D985D-E649-48BE-BD31-BA817AD403E6}" srcOrd="2" destOrd="0" parTransId="{FED725CD-2E0D-4641-B290-B7CC0EF8631C}" sibTransId="{0FCB8E3F-F302-42C9-A78E-A393C227E7C0}"/>
    <dgm:cxn modelId="{D3F4C44C-680A-40E2-9D5A-0E28285DF8B4}" type="presOf" srcId="{2150023D-65E2-4107-9097-AA9AEFF20830}" destId="{FA6AF252-8ED5-4982-8597-E4AB7C98B5B8}" srcOrd="0" destOrd="0" presId="urn:microsoft.com/office/officeart/2005/8/layout/hList1"/>
    <dgm:cxn modelId="{E685C2C8-07DF-484C-AE89-D59CE7CBBF2D}" type="presOf" srcId="{4C8D985D-E649-48BE-BD31-BA817AD403E6}" destId="{FA237C6C-FC57-44EC-8B92-A06220270855}" srcOrd="0" destOrd="2" presId="urn:microsoft.com/office/officeart/2005/8/layout/hList1"/>
    <dgm:cxn modelId="{114222FE-41C4-44E5-B184-4798FE83A479}" srcId="{03FDEB7C-B6C5-4869-B95D-A1A5A7B4EC8E}" destId="{22498585-8086-4AAC-B1FB-0C4D6F29CC14}" srcOrd="0" destOrd="0" parTransId="{79C46BC4-6648-4662-92E9-16207D1FA120}" sibTransId="{CC629231-DE28-42D6-8842-A583881F8125}"/>
    <dgm:cxn modelId="{DF0230A7-D1C8-4752-B7B8-38B8F5EB038F}" srcId="{2150023D-65E2-4107-9097-AA9AEFF20830}" destId="{FA42172A-E140-49EC-8605-D6362C5AEF47}" srcOrd="1" destOrd="0" parTransId="{B13E463B-CB69-4445-8D31-2DAFA6B1A3F2}" sibTransId="{1C524EEC-C0D8-4060-9A8E-19AF07DEAAE1}"/>
    <dgm:cxn modelId="{2AE5799C-8C6A-4DB6-8811-B04A0C39C42A}" type="presOf" srcId="{17DFF2FE-A12F-4319-B09F-038ED1C8C986}" destId="{FA237C6C-FC57-44EC-8B92-A06220270855}" srcOrd="0" destOrd="0" presId="urn:microsoft.com/office/officeart/2005/8/layout/hList1"/>
    <dgm:cxn modelId="{3FC5320C-46E4-48EC-B861-5380E0957104}" srcId="{03FDEB7C-B6C5-4869-B95D-A1A5A7B4EC8E}" destId="{2F03CF86-0D6C-48C0-B328-74375D564D8A}" srcOrd="1" destOrd="0" parTransId="{C53C209A-4517-47AF-AAE9-DE8F94CFA627}" sibTransId="{43CCE563-2176-49AF-B871-5C7F9422A87D}"/>
    <dgm:cxn modelId="{FF5400E2-DFD9-4FA1-AB82-3D2C0BF90E4B}" type="presOf" srcId="{FF0D3F81-AC04-4AAA-832D-A9DA861657B2}" destId="{F52E2A49-6EE3-4BEC-9EA0-65276BCC7BB0}" srcOrd="0" destOrd="3" presId="urn:microsoft.com/office/officeart/2005/8/layout/hList1"/>
    <dgm:cxn modelId="{C201F705-D843-469B-A61F-169B65E8B401}" srcId="{2F03CF86-0D6C-48C0-B328-74375D564D8A}" destId="{6D4988DC-0232-4F26-9E0E-3E8E94DB5D26}" srcOrd="0" destOrd="0" parTransId="{C8DA0718-4D06-43CF-80A8-D36E778860C6}" sibTransId="{CE94648B-A2A6-4215-AAF8-CDA65AC7321C}"/>
    <dgm:cxn modelId="{AA895061-FA71-40F7-A273-1D38362122E5}" type="presOf" srcId="{CEAA2D85-8A34-4BEA-BC20-514B9948BFAC}" destId="{DB1B2BF4-7B7D-4A11-9FD4-56A7435530E8}" srcOrd="0" destOrd="0" presId="urn:microsoft.com/office/officeart/2005/8/layout/hList1"/>
    <dgm:cxn modelId="{BC619F82-2E4E-42D1-A117-173E2DEB1377}" type="presOf" srcId="{EEEE2B6F-2CF6-4235-B6DC-7120390073B6}" destId="{FA237C6C-FC57-44EC-8B92-A06220270855}" srcOrd="0" destOrd="1" presId="urn:microsoft.com/office/officeart/2005/8/layout/hList1"/>
    <dgm:cxn modelId="{C96762B0-C128-4499-BFB2-5CD7E312E87B}" type="presOf" srcId="{03FDEB7C-B6C5-4869-B95D-A1A5A7B4EC8E}" destId="{95D6F643-AD73-40E9-BD77-8D1C3C1E69E5}" srcOrd="0" destOrd="0" presId="urn:microsoft.com/office/officeart/2005/8/layout/hList1"/>
    <dgm:cxn modelId="{C736BE6F-F4EE-48BC-9B78-B657D17820AC}" type="presOf" srcId="{FA42172A-E140-49EC-8605-D6362C5AEF47}" destId="{DB1B2BF4-7B7D-4A11-9FD4-56A7435530E8}" srcOrd="0" destOrd="1" presId="urn:microsoft.com/office/officeart/2005/8/layout/hList1"/>
    <dgm:cxn modelId="{F2FFC082-22D5-4C7D-886E-C212D649C7EB}" srcId="{22498585-8086-4AAC-B1FB-0C4D6F29CC14}" destId="{17DFF2FE-A12F-4319-B09F-038ED1C8C986}" srcOrd="0" destOrd="0" parTransId="{E1C87C29-C279-4C81-9152-F5E69C191E6E}" sibTransId="{5CD79AB5-5547-47E9-ACE2-32B55BEF5F24}"/>
    <dgm:cxn modelId="{6F74C171-952B-4E22-B266-2777FF9A0600}" srcId="{2F03CF86-0D6C-48C0-B328-74375D564D8A}" destId="{7F1FF214-99B0-4E60-BAB1-5248BFE3E420}" srcOrd="1" destOrd="0" parTransId="{71B29FBB-DD1E-49CE-BDE1-843153112550}" sibTransId="{0AB46265-49B7-4CE2-985E-B0AE389F59FB}"/>
    <dgm:cxn modelId="{26A0203F-D729-4D27-990E-4AD5AE185521}" type="presOf" srcId="{7F1FF214-99B0-4E60-BAB1-5248BFE3E420}" destId="{F52E2A49-6EE3-4BEC-9EA0-65276BCC7BB0}" srcOrd="0" destOrd="1" presId="urn:microsoft.com/office/officeart/2005/8/layout/hList1"/>
    <dgm:cxn modelId="{B4D2ECA3-725B-4A71-9293-335DBF8A7CA2}" type="presOf" srcId="{22498585-8086-4AAC-B1FB-0C4D6F29CC14}" destId="{FA0E3459-4703-4724-958E-839330C346E6}" srcOrd="0" destOrd="0" presId="urn:microsoft.com/office/officeart/2005/8/layout/hList1"/>
    <dgm:cxn modelId="{A0888BEA-5F64-4092-B41E-4DA45F0AC8DC}" type="presOf" srcId="{2F03CF86-0D6C-48C0-B328-74375D564D8A}" destId="{145A01D5-81DE-4387-8903-A2689D489707}" srcOrd="0" destOrd="0" presId="urn:microsoft.com/office/officeart/2005/8/layout/hList1"/>
    <dgm:cxn modelId="{8CE865AD-0974-435D-8622-87CB8BC3ECE1}" srcId="{2F03CF86-0D6C-48C0-B328-74375D564D8A}" destId="{FF0D3F81-AC04-4AAA-832D-A9DA861657B2}" srcOrd="3" destOrd="0" parTransId="{39C0B628-3EBE-42E4-AA07-50D3B9FE5695}" sibTransId="{FD475097-5921-4D4C-A3E9-77EF4DB8D3DC}"/>
    <dgm:cxn modelId="{1162509C-262F-4ABA-9AC3-AC8747429C4D}" type="presOf" srcId="{6D4988DC-0232-4F26-9E0E-3E8E94DB5D26}" destId="{F52E2A49-6EE3-4BEC-9EA0-65276BCC7BB0}" srcOrd="0" destOrd="0" presId="urn:microsoft.com/office/officeart/2005/8/layout/hList1"/>
    <dgm:cxn modelId="{5487B693-4091-41C8-8E28-9A4FB4C5CF65}" srcId="{03FDEB7C-B6C5-4869-B95D-A1A5A7B4EC8E}" destId="{2150023D-65E2-4107-9097-AA9AEFF20830}" srcOrd="2" destOrd="0" parTransId="{509388CA-0577-409D-870F-3789CB73ED9C}" sibTransId="{1E5504B5-B707-444C-A53C-7ACD3087F719}"/>
    <dgm:cxn modelId="{39797BD7-E45D-4360-A523-DD9CE70152B6}" srcId="{2F03CF86-0D6C-48C0-B328-74375D564D8A}" destId="{F13E4767-4BEC-4B40-AA0D-E867961C50BC}" srcOrd="2" destOrd="0" parTransId="{8203AE06-6500-4A89-B262-882532D48AEB}" sibTransId="{CA6B058A-6B8C-43C2-A367-6A3AF6261070}"/>
    <dgm:cxn modelId="{607F106A-471D-4F57-B771-B995C74DBB25}" type="presParOf" srcId="{95D6F643-AD73-40E9-BD77-8D1C3C1E69E5}" destId="{71B71276-3A58-4286-B248-58D313E1C337}" srcOrd="0" destOrd="0" presId="urn:microsoft.com/office/officeart/2005/8/layout/hList1"/>
    <dgm:cxn modelId="{7268B34C-783C-4BE5-ADD7-5599DDC3A7B6}" type="presParOf" srcId="{71B71276-3A58-4286-B248-58D313E1C337}" destId="{FA0E3459-4703-4724-958E-839330C346E6}" srcOrd="0" destOrd="0" presId="urn:microsoft.com/office/officeart/2005/8/layout/hList1"/>
    <dgm:cxn modelId="{8F6ED471-4875-4FB6-862E-A9633A8A847F}" type="presParOf" srcId="{71B71276-3A58-4286-B248-58D313E1C337}" destId="{FA237C6C-FC57-44EC-8B92-A06220270855}" srcOrd="1" destOrd="0" presId="urn:microsoft.com/office/officeart/2005/8/layout/hList1"/>
    <dgm:cxn modelId="{A6D6C618-A1DF-4D9F-B3FA-35C9BCBC928E}" type="presParOf" srcId="{95D6F643-AD73-40E9-BD77-8D1C3C1E69E5}" destId="{E4DD2DB9-CBED-4D6A-9AF9-71E5B0A6DBD8}" srcOrd="1" destOrd="0" presId="urn:microsoft.com/office/officeart/2005/8/layout/hList1"/>
    <dgm:cxn modelId="{5FCDCA51-D23C-4853-8968-B09A5CAB98B6}" type="presParOf" srcId="{95D6F643-AD73-40E9-BD77-8D1C3C1E69E5}" destId="{CA657ACF-1871-4D6F-A205-654DFB8D0D10}" srcOrd="2" destOrd="0" presId="urn:microsoft.com/office/officeart/2005/8/layout/hList1"/>
    <dgm:cxn modelId="{7C41EECB-E679-4886-996B-D1FE4D4DB577}" type="presParOf" srcId="{CA657ACF-1871-4D6F-A205-654DFB8D0D10}" destId="{145A01D5-81DE-4387-8903-A2689D489707}" srcOrd="0" destOrd="0" presId="urn:microsoft.com/office/officeart/2005/8/layout/hList1"/>
    <dgm:cxn modelId="{D17D2DC9-AA1E-46D5-A7CA-FC5FDD32F02B}" type="presParOf" srcId="{CA657ACF-1871-4D6F-A205-654DFB8D0D10}" destId="{F52E2A49-6EE3-4BEC-9EA0-65276BCC7BB0}" srcOrd="1" destOrd="0" presId="urn:microsoft.com/office/officeart/2005/8/layout/hList1"/>
    <dgm:cxn modelId="{4DDD42D8-6A3B-4B0A-92D8-5B8EA3E10874}" type="presParOf" srcId="{95D6F643-AD73-40E9-BD77-8D1C3C1E69E5}" destId="{38F5258F-ACAE-4A67-8018-AAE50F7B4023}" srcOrd="3" destOrd="0" presId="urn:microsoft.com/office/officeart/2005/8/layout/hList1"/>
    <dgm:cxn modelId="{F784B003-7004-4115-978C-2E9A8C4E7395}" type="presParOf" srcId="{95D6F643-AD73-40E9-BD77-8D1C3C1E69E5}" destId="{A20771B0-3D58-4576-A0D6-2C4287BA0F28}" srcOrd="4" destOrd="0" presId="urn:microsoft.com/office/officeart/2005/8/layout/hList1"/>
    <dgm:cxn modelId="{87212D29-5CD3-455B-8C44-DFD4971E4615}" type="presParOf" srcId="{A20771B0-3D58-4576-A0D6-2C4287BA0F28}" destId="{FA6AF252-8ED5-4982-8597-E4AB7C98B5B8}" srcOrd="0" destOrd="0" presId="urn:microsoft.com/office/officeart/2005/8/layout/hList1"/>
    <dgm:cxn modelId="{AC8E190E-B481-41A2-B6D6-A94607053FD6}" type="presParOf" srcId="{A20771B0-3D58-4576-A0D6-2C4287BA0F28}" destId="{DB1B2BF4-7B7D-4A11-9FD4-56A7435530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92884A-526F-46ED-8BF7-ACA678886D46}" type="doc">
      <dgm:prSet loTypeId="urn:microsoft.com/office/officeart/2005/8/layout/bProcess3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C7AC07C-7EFF-402A-AD80-C3AB5FA46DAD}">
      <dgm:prSet custT="1"/>
      <dgm:spPr/>
      <dgm:t>
        <a:bodyPr/>
        <a:lstStyle/>
        <a:p>
          <a:pPr algn="ctr" rtl="0"/>
          <a:r>
            <a:rPr lang="en-US" sz="2400" b="1" smtClean="0"/>
            <a:t>1.</a:t>
          </a:r>
          <a:r>
            <a:rPr lang="zh-CN" sz="2400" b="1" smtClean="0"/>
            <a:t>技术体系 </a:t>
          </a:r>
          <a:endParaRPr lang="zh-CN" sz="2400" b="1"/>
        </a:p>
      </dgm:t>
    </dgm:pt>
    <dgm:pt modelId="{64E964DC-ED13-4710-B864-E45C70BA57FA}" type="parTrans" cxnId="{257F7C90-15AF-4202-BDEA-AB2429E583EF}">
      <dgm:prSet/>
      <dgm:spPr/>
      <dgm:t>
        <a:bodyPr/>
        <a:lstStyle/>
        <a:p>
          <a:pPr algn="ctr"/>
          <a:endParaRPr lang="zh-CN" altLang="en-US" sz="2000" b="1"/>
        </a:p>
      </dgm:t>
    </dgm:pt>
    <dgm:pt modelId="{CA0689C8-6DC6-4212-8233-07FBC10A7B48}" type="sibTrans" cxnId="{257F7C90-15AF-4202-BDEA-AB2429E583EF}">
      <dgm:prSet custT="1"/>
      <dgm:spPr/>
      <dgm:t>
        <a:bodyPr/>
        <a:lstStyle/>
        <a:p>
          <a:pPr algn="ctr"/>
          <a:endParaRPr lang="zh-CN" altLang="en-US" sz="600" b="1"/>
        </a:p>
      </dgm:t>
    </dgm:pt>
    <dgm:pt modelId="{4D6BDF31-581C-4E24-91CA-2CADD638D1EF}">
      <dgm:prSet custT="1"/>
      <dgm:spPr/>
      <dgm:t>
        <a:bodyPr/>
        <a:lstStyle/>
        <a:p>
          <a:pPr algn="ctr" rtl="0"/>
          <a:r>
            <a:rPr lang="en-US" sz="2400" b="1" smtClean="0"/>
            <a:t>2. MapReduce </a:t>
          </a:r>
          <a:endParaRPr lang="zh-CN" sz="2400" b="1"/>
        </a:p>
      </dgm:t>
    </dgm:pt>
    <dgm:pt modelId="{D843D2E5-1D4A-4C47-B8BC-13D913205B63}" type="parTrans" cxnId="{E082AE84-7F29-4DD1-9869-402EB61594A8}">
      <dgm:prSet/>
      <dgm:spPr/>
      <dgm:t>
        <a:bodyPr/>
        <a:lstStyle/>
        <a:p>
          <a:pPr algn="ctr"/>
          <a:endParaRPr lang="zh-CN" altLang="en-US" sz="2000" b="1"/>
        </a:p>
      </dgm:t>
    </dgm:pt>
    <dgm:pt modelId="{A7300A7A-4BB7-49F6-8015-484C8DABCCF4}" type="sibTrans" cxnId="{E082AE84-7F29-4DD1-9869-402EB61594A8}">
      <dgm:prSet custT="1"/>
      <dgm:spPr/>
      <dgm:t>
        <a:bodyPr/>
        <a:lstStyle/>
        <a:p>
          <a:pPr algn="ctr"/>
          <a:endParaRPr lang="zh-CN" altLang="en-US" sz="600" b="1"/>
        </a:p>
      </dgm:t>
    </dgm:pt>
    <dgm:pt modelId="{FDB0E84D-D745-4259-92BB-784CEECF5E77}">
      <dgm:prSet custT="1"/>
      <dgm:spPr/>
      <dgm:t>
        <a:bodyPr/>
        <a:lstStyle/>
        <a:p>
          <a:pPr algn="ctr" rtl="0"/>
          <a:r>
            <a:rPr lang="en-US" sz="2400" b="1" smtClean="0"/>
            <a:t>3.Hadoop </a:t>
          </a:r>
          <a:endParaRPr lang="zh-CN" sz="2400" b="1"/>
        </a:p>
      </dgm:t>
    </dgm:pt>
    <dgm:pt modelId="{A0308A9C-8B5A-49A5-8F91-842C3079A00E}" type="parTrans" cxnId="{625A9A5B-AA15-4234-BFD8-4D938165EF74}">
      <dgm:prSet/>
      <dgm:spPr/>
      <dgm:t>
        <a:bodyPr/>
        <a:lstStyle/>
        <a:p>
          <a:pPr algn="ctr"/>
          <a:endParaRPr lang="zh-CN" altLang="en-US" sz="2000" b="1"/>
        </a:p>
      </dgm:t>
    </dgm:pt>
    <dgm:pt modelId="{B24156C8-0B36-409F-9172-8FC2118BF005}" type="sibTrans" cxnId="{625A9A5B-AA15-4234-BFD8-4D938165EF74}">
      <dgm:prSet custT="1"/>
      <dgm:spPr/>
      <dgm:t>
        <a:bodyPr/>
        <a:lstStyle/>
        <a:p>
          <a:pPr algn="ctr"/>
          <a:endParaRPr lang="zh-CN" altLang="en-US" sz="600" b="1"/>
        </a:p>
      </dgm:t>
    </dgm:pt>
    <dgm:pt modelId="{BE79402A-A0E5-438E-A482-640BC9B72E52}">
      <dgm:prSet custT="1"/>
      <dgm:spPr/>
      <dgm:t>
        <a:bodyPr/>
        <a:lstStyle/>
        <a:p>
          <a:pPr algn="ctr" rtl="0"/>
          <a:r>
            <a:rPr lang="en-US" sz="2400" b="1" smtClean="0"/>
            <a:t>4. Spark</a:t>
          </a:r>
          <a:endParaRPr lang="zh-CN" sz="2400" b="1"/>
        </a:p>
      </dgm:t>
    </dgm:pt>
    <dgm:pt modelId="{A0D2560F-E743-4AD6-B388-69D0F9C01B11}" type="parTrans" cxnId="{D478F904-0E19-42F8-997A-7CFD57AD479B}">
      <dgm:prSet/>
      <dgm:spPr/>
      <dgm:t>
        <a:bodyPr/>
        <a:lstStyle/>
        <a:p>
          <a:pPr algn="ctr"/>
          <a:endParaRPr lang="zh-CN" altLang="en-US" sz="2000" b="1"/>
        </a:p>
      </dgm:t>
    </dgm:pt>
    <dgm:pt modelId="{49FDC9C7-19DD-4C0B-80AD-CBF201D21890}" type="sibTrans" cxnId="{D478F904-0E19-42F8-997A-7CFD57AD479B}">
      <dgm:prSet custT="1"/>
      <dgm:spPr/>
      <dgm:t>
        <a:bodyPr/>
        <a:lstStyle/>
        <a:p>
          <a:pPr algn="ctr"/>
          <a:endParaRPr lang="zh-CN" altLang="en-US" sz="600" b="1"/>
        </a:p>
      </dgm:t>
    </dgm:pt>
    <dgm:pt modelId="{7EDA37B9-7634-4793-89A3-B52005DCF8CF}">
      <dgm:prSet custT="1"/>
      <dgm:spPr/>
      <dgm:t>
        <a:bodyPr/>
        <a:lstStyle/>
        <a:p>
          <a:pPr algn="ctr" rtl="0"/>
          <a:r>
            <a:rPr lang="en-US" sz="2400" b="1" smtClean="0"/>
            <a:t>5.</a:t>
          </a:r>
          <a:r>
            <a:rPr lang="zh-CN" sz="2400" b="1" smtClean="0"/>
            <a:t>其他计算技术</a:t>
          </a:r>
          <a:endParaRPr lang="zh-CN" sz="2400" b="1"/>
        </a:p>
      </dgm:t>
    </dgm:pt>
    <dgm:pt modelId="{FCD5EE9E-839B-447C-96CF-A9ED8F898D5E}" type="parTrans" cxnId="{D8267375-9CEC-44EF-9CD5-16A8C1642B7B}">
      <dgm:prSet/>
      <dgm:spPr/>
      <dgm:t>
        <a:bodyPr/>
        <a:lstStyle/>
        <a:p>
          <a:pPr algn="ctr"/>
          <a:endParaRPr lang="zh-CN" altLang="en-US" sz="2000" b="1"/>
        </a:p>
      </dgm:t>
    </dgm:pt>
    <dgm:pt modelId="{D7C35F01-EF60-404E-BDAC-F8A5B5F9F2A2}" type="sibTrans" cxnId="{D8267375-9CEC-44EF-9CD5-16A8C1642B7B}">
      <dgm:prSet custT="1"/>
      <dgm:spPr/>
      <dgm:t>
        <a:bodyPr/>
        <a:lstStyle/>
        <a:p>
          <a:pPr algn="ctr"/>
          <a:endParaRPr lang="zh-CN" altLang="en-US" sz="600" b="1"/>
        </a:p>
      </dgm:t>
    </dgm:pt>
    <dgm:pt modelId="{3341A87D-C336-400B-AE83-890778845D67}">
      <dgm:prSet custT="1"/>
      <dgm:spPr/>
      <dgm:t>
        <a:bodyPr/>
        <a:lstStyle/>
        <a:p>
          <a:pPr algn="ctr" rtl="0"/>
          <a:r>
            <a:rPr lang="en-US" sz="2400" b="1" smtClean="0"/>
            <a:t>6. NoSQL </a:t>
          </a:r>
          <a:r>
            <a:rPr lang="zh-CN" sz="2400" b="1" smtClean="0"/>
            <a:t>与</a:t>
          </a:r>
          <a:r>
            <a:rPr lang="en-US" sz="2400" b="1" smtClean="0"/>
            <a:t>NewSQL</a:t>
          </a:r>
          <a:endParaRPr lang="zh-CN" sz="2400" b="1"/>
        </a:p>
      </dgm:t>
    </dgm:pt>
    <dgm:pt modelId="{934F7703-DAB4-44C7-91E5-1FB9C00ACABA}" type="parTrans" cxnId="{F575DBC3-A224-4AB0-B9E8-A04BA29230BE}">
      <dgm:prSet/>
      <dgm:spPr/>
      <dgm:t>
        <a:bodyPr/>
        <a:lstStyle/>
        <a:p>
          <a:pPr algn="ctr"/>
          <a:endParaRPr lang="zh-CN" altLang="en-US" sz="2000" b="1"/>
        </a:p>
      </dgm:t>
    </dgm:pt>
    <dgm:pt modelId="{4E65B5F3-A9D5-41E0-962E-5B80990C8B7A}" type="sibTrans" cxnId="{F575DBC3-A224-4AB0-B9E8-A04BA29230BE}">
      <dgm:prSet custT="1"/>
      <dgm:spPr/>
      <dgm:t>
        <a:bodyPr/>
        <a:lstStyle/>
        <a:p>
          <a:pPr algn="ctr"/>
          <a:endParaRPr lang="zh-CN" altLang="en-US" sz="600" b="1"/>
        </a:p>
      </dgm:t>
    </dgm:pt>
    <dgm:pt modelId="{1B5BEC77-8B5B-4E63-9E3B-F49CE4C82185}">
      <dgm:prSet custT="1"/>
      <dgm:spPr/>
      <dgm:t>
        <a:bodyPr/>
        <a:lstStyle/>
        <a:p>
          <a:pPr algn="ctr" rtl="0"/>
          <a:r>
            <a:rPr lang="pt-BR" sz="2400" b="1" smtClean="0"/>
            <a:t>7. R</a:t>
          </a:r>
          <a:r>
            <a:rPr lang="zh-CN" sz="2400" b="1" smtClean="0"/>
            <a:t>与</a:t>
          </a:r>
          <a:r>
            <a:rPr lang="pt-BR" sz="2400" b="1" smtClean="0"/>
            <a:t>Python </a:t>
          </a:r>
          <a:endParaRPr lang="zh-CN" sz="2400" b="1"/>
        </a:p>
      </dgm:t>
    </dgm:pt>
    <dgm:pt modelId="{3D452B51-F2F1-44D6-ACB5-D9C7D926DB38}" type="parTrans" cxnId="{2CD1A6C0-C0FE-4EE2-9C14-851C1329DED6}">
      <dgm:prSet/>
      <dgm:spPr/>
      <dgm:t>
        <a:bodyPr/>
        <a:lstStyle/>
        <a:p>
          <a:pPr algn="ctr"/>
          <a:endParaRPr lang="zh-CN" altLang="en-US" sz="2000" b="1"/>
        </a:p>
      </dgm:t>
    </dgm:pt>
    <dgm:pt modelId="{E43FA931-5DC3-4CC3-B021-7FBB2C3A4BD8}" type="sibTrans" cxnId="{2CD1A6C0-C0FE-4EE2-9C14-851C1329DED6}">
      <dgm:prSet custT="1"/>
      <dgm:spPr/>
      <dgm:t>
        <a:bodyPr/>
        <a:lstStyle/>
        <a:p>
          <a:pPr algn="ctr"/>
          <a:endParaRPr lang="zh-CN" altLang="en-US" sz="600" b="1"/>
        </a:p>
      </dgm:t>
    </dgm:pt>
    <dgm:pt modelId="{5B680CB0-5038-4E1E-86C4-D83430440C63}">
      <dgm:prSet custT="1"/>
      <dgm:spPr/>
      <dgm:t>
        <a:bodyPr/>
        <a:lstStyle/>
        <a:p>
          <a:pPr algn="ctr" rtl="0"/>
          <a:r>
            <a:rPr lang="en-US" sz="2400" b="1" smtClean="0"/>
            <a:t>8. </a:t>
          </a:r>
          <a:r>
            <a:rPr lang="zh-CN" sz="2400" b="1" smtClean="0"/>
            <a:t>发展趋势 </a:t>
          </a:r>
          <a:endParaRPr lang="zh-CN" sz="2400" b="1"/>
        </a:p>
      </dgm:t>
    </dgm:pt>
    <dgm:pt modelId="{C3402978-55D4-464F-A523-6CB15C371E9A}" type="parTrans" cxnId="{D0F20F2C-96E9-40F5-A99F-A6BC44BEC4E4}">
      <dgm:prSet/>
      <dgm:spPr/>
      <dgm:t>
        <a:bodyPr/>
        <a:lstStyle/>
        <a:p>
          <a:pPr algn="ctr"/>
          <a:endParaRPr lang="zh-CN" altLang="en-US" sz="2000" b="1"/>
        </a:p>
      </dgm:t>
    </dgm:pt>
    <dgm:pt modelId="{E0EC62FB-4F5B-4B08-A1F1-98B576F09228}" type="sibTrans" cxnId="{D0F20F2C-96E9-40F5-A99F-A6BC44BEC4E4}">
      <dgm:prSet custT="1"/>
      <dgm:spPr/>
      <dgm:t>
        <a:bodyPr/>
        <a:lstStyle/>
        <a:p>
          <a:pPr algn="ctr"/>
          <a:endParaRPr lang="zh-CN" altLang="en-US" sz="600" b="1"/>
        </a:p>
      </dgm:t>
    </dgm:pt>
    <dgm:pt modelId="{9712236B-38E8-4BBB-A23A-2E6916D6ADF1}">
      <dgm:prSet custT="1"/>
      <dgm:spPr/>
      <dgm:t>
        <a:bodyPr/>
        <a:lstStyle/>
        <a:p>
          <a:pPr algn="ctr" rtl="0"/>
          <a:r>
            <a:rPr lang="en-US" sz="2400" b="1" smtClean="0"/>
            <a:t>9.</a:t>
          </a:r>
          <a:r>
            <a:rPr lang="zh-CN" sz="2400" b="1" smtClean="0"/>
            <a:t>如何继续学习 </a:t>
          </a:r>
          <a:endParaRPr lang="zh-CN" sz="2400" b="1"/>
        </a:p>
      </dgm:t>
    </dgm:pt>
    <dgm:pt modelId="{9A31178C-6AA7-46FC-8B7F-624F807A2CC2}" type="parTrans" cxnId="{EA1FC4AB-D31B-4105-A2C3-686349116E75}">
      <dgm:prSet/>
      <dgm:spPr/>
      <dgm:t>
        <a:bodyPr/>
        <a:lstStyle/>
        <a:p>
          <a:pPr algn="ctr"/>
          <a:endParaRPr lang="zh-CN" altLang="en-US" sz="2000" b="1"/>
        </a:p>
      </dgm:t>
    </dgm:pt>
    <dgm:pt modelId="{FEFEAA54-556E-4B82-BFB9-C945D8FDC8D4}" type="sibTrans" cxnId="{EA1FC4AB-D31B-4105-A2C3-686349116E75}">
      <dgm:prSet custT="1"/>
      <dgm:spPr/>
      <dgm:t>
        <a:bodyPr/>
        <a:lstStyle/>
        <a:p>
          <a:pPr algn="ctr"/>
          <a:endParaRPr lang="zh-CN" altLang="en-US" sz="600" b="1"/>
        </a:p>
      </dgm:t>
    </dgm:pt>
    <dgm:pt modelId="{9A8CFE19-C23D-421B-8205-DA4842645477}">
      <dgm:prSet custT="1"/>
      <dgm:spPr/>
      <dgm:t>
        <a:bodyPr/>
        <a:lstStyle/>
        <a:p>
          <a:pPr algn="ctr" rtl="0"/>
          <a:r>
            <a:rPr lang="en-US" sz="2400" b="1" smtClean="0"/>
            <a:t>10.</a:t>
          </a:r>
          <a:r>
            <a:rPr lang="zh-CN" sz="2400" b="1" smtClean="0"/>
            <a:t>习题</a:t>
          </a:r>
          <a:endParaRPr lang="zh-CN" sz="2400" b="1"/>
        </a:p>
      </dgm:t>
    </dgm:pt>
    <dgm:pt modelId="{95E63572-E57E-4769-9164-2F350757D6D3}" type="parTrans" cxnId="{795DC68D-29FA-4741-85E8-14D3E0055FBD}">
      <dgm:prSet/>
      <dgm:spPr/>
      <dgm:t>
        <a:bodyPr/>
        <a:lstStyle/>
        <a:p>
          <a:pPr algn="ctr"/>
          <a:endParaRPr lang="zh-CN" altLang="en-US" sz="2000" b="1"/>
        </a:p>
      </dgm:t>
    </dgm:pt>
    <dgm:pt modelId="{2C7923D3-FF3D-47D5-9C00-2B9E5BBC1DD8}" type="sibTrans" cxnId="{795DC68D-29FA-4741-85E8-14D3E0055FBD}">
      <dgm:prSet/>
      <dgm:spPr/>
      <dgm:t>
        <a:bodyPr/>
        <a:lstStyle/>
        <a:p>
          <a:pPr algn="ctr"/>
          <a:endParaRPr lang="zh-CN" altLang="en-US" sz="2000" b="1"/>
        </a:p>
      </dgm:t>
    </dgm:pt>
    <dgm:pt modelId="{9723CF93-36E1-425E-81F9-116ED2D40C41}" type="pres">
      <dgm:prSet presAssocID="{A992884A-526F-46ED-8BF7-ACA678886D4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50AD62C-C940-470F-A5D4-0FAA0D352E54}" type="pres">
      <dgm:prSet presAssocID="{CC7AC07C-7EFF-402A-AD80-C3AB5FA46DAD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3CBCA2-603F-4DE9-8229-7DFCAC2753A2}" type="pres">
      <dgm:prSet presAssocID="{CA0689C8-6DC6-4212-8233-07FBC10A7B48}" presName="sibTrans" presStyleLbl="sibTrans1D1" presStyleIdx="0" presStyleCnt="9"/>
      <dgm:spPr/>
      <dgm:t>
        <a:bodyPr/>
        <a:lstStyle/>
        <a:p>
          <a:endParaRPr lang="zh-CN" altLang="en-US"/>
        </a:p>
      </dgm:t>
    </dgm:pt>
    <dgm:pt modelId="{7BBCB7C3-1F48-4ECE-813B-8E0218D67D8A}" type="pres">
      <dgm:prSet presAssocID="{CA0689C8-6DC6-4212-8233-07FBC10A7B48}" presName="connectorText" presStyleLbl="sibTrans1D1" presStyleIdx="0" presStyleCnt="9"/>
      <dgm:spPr/>
      <dgm:t>
        <a:bodyPr/>
        <a:lstStyle/>
        <a:p>
          <a:endParaRPr lang="zh-CN" altLang="en-US"/>
        </a:p>
      </dgm:t>
    </dgm:pt>
    <dgm:pt modelId="{D22A5BDB-392F-4DF7-A67B-E880F4DFFFBA}" type="pres">
      <dgm:prSet presAssocID="{4D6BDF31-581C-4E24-91CA-2CADD638D1EF}" presName="node" presStyleLbl="node1" presStyleIdx="1" presStyleCnt="10" custScaleX="1002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82DC00-4C0F-4BB0-A358-50A9E94D71C3}" type="pres">
      <dgm:prSet presAssocID="{A7300A7A-4BB7-49F6-8015-484C8DABCCF4}" presName="sibTrans" presStyleLbl="sibTrans1D1" presStyleIdx="1" presStyleCnt="9"/>
      <dgm:spPr/>
      <dgm:t>
        <a:bodyPr/>
        <a:lstStyle/>
        <a:p>
          <a:endParaRPr lang="zh-CN" altLang="en-US"/>
        </a:p>
      </dgm:t>
    </dgm:pt>
    <dgm:pt modelId="{C121885C-9186-40A7-B9BB-BEDDACA0892A}" type="pres">
      <dgm:prSet presAssocID="{A7300A7A-4BB7-49F6-8015-484C8DABCCF4}" presName="connectorText" presStyleLbl="sibTrans1D1" presStyleIdx="1" presStyleCnt="9"/>
      <dgm:spPr/>
      <dgm:t>
        <a:bodyPr/>
        <a:lstStyle/>
        <a:p>
          <a:endParaRPr lang="zh-CN" altLang="en-US"/>
        </a:p>
      </dgm:t>
    </dgm:pt>
    <dgm:pt modelId="{6D224BBF-CF06-42AA-B04D-DCBDDB32B91A}" type="pres">
      <dgm:prSet presAssocID="{FDB0E84D-D745-4259-92BB-784CEECF5E77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10B394-2254-4D51-B4FE-D3BBE173957A}" type="pres">
      <dgm:prSet presAssocID="{B24156C8-0B36-409F-9172-8FC2118BF005}" presName="sibTrans" presStyleLbl="sibTrans1D1" presStyleIdx="2" presStyleCnt="9"/>
      <dgm:spPr/>
      <dgm:t>
        <a:bodyPr/>
        <a:lstStyle/>
        <a:p>
          <a:endParaRPr lang="zh-CN" altLang="en-US"/>
        </a:p>
      </dgm:t>
    </dgm:pt>
    <dgm:pt modelId="{E78866C6-94E6-4A51-8F60-7BE0FC468EDC}" type="pres">
      <dgm:prSet presAssocID="{B24156C8-0B36-409F-9172-8FC2118BF005}" presName="connectorText" presStyleLbl="sibTrans1D1" presStyleIdx="2" presStyleCnt="9"/>
      <dgm:spPr/>
      <dgm:t>
        <a:bodyPr/>
        <a:lstStyle/>
        <a:p>
          <a:endParaRPr lang="zh-CN" altLang="en-US"/>
        </a:p>
      </dgm:t>
    </dgm:pt>
    <dgm:pt modelId="{11E78C32-45DB-4D1E-9FF8-DFEAAC209A1E}" type="pres">
      <dgm:prSet presAssocID="{BE79402A-A0E5-438E-A482-640BC9B72E52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C15C9F-41BB-4866-88D1-652B591F0A59}" type="pres">
      <dgm:prSet presAssocID="{49FDC9C7-19DD-4C0B-80AD-CBF201D21890}" presName="sibTrans" presStyleLbl="sibTrans1D1" presStyleIdx="3" presStyleCnt="9"/>
      <dgm:spPr/>
      <dgm:t>
        <a:bodyPr/>
        <a:lstStyle/>
        <a:p>
          <a:endParaRPr lang="zh-CN" altLang="en-US"/>
        </a:p>
      </dgm:t>
    </dgm:pt>
    <dgm:pt modelId="{DF0B51F3-738B-459D-9B17-E48D67BFAD01}" type="pres">
      <dgm:prSet presAssocID="{49FDC9C7-19DD-4C0B-80AD-CBF201D21890}" presName="connectorText" presStyleLbl="sibTrans1D1" presStyleIdx="3" presStyleCnt="9"/>
      <dgm:spPr/>
      <dgm:t>
        <a:bodyPr/>
        <a:lstStyle/>
        <a:p>
          <a:endParaRPr lang="zh-CN" altLang="en-US"/>
        </a:p>
      </dgm:t>
    </dgm:pt>
    <dgm:pt modelId="{032A337D-9B26-49FA-9AFE-5C0ED89007A1}" type="pres">
      <dgm:prSet presAssocID="{7EDA37B9-7634-4793-89A3-B52005DCF8CF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FF7126-14EB-41E4-8896-091AAB112A57}" type="pres">
      <dgm:prSet presAssocID="{D7C35F01-EF60-404E-BDAC-F8A5B5F9F2A2}" presName="sibTrans" presStyleLbl="sibTrans1D1" presStyleIdx="4" presStyleCnt="9"/>
      <dgm:spPr/>
      <dgm:t>
        <a:bodyPr/>
        <a:lstStyle/>
        <a:p>
          <a:endParaRPr lang="zh-CN" altLang="en-US"/>
        </a:p>
      </dgm:t>
    </dgm:pt>
    <dgm:pt modelId="{0B091B14-79C5-4C10-ACF4-554C34C1AC47}" type="pres">
      <dgm:prSet presAssocID="{D7C35F01-EF60-404E-BDAC-F8A5B5F9F2A2}" presName="connectorText" presStyleLbl="sibTrans1D1" presStyleIdx="4" presStyleCnt="9"/>
      <dgm:spPr/>
      <dgm:t>
        <a:bodyPr/>
        <a:lstStyle/>
        <a:p>
          <a:endParaRPr lang="zh-CN" altLang="en-US"/>
        </a:p>
      </dgm:t>
    </dgm:pt>
    <dgm:pt modelId="{57A7098B-37A1-46A8-AC0A-24F205D1CC39}" type="pres">
      <dgm:prSet presAssocID="{3341A87D-C336-400B-AE83-890778845D67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A689A1-458F-405E-8D86-6F059C4CCEB3}" type="pres">
      <dgm:prSet presAssocID="{4E65B5F3-A9D5-41E0-962E-5B80990C8B7A}" presName="sibTrans" presStyleLbl="sibTrans1D1" presStyleIdx="5" presStyleCnt="9"/>
      <dgm:spPr/>
      <dgm:t>
        <a:bodyPr/>
        <a:lstStyle/>
        <a:p>
          <a:endParaRPr lang="zh-CN" altLang="en-US"/>
        </a:p>
      </dgm:t>
    </dgm:pt>
    <dgm:pt modelId="{D0CCF752-134F-423A-907F-C476AF724FD2}" type="pres">
      <dgm:prSet presAssocID="{4E65B5F3-A9D5-41E0-962E-5B80990C8B7A}" presName="connectorText" presStyleLbl="sibTrans1D1" presStyleIdx="5" presStyleCnt="9"/>
      <dgm:spPr/>
      <dgm:t>
        <a:bodyPr/>
        <a:lstStyle/>
        <a:p>
          <a:endParaRPr lang="zh-CN" altLang="en-US"/>
        </a:p>
      </dgm:t>
    </dgm:pt>
    <dgm:pt modelId="{2ECCE881-9149-4A34-81C5-F47141E5EA43}" type="pres">
      <dgm:prSet presAssocID="{1B5BEC77-8B5B-4E63-9E3B-F49CE4C82185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33014A-AA7A-4485-84E0-E815F180C252}" type="pres">
      <dgm:prSet presAssocID="{E43FA931-5DC3-4CC3-B021-7FBB2C3A4BD8}" presName="sibTrans" presStyleLbl="sibTrans1D1" presStyleIdx="6" presStyleCnt="9"/>
      <dgm:spPr/>
      <dgm:t>
        <a:bodyPr/>
        <a:lstStyle/>
        <a:p>
          <a:endParaRPr lang="zh-CN" altLang="en-US"/>
        </a:p>
      </dgm:t>
    </dgm:pt>
    <dgm:pt modelId="{262ECF01-8457-4FED-BD9E-09AC4A2D52C4}" type="pres">
      <dgm:prSet presAssocID="{E43FA931-5DC3-4CC3-B021-7FBB2C3A4BD8}" presName="connectorText" presStyleLbl="sibTrans1D1" presStyleIdx="6" presStyleCnt="9"/>
      <dgm:spPr/>
      <dgm:t>
        <a:bodyPr/>
        <a:lstStyle/>
        <a:p>
          <a:endParaRPr lang="zh-CN" altLang="en-US"/>
        </a:p>
      </dgm:t>
    </dgm:pt>
    <dgm:pt modelId="{A4942B0C-D7A0-490E-89EC-98E49C0F40D9}" type="pres">
      <dgm:prSet presAssocID="{5B680CB0-5038-4E1E-86C4-D83430440C63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9BFB97-F633-4CBD-863C-C3B0F6F1B4EF}" type="pres">
      <dgm:prSet presAssocID="{E0EC62FB-4F5B-4B08-A1F1-98B576F09228}" presName="sibTrans" presStyleLbl="sibTrans1D1" presStyleIdx="7" presStyleCnt="9"/>
      <dgm:spPr/>
      <dgm:t>
        <a:bodyPr/>
        <a:lstStyle/>
        <a:p>
          <a:endParaRPr lang="zh-CN" altLang="en-US"/>
        </a:p>
      </dgm:t>
    </dgm:pt>
    <dgm:pt modelId="{D83A22BA-86CA-44DF-8FC1-25DB806D1732}" type="pres">
      <dgm:prSet presAssocID="{E0EC62FB-4F5B-4B08-A1F1-98B576F09228}" presName="connectorText" presStyleLbl="sibTrans1D1" presStyleIdx="7" presStyleCnt="9"/>
      <dgm:spPr/>
      <dgm:t>
        <a:bodyPr/>
        <a:lstStyle/>
        <a:p>
          <a:endParaRPr lang="zh-CN" altLang="en-US"/>
        </a:p>
      </dgm:t>
    </dgm:pt>
    <dgm:pt modelId="{8FF75474-262A-4D27-BD30-DD124AA3AEFA}" type="pres">
      <dgm:prSet presAssocID="{9712236B-38E8-4BBB-A23A-2E6916D6ADF1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9CC7A2-8CAA-4A23-919A-014DAE8F4E0B}" type="pres">
      <dgm:prSet presAssocID="{FEFEAA54-556E-4B82-BFB9-C945D8FDC8D4}" presName="sibTrans" presStyleLbl="sibTrans1D1" presStyleIdx="8" presStyleCnt="9"/>
      <dgm:spPr/>
      <dgm:t>
        <a:bodyPr/>
        <a:lstStyle/>
        <a:p>
          <a:endParaRPr lang="zh-CN" altLang="en-US"/>
        </a:p>
      </dgm:t>
    </dgm:pt>
    <dgm:pt modelId="{8E22A698-FDF7-4489-B8BB-B5B9AF6754C7}" type="pres">
      <dgm:prSet presAssocID="{FEFEAA54-556E-4B82-BFB9-C945D8FDC8D4}" presName="connectorText" presStyleLbl="sibTrans1D1" presStyleIdx="8" presStyleCnt="9"/>
      <dgm:spPr/>
      <dgm:t>
        <a:bodyPr/>
        <a:lstStyle/>
        <a:p>
          <a:endParaRPr lang="zh-CN" altLang="en-US"/>
        </a:p>
      </dgm:t>
    </dgm:pt>
    <dgm:pt modelId="{19CA2FA4-FD29-4F10-B3D4-7169197A816E}" type="pres">
      <dgm:prSet presAssocID="{9A8CFE19-C23D-421B-8205-DA4842645477}" presName="node" presStyleLbl="node1" presStyleIdx="9" presStyleCnt="10" custScaleX="87943" custScaleY="108540" custLinFactNeighborX="100" custLinFactNeighborY="-46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5182081-B2A3-4DB9-A469-CD425DB971FF}" type="presOf" srcId="{5B680CB0-5038-4E1E-86C4-D83430440C63}" destId="{A4942B0C-D7A0-490E-89EC-98E49C0F40D9}" srcOrd="0" destOrd="0" presId="urn:microsoft.com/office/officeart/2005/8/layout/bProcess3"/>
    <dgm:cxn modelId="{67EA60F3-569A-4957-A273-F18940F2263E}" type="presOf" srcId="{E0EC62FB-4F5B-4B08-A1F1-98B576F09228}" destId="{D83A22BA-86CA-44DF-8FC1-25DB806D1732}" srcOrd="1" destOrd="0" presId="urn:microsoft.com/office/officeart/2005/8/layout/bProcess3"/>
    <dgm:cxn modelId="{47B01C9E-EE47-4DA4-B687-3EE8ADCFA772}" type="presOf" srcId="{B24156C8-0B36-409F-9172-8FC2118BF005}" destId="{E78866C6-94E6-4A51-8F60-7BE0FC468EDC}" srcOrd="1" destOrd="0" presId="urn:microsoft.com/office/officeart/2005/8/layout/bProcess3"/>
    <dgm:cxn modelId="{52787C34-C9E1-4979-9BCE-7A4CD1B19880}" type="presOf" srcId="{E0EC62FB-4F5B-4B08-A1F1-98B576F09228}" destId="{FB9BFB97-F633-4CBD-863C-C3B0F6F1B4EF}" srcOrd="0" destOrd="0" presId="urn:microsoft.com/office/officeart/2005/8/layout/bProcess3"/>
    <dgm:cxn modelId="{891C20B7-E791-495A-83AF-828116FA5471}" type="presOf" srcId="{E43FA931-5DC3-4CC3-B021-7FBB2C3A4BD8}" destId="{1533014A-AA7A-4485-84E0-E815F180C252}" srcOrd="0" destOrd="0" presId="urn:microsoft.com/office/officeart/2005/8/layout/bProcess3"/>
    <dgm:cxn modelId="{08F9C03C-15B1-4111-9E9D-7542AACBA413}" type="presOf" srcId="{FDB0E84D-D745-4259-92BB-784CEECF5E77}" destId="{6D224BBF-CF06-42AA-B04D-DCBDDB32B91A}" srcOrd="0" destOrd="0" presId="urn:microsoft.com/office/officeart/2005/8/layout/bProcess3"/>
    <dgm:cxn modelId="{CD58B510-427E-44B9-9192-55E3ED2654F8}" type="presOf" srcId="{9A8CFE19-C23D-421B-8205-DA4842645477}" destId="{19CA2FA4-FD29-4F10-B3D4-7169197A816E}" srcOrd="0" destOrd="0" presId="urn:microsoft.com/office/officeart/2005/8/layout/bProcess3"/>
    <dgm:cxn modelId="{AAB09F97-9556-4443-A087-DC0EFBA1CB76}" type="presOf" srcId="{9712236B-38E8-4BBB-A23A-2E6916D6ADF1}" destId="{8FF75474-262A-4D27-BD30-DD124AA3AEFA}" srcOrd="0" destOrd="0" presId="urn:microsoft.com/office/officeart/2005/8/layout/bProcess3"/>
    <dgm:cxn modelId="{D478F904-0E19-42F8-997A-7CFD57AD479B}" srcId="{A992884A-526F-46ED-8BF7-ACA678886D46}" destId="{BE79402A-A0E5-438E-A482-640BC9B72E52}" srcOrd="3" destOrd="0" parTransId="{A0D2560F-E743-4AD6-B388-69D0F9C01B11}" sibTransId="{49FDC9C7-19DD-4C0B-80AD-CBF201D21890}"/>
    <dgm:cxn modelId="{36A09F66-960B-44A1-AF5C-DBED8F821984}" type="presOf" srcId="{CC7AC07C-7EFF-402A-AD80-C3AB5FA46DAD}" destId="{150AD62C-C940-470F-A5D4-0FAA0D352E54}" srcOrd="0" destOrd="0" presId="urn:microsoft.com/office/officeart/2005/8/layout/bProcess3"/>
    <dgm:cxn modelId="{625A9A5B-AA15-4234-BFD8-4D938165EF74}" srcId="{A992884A-526F-46ED-8BF7-ACA678886D46}" destId="{FDB0E84D-D745-4259-92BB-784CEECF5E77}" srcOrd="2" destOrd="0" parTransId="{A0308A9C-8B5A-49A5-8F91-842C3079A00E}" sibTransId="{B24156C8-0B36-409F-9172-8FC2118BF005}"/>
    <dgm:cxn modelId="{D416D19B-9673-462F-83AF-D73C780C4942}" type="presOf" srcId="{49FDC9C7-19DD-4C0B-80AD-CBF201D21890}" destId="{1EC15C9F-41BB-4866-88D1-652B591F0A59}" srcOrd="0" destOrd="0" presId="urn:microsoft.com/office/officeart/2005/8/layout/bProcess3"/>
    <dgm:cxn modelId="{F575DBC3-A224-4AB0-B9E8-A04BA29230BE}" srcId="{A992884A-526F-46ED-8BF7-ACA678886D46}" destId="{3341A87D-C336-400B-AE83-890778845D67}" srcOrd="5" destOrd="0" parTransId="{934F7703-DAB4-44C7-91E5-1FB9C00ACABA}" sibTransId="{4E65B5F3-A9D5-41E0-962E-5B80990C8B7A}"/>
    <dgm:cxn modelId="{D8187716-56F4-44C2-ABBC-18494EEC829A}" type="presOf" srcId="{3341A87D-C336-400B-AE83-890778845D67}" destId="{57A7098B-37A1-46A8-AC0A-24F205D1CC39}" srcOrd="0" destOrd="0" presId="urn:microsoft.com/office/officeart/2005/8/layout/bProcess3"/>
    <dgm:cxn modelId="{D8788003-9FB5-4523-B5B7-09360CAB79EC}" type="presOf" srcId="{CA0689C8-6DC6-4212-8233-07FBC10A7B48}" destId="{6E3CBCA2-603F-4DE9-8229-7DFCAC2753A2}" srcOrd="0" destOrd="0" presId="urn:microsoft.com/office/officeart/2005/8/layout/bProcess3"/>
    <dgm:cxn modelId="{F793AE0C-45D6-41BB-A46F-BDAF505BE4A2}" type="presOf" srcId="{4E65B5F3-A9D5-41E0-962E-5B80990C8B7A}" destId="{E6A689A1-458F-405E-8D86-6F059C4CCEB3}" srcOrd="0" destOrd="0" presId="urn:microsoft.com/office/officeart/2005/8/layout/bProcess3"/>
    <dgm:cxn modelId="{D0F20F2C-96E9-40F5-A99F-A6BC44BEC4E4}" srcId="{A992884A-526F-46ED-8BF7-ACA678886D46}" destId="{5B680CB0-5038-4E1E-86C4-D83430440C63}" srcOrd="7" destOrd="0" parTransId="{C3402978-55D4-464F-A523-6CB15C371E9A}" sibTransId="{E0EC62FB-4F5B-4B08-A1F1-98B576F09228}"/>
    <dgm:cxn modelId="{7179B14E-60D2-411C-88E8-67B396A7C3B8}" type="presOf" srcId="{FEFEAA54-556E-4B82-BFB9-C945D8FDC8D4}" destId="{529CC7A2-8CAA-4A23-919A-014DAE8F4E0B}" srcOrd="0" destOrd="0" presId="urn:microsoft.com/office/officeart/2005/8/layout/bProcess3"/>
    <dgm:cxn modelId="{7D4A4D63-AB1B-408A-93E0-7579E4AB0F33}" type="presOf" srcId="{A7300A7A-4BB7-49F6-8015-484C8DABCCF4}" destId="{3182DC00-4C0F-4BB0-A358-50A9E94D71C3}" srcOrd="0" destOrd="0" presId="urn:microsoft.com/office/officeart/2005/8/layout/bProcess3"/>
    <dgm:cxn modelId="{BEC3ECD4-05D2-4517-A91B-FBAB60171897}" type="presOf" srcId="{1B5BEC77-8B5B-4E63-9E3B-F49CE4C82185}" destId="{2ECCE881-9149-4A34-81C5-F47141E5EA43}" srcOrd="0" destOrd="0" presId="urn:microsoft.com/office/officeart/2005/8/layout/bProcess3"/>
    <dgm:cxn modelId="{D8267375-9CEC-44EF-9CD5-16A8C1642B7B}" srcId="{A992884A-526F-46ED-8BF7-ACA678886D46}" destId="{7EDA37B9-7634-4793-89A3-B52005DCF8CF}" srcOrd="4" destOrd="0" parTransId="{FCD5EE9E-839B-447C-96CF-A9ED8F898D5E}" sibTransId="{D7C35F01-EF60-404E-BDAC-F8A5B5F9F2A2}"/>
    <dgm:cxn modelId="{F008FAC9-94C5-4D9D-884A-5FEA2D2CDB53}" type="presOf" srcId="{CA0689C8-6DC6-4212-8233-07FBC10A7B48}" destId="{7BBCB7C3-1F48-4ECE-813B-8E0218D67D8A}" srcOrd="1" destOrd="0" presId="urn:microsoft.com/office/officeart/2005/8/layout/bProcess3"/>
    <dgm:cxn modelId="{2CD1A6C0-C0FE-4EE2-9C14-851C1329DED6}" srcId="{A992884A-526F-46ED-8BF7-ACA678886D46}" destId="{1B5BEC77-8B5B-4E63-9E3B-F49CE4C82185}" srcOrd="6" destOrd="0" parTransId="{3D452B51-F2F1-44D6-ACB5-D9C7D926DB38}" sibTransId="{E43FA931-5DC3-4CC3-B021-7FBB2C3A4BD8}"/>
    <dgm:cxn modelId="{791E93B7-FC84-4134-AEED-60F1B3000A56}" type="presOf" srcId="{FEFEAA54-556E-4B82-BFB9-C945D8FDC8D4}" destId="{8E22A698-FDF7-4489-B8BB-B5B9AF6754C7}" srcOrd="1" destOrd="0" presId="urn:microsoft.com/office/officeart/2005/8/layout/bProcess3"/>
    <dgm:cxn modelId="{346F65C1-DFB9-4345-A0D8-F6457556628B}" type="presOf" srcId="{E43FA931-5DC3-4CC3-B021-7FBB2C3A4BD8}" destId="{262ECF01-8457-4FED-BD9E-09AC4A2D52C4}" srcOrd="1" destOrd="0" presId="urn:microsoft.com/office/officeart/2005/8/layout/bProcess3"/>
    <dgm:cxn modelId="{AC884A62-F9E1-41C9-9264-7CFD9FBFE03D}" type="presOf" srcId="{A992884A-526F-46ED-8BF7-ACA678886D46}" destId="{9723CF93-36E1-425E-81F9-116ED2D40C41}" srcOrd="0" destOrd="0" presId="urn:microsoft.com/office/officeart/2005/8/layout/bProcess3"/>
    <dgm:cxn modelId="{3E54F0F2-1CDA-4A2D-AFB2-C7CDD49EFCC9}" type="presOf" srcId="{4E65B5F3-A9D5-41E0-962E-5B80990C8B7A}" destId="{D0CCF752-134F-423A-907F-C476AF724FD2}" srcOrd="1" destOrd="0" presId="urn:microsoft.com/office/officeart/2005/8/layout/bProcess3"/>
    <dgm:cxn modelId="{C62F4DF7-1C66-4D15-A886-C143813C1F3D}" type="presOf" srcId="{D7C35F01-EF60-404E-BDAC-F8A5B5F9F2A2}" destId="{0B091B14-79C5-4C10-ACF4-554C34C1AC47}" srcOrd="1" destOrd="0" presId="urn:microsoft.com/office/officeart/2005/8/layout/bProcess3"/>
    <dgm:cxn modelId="{54A25F1A-5C59-486D-ACE1-E580309A1F49}" type="presOf" srcId="{4D6BDF31-581C-4E24-91CA-2CADD638D1EF}" destId="{D22A5BDB-392F-4DF7-A67B-E880F4DFFFBA}" srcOrd="0" destOrd="0" presId="urn:microsoft.com/office/officeart/2005/8/layout/bProcess3"/>
    <dgm:cxn modelId="{E8839A8B-3624-4F42-99BF-0E72A6AA361C}" type="presOf" srcId="{7EDA37B9-7634-4793-89A3-B52005DCF8CF}" destId="{032A337D-9B26-49FA-9AFE-5C0ED89007A1}" srcOrd="0" destOrd="0" presId="urn:microsoft.com/office/officeart/2005/8/layout/bProcess3"/>
    <dgm:cxn modelId="{EA1FC4AB-D31B-4105-A2C3-686349116E75}" srcId="{A992884A-526F-46ED-8BF7-ACA678886D46}" destId="{9712236B-38E8-4BBB-A23A-2E6916D6ADF1}" srcOrd="8" destOrd="0" parTransId="{9A31178C-6AA7-46FC-8B7F-624F807A2CC2}" sibTransId="{FEFEAA54-556E-4B82-BFB9-C945D8FDC8D4}"/>
    <dgm:cxn modelId="{E082AE84-7F29-4DD1-9869-402EB61594A8}" srcId="{A992884A-526F-46ED-8BF7-ACA678886D46}" destId="{4D6BDF31-581C-4E24-91CA-2CADD638D1EF}" srcOrd="1" destOrd="0" parTransId="{D843D2E5-1D4A-4C47-B8BC-13D913205B63}" sibTransId="{A7300A7A-4BB7-49F6-8015-484C8DABCCF4}"/>
    <dgm:cxn modelId="{80BBD477-6D42-4DD3-AD53-94F877F44240}" type="presOf" srcId="{A7300A7A-4BB7-49F6-8015-484C8DABCCF4}" destId="{C121885C-9186-40A7-B9BB-BEDDACA0892A}" srcOrd="1" destOrd="0" presId="urn:microsoft.com/office/officeart/2005/8/layout/bProcess3"/>
    <dgm:cxn modelId="{39A3667C-6E07-4D93-B33C-6C6EECB26D5B}" type="presOf" srcId="{49FDC9C7-19DD-4C0B-80AD-CBF201D21890}" destId="{DF0B51F3-738B-459D-9B17-E48D67BFAD01}" srcOrd="1" destOrd="0" presId="urn:microsoft.com/office/officeart/2005/8/layout/bProcess3"/>
    <dgm:cxn modelId="{CD4FB5E7-A79F-4154-B61B-60A05E5149D6}" type="presOf" srcId="{B24156C8-0B36-409F-9172-8FC2118BF005}" destId="{ED10B394-2254-4D51-B4FE-D3BBE173957A}" srcOrd="0" destOrd="0" presId="urn:microsoft.com/office/officeart/2005/8/layout/bProcess3"/>
    <dgm:cxn modelId="{257F7C90-15AF-4202-BDEA-AB2429E583EF}" srcId="{A992884A-526F-46ED-8BF7-ACA678886D46}" destId="{CC7AC07C-7EFF-402A-AD80-C3AB5FA46DAD}" srcOrd="0" destOrd="0" parTransId="{64E964DC-ED13-4710-B864-E45C70BA57FA}" sibTransId="{CA0689C8-6DC6-4212-8233-07FBC10A7B48}"/>
    <dgm:cxn modelId="{1F7B3686-9C35-4A06-95EC-2BBF9281DE22}" type="presOf" srcId="{D7C35F01-EF60-404E-BDAC-F8A5B5F9F2A2}" destId="{6BFF7126-14EB-41E4-8896-091AAB112A57}" srcOrd="0" destOrd="0" presId="urn:microsoft.com/office/officeart/2005/8/layout/bProcess3"/>
    <dgm:cxn modelId="{0026C2FD-F585-45D0-B139-5B9F7AC9F308}" type="presOf" srcId="{BE79402A-A0E5-438E-A482-640BC9B72E52}" destId="{11E78C32-45DB-4D1E-9FF8-DFEAAC209A1E}" srcOrd="0" destOrd="0" presId="urn:microsoft.com/office/officeart/2005/8/layout/bProcess3"/>
    <dgm:cxn modelId="{795DC68D-29FA-4741-85E8-14D3E0055FBD}" srcId="{A992884A-526F-46ED-8BF7-ACA678886D46}" destId="{9A8CFE19-C23D-421B-8205-DA4842645477}" srcOrd="9" destOrd="0" parTransId="{95E63572-E57E-4769-9164-2F350757D6D3}" sibTransId="{2C7923D3-FF3D-47D5-9C00-2B9E5BBC1DD8}"/>
    <dgm:cxn modelId="{4CB3171C-F8E6-48F6-9CC1-848A38E56242}" type="presParOf" srcId="{9723CF93-36E1-425E-81F9-116ED2D40C41}" destId="{150AD62C-C940-470F-A5D4-0FAA0D352E54}" srcOrd="0" destOrd="0" presId="urn:microsoft.com/office/officeart/2005/8/layout/bProcess3"/>
    <dgm:cxn modelId="{F8426276-B3AB-4CDC-9BC3-F27948C0F838}" type="presParOf" srcId="{9723CF93-36E1-425E-81F9-116ED2D40C41}" destId="{6E3CBCA2-603F-4DE9-8229-7DFCAC2753A2}" srcOrd="1" destOrd="0" presId="urn:microsoft.com/office/officeart/2005/8/layout/bProcess3"/>
    <dgm:cxn modelId="{913361DD-E4C2-4017-A3D1-D067E58B3CFE}" type="presParOf" srcId="{6E3CBCA2-603F-4DE9-8229-7DFCAC2753A2}" destId="{7BBCB7C3-1F48-4ECE-813B-8E0218D67D8A}" srcOrd="0" destOrd="0" presId="urn:microsoft.com/office/officeart/2005/8/layout/bProcess3"/>
    <dgm:cxn modelId="{C2BE71E4-4CC6-4031-9B67-35BDE3A03294}" type="presParOf" srcId="{9723CF93-36E1-425E-81F9-116ED2D40C41}" destId="{D22A5BDB-392F-4DF7-A67B-E880F4DFFFBA}" srcOrd="2" destOrd="0" presId="urn:microsoft.com/office/officeart/2005/8/layout/bProcess3"/>
    <dgm:cxn modelId="{7A23455C-034C-45E9-925B-DB7799845C67}" type="presParOf" srcId="{9723CF93-36E1-425E-81F9-116ED2D40C41}" destId="{3182DC00-4C0F-4BB0-A358-50A9E94D71C3}" srcOrd="3" destOrd="0" presId="urn:microsoft.com/office/officeart/2005/8/layout/bProcess3"/>
    <dgm:cxn modelId="{4704FFD5-7F90-4318-AAEF-AAB2A46D7D3F}" type="presParOf" srcId="{3182DC00-4C0F-4BB0-A358-50A9E94D71C3}" destId="{C121885C-9186-40A7-B9BB-BEDDACA0892A}" srcOrd="0" destOrd="0" presId="urn:microsoft.com/office/officeart/2005/8/layout/bProcess3"/>
    <dgm:cxn modelId="{07C2142C-F587-49B5-BE1F-923BDEA75992}" type="presParOf" srcId="{9723CF93-36E1-425E-81F9-116ED2D40C41}" destId="{6D224BBF-CF06-42AA-B04D-DCBDDB32B91A}" srcOrd="4" destOrd="0" presId="urn:microsoft.com/office/officeart/2005/8/layout/bProcess3"/>
    <dgm:cxn modelId="{469B8A9F-F2ED-457A-BB31-17E0E9E169F6}" type="presParOf" srcId="{9723CF93-36E1-425E-81F9-116ED2D40C41}" destId="{ED10B394-2254-4D51-B4FE-D3BBE173957A}" srcOrd="5" destOrd="0" presId="urn:microsoft.com/office/officeart/2005/8/layout/bProcess3"/>
    <dgm:cxn modelId="{027AFB48-0E73-480C-B9F0-0B9AC80C080E}" type="presParOf" srcId="{ED10B394-2254-4D51-B4FE-D3BBE173957A}" destId="{E78866C6-94E6-4A51-8F60-7BE0FC468EDC}" srcOrd="0" destOrd="0" presId="urn:microsoft.com/office/officeart/2005/8/layout/bProcess3"/>
    <dgm:cxn modelId="{85DA922E-83A3-478B-A55C-0F8ADC8AD8EE}" type="presParOf" srcId="{9723CF93-36E1-425E-81F9-116ED2D40C41}" destId="{11E78C32-45DB-4D1E-9FF8-DFEAAC209A1E}" srcOrd="6" destOrd="0" presId="urn:microsoft.com/office/officeart/2005/8/layout/bProcess3"/>
    <dgm:cxn modelId="{652332BB-8D02-457A-8464-501F363345D3}" type="presParOf" srcId="{9723CF93-36E1-425E-81F9-116ED2D40C41}" destId="{1EC15C9F-41BB-4866-88D1-652B591F0A59}" srcOrd="7" destOrd="0" presId="urn:microsoft.com/office/officeart/2005/8/layout/bProcess3"/>
    <dgm:cxn modelId="{962CE5B4-A144-4C41-ABA9-7D1A4388AC2A}" type="presParOf" srcId="{1EC15C9F-41BB-4866-88D1-652B591F0A59}" destId="{DF0B51F3-738B-459D-9B17-E48D67BFAD01}" srcOrd="0" destOrd="0" presId="urn:microsoft.com/office/officeart/2005/8/layout/bProcess3"/>
    <dgm:cxn modelId="{34F34C80-41E9-4787-A335-2FECACDAA82A}" type="presParOf" srcId="{9723CF93-36E1-425E-81F9-116ED2D40C41}" destId="{032A337D-9B26-49FA-9AFE-5C0ED89007A1}" srcOrd="8" destOrd="0" presId="urn:microsoft.com/office/officeart/2005/8/layout/bProcess3"/>
    <dgm:cxn modelId="{0A94626D-1759-4772-AF86-3776C819E939}" type="presParOf" srcId="{9723CF93-36E1-425E-81F9-116ED2D40C41}" destId="{6BFF7126-14EB-41E4-8896-091AAB112A57}" srcOrd="9" destOrd="0" presId="urn:microsoft.com/office/officeart/2005/8/layout/bProcess3"/>
    <dgm:cxn modelId="{527ED4C2-42D3-4BA3-8703-D3E0EC0C5116}" type="presParOf" srcId="{6BFF7126-14EB-41E4-8896-091AAB112A57}" destId="{0B091B14-79C5-4C10-ACF4-554C34C1AC47}" srcOrd="0" destOrd="0" presId="urn:microsoft.com/office/officeart/2005/8/layout/bProcess3"/>
    <dgm:cxn modelId="{9B329F78-F3F1-466F-BB2E-4E308FDDDD9E}" type="presParOf" srcId="{9723CF93-36E1-425E-81F9-116ED2D40C41}" destId="{57A7098B-37A1-46A8-AC0A-24F205D1CC39}" srcOrd="10" destOrd="0" presId="urn:microsoft.com/office/officeart/2005/8/layout/bProcess3"/>
    <dgm:cxn modelId="{290C1760-E6F9-449B-8427-87541711B5B2}" type="presParOf" srcId="{9723CF93-36E1-425E-81F9-116ED2D40C41}" destId="{E6A689A1-458F-405E-8D86-6F059C4CCEB3}" srcOrd="11" destOrd="0" presId="urn:microsoft.com/office/officeart/2005/8/layout/bProcess3"/>
    <dgm:cxn modelId="{5B945FCA-BF26-458E-96C9-9F8D7C343484}" type="presParOf" srcId="{E6A689A1-458F-405E-8D86-6F059C4CCEB3}" destId="{D0CCF752-134F-423A-907F-C476AF724FD2}" srcOrd="0" destOrd="0" presId="urn:microsoft.com/office/officeart/2005/8/layout/bProcess3"/>
    <dgm:cxn modelId="{E3E06DED-4514-42D5-8AAF-BCC5D90A6EC1}" type="presParOf" srcId="{9723CF93-36E1-425E-81F9-116ED2D40C41}" destId="{2ECCE881-9149-4A34-81C5-F47141E5EA43}" srcOrd="12" destOrd="0" presId="urn:microsoft.com/office/officeart/2005/8/layout/bProcess3"/>
    <dgm:cxn modelId="{D322F8D3-CE7F-4613-A200-26BB024A3057}" type="presParOf" srcId="{9723CF93-36E1-425E-81F9-116ED2D40C41}" destId="{1533014A-AA7A-4485-84E0-E815F180C252}" srcOrd="13" destOrd="0" presId="urn:microsoft.com/office/officeart/2005/8/layout/bProcess3"/>
    <dgm:cxn modelId="{7CA21A51-5FB3-4407-8DA0-5CBD65592014}" type="presParOf" srcId="{1533014A-AA7A-4485-84E0-E815F180C252}" destId="{262ECF01-8457-4FED-BD9E-09AC4A2D52C4}" srcOrd="0" destOrd="0" presId="urn:microsoft.com/office/officeart/2005/8/layout/bProcess3"/>
    <dgm:cxn modelId="{766994F6-4DB8-48BA-865E-0CDE2A50C107}" type="presParOf" srcId="{9723CF93-36E1-425E-81F9-116ED2D40C41}" destId="{A4942B0C-D7A0-490E-89EC-98E49C0F40D9}" srcOrd="14" destOrd="0" presId="urn:microsoft.com/office/officeart/2005/8/layout/bProcess3"/>
    <dgm:cxn modelId="{937EE336-64D3-4B0C-BCE6-83BA34901DB5}" type="presParOf" srcId="{9723CF93-36E1-425E-81F9-116ED2D40C41}" destId="{FB9BFB97-F633-4CBD-863C-C3B0F6F1B4EF}" srcOrd="15" destOrd="0" presId="urn:microsoft.com/office/officeart/2005/8/layout/bProcess3"/>
    <dgm:cxn modelId="{B0AB558C-2B34-4B8D-BDA7-859624335FFE}" type="presParOf" srcId="{FB9BFB97-F633-4CBD-863C-C3B0F6F1B4EF}" destId="{D83A22BA-86CA-44DF-8FC1-25DB806D1732}" srcOrd="0" destOrd="0" presId="urn:microsoft.com/office/officeart/2005/8/layout/bProcess3"/>
    <dgm:cxn modelId="{812A53B0-EA94-4F3E-9B7D-AD34307F3C65}" type="presParOf" srcId="{9723CF93-36E1-425E-81F9-116ED2D40C41}" destId="{8FF75474-262A-4D27-BD30-DD124AA3AEFA}" srcOrd="16" destOrd="0" presId="urn:microsoft.com/office/officeart/2005/8/layout/bProcess3"/>
    <dgm:cxn modelId="{FBBE8271-FE99-4C57-AE55-FF38BC19190F}" type="presParOf" srcId="{9723CF93-36E1-425E-81F9-116ED2D40C41}" destId="{529CC7A2-8CAA-4A23-919A-014DAE8F4E0B}" srcOrd="17" destOrd="0" presId="urn:microsoft.com/office/officeart/2005/8/layout/bProcess3"/>
    <dgm:cxn modelId="{3945E6AA-99CF-4CD1-BB4C-4F9C280FC267}" type="presParOf" srcId="{529CC7A2-8CAA-4A23-919A-014DAE8F4E0B}" destId="{8E22A698-FDF7-4489-B8BB-B5B9AF6754C7}" srcOrd="0" destOrd="0" presId="urn:microsoft.com/office/officeart/2005/8/layout/bProcess3"/>
    <dgm:cxn modelId="{13501D53-9160-4213-AB1B-CC9E474C57B7}" type="presParOf" srcId="{9723CF93-36E1-425E-81F9-116ED2D40C41}" destId="{19CA2FA4-FD29-4F10-B3D4-7169197A816E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dirty="0" smtClean="0"/>
            <a:t>数据科学理论与实践</a:t>
          </a:r>
          <a:endParaRPr lang="zh-CN" dirty="0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E3459-4703-4724-958E-839330C346E6}">
      <dsp:nvSpPr>
        <dsp:cNvPr id="0" name=""/>
        <dsp:cNvSpPr/>
      </dsp:nvSpPr>
      <dsp:spPr>
        <a:xfrm>
          <a:off x="2978" y="230275"/>
          <a:ext cx="2904181" cy="547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b="1" kern="1200" smtClean="0"/>
            <a:t>学习目的</a:t>
          </a:r>
          <a:endParaRPr lang="zh-CN" sz="1900" kern="1200"/>
        </a:p>
      </dsp:txBody>
      <dsp:txXfrm>
        <a:off x="2978" y="230275"/>
        <a:ext cx="2904181" cy="547200"/>
      </dsp:txXfrm>
    </dsp:sp>
    <dsp:sp modelId="{FA237C6C-FC57-44EC-8B92-A06220270855}">
      <dsp:nvSpPr>
        <dsp:cNvPr id="0" name=""/>
        <dsp:cNvSpPr/>
      </dsp:nvSpPr>
      <dsp:spPr>
        <a:xfrm>
          <a:off x="2978" y="777475"/>
          <a:ext cx="2904181" cy="375515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900" kern="1200" smtClean="0"/>
            <a:t>【掌握】</a:t>
          </a:r>
          <a:r>
            <a:rPr lang="en-US" sz="1900" kern="1200" smtClean="0"/>
            <a:t>MapReduce</a:t>
          </a:r>
          <a:r>
            <a:rPr lang="zh-CN" sz="1900" kern="1200" smtClean="0"/>
            <a:t>和</a:t>
          </a:r>
          <a:r>
            <a:rPr lang="en-US" sz="1900" kern="1200" smtClean="0"/>
            <a:t>Spark</a:t>
          </a:r>
          <a:r>
            <a:rPr lang="zh-CN" sz="1900" kern="1200" smtClean="0"/>
            <a:t>的核心技术与主要特征；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900" kern="1200" smtClean="0"/>
            <a:t>【理解】</a:t>
          </a:r>
          <a:r>
            <a:rPr lang="en-US" sz="1900" kern="1200" smtClean="0"/>
            <a:t>NoSQL</a:t>
          </a:r>
          <a:r>
            <a:rPr lang="zh-CN" sz="1900" kern="1200" smtClean="0"/>
            <a:t>和</a:t>
          </a:r>
          <a:r>
            <a:rPr lang="en-US" sz="1900" kern="1200" smtClean="0"/>
            <a:t>NewSQL</a:t>
          </a:r>
          <a:r>
            <a:rPr lang="zh-CN" sz="1900" kern="1200" smtClean="0"/>
            <a:t>的核心技术与主要特征；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900" kern="1200" smtClean="0"/>
            <a:t>【了解】数据科学的技术体系；</a:t>
          </a:r>
          <a:r>
            <a:rPr lang="en-US" sz="1900" kern="1200" smtClean="0"/>
            <a:t>R</a:t>
          </a:r>
          <a:r>
            <a:rPr lang="zh-CN" sz="1900" kern="1200" smtClean="0"/>
            <a:t>与</a:t>
          </a:r>
          <a:r>
            <a:rPr lang="en-US" sz="1900" kern="1200" smtClean="0"/>
            <a:t>Python</a:t>
          </a:r>
          <a:r>
            <a:rPr lang="zh-CN" sz="1900" kern="1200" smtClean="0"/>
            <a:t>的区别；</a:t>
          </a:r>
          <a:r>
            <a:rPr lang="en-US" sz="1900" kern="1200" smtClean="0"/>
            <a:t>Hadoop</a:t>
          </a:r>
          <a:r>
            <a:rPr lang="zh-CN" sz="1900" kern="1200" smtClean="0"/>
            <a:t>生态系统；数据计算技术的发展趋势；数据管理技术的发展趋势。</a:t>
          </a:r>
          <a:endParaRPr lang="zh-CN" sz="1900" kern="1200"/>
        </a:p>
      </dsp:txBody>
      <dsp:txXfrm>
        <a:off x="2978" y="777475"/>
        <a:ext cx="2904181" cy="3755159"/>
      </dsp:txXfrm>
    </dsp:sp>
    <dsp:sp modelId="{145A01D5-81DE-4387-8903-A2689D489707}">
      <dsp:nvSpPr>
        <dsp:cNvPr id="0" name=""/>
        <dsp:cNvSpPr/>
      </dsp:nvSpPr>
      <dsp:spPr>
        <a:xfrm>
          <a:off x="3313745" y="230275"/>
          <a:ext cx="2904181" cy="547200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b="1" kern="1200" smtClean="0"/>
            <a:t>学习重点</a:t>
          </a:r>
          <a:endParaRPr lang="zh-CN" sz="1900" kern="1200"/>
        </a:p>
      </dsp:txBody>
      <dsp:txXfrm>
        <a:off x="3313745" y="230275"/>
        <a:ext cx="2904181" cy="547200"/>
      </dsp:txXfrm>
    </dsp:sp>
    <dsp:sp modelId="{F52E2A49-6EE3-4BEC-9EA0-65276BCC7BB0}">
      <dsp:nvSpPr>
        <dsp:cNvPr id="0" name=""/>
        <dsp:cNvSpPr/>
      </dsp:nvSpPr>
      <dsp:spPr>
        <a:xfrm>
          <a:off x="3313745" y="777475"/>
          <a:ext cx="2904181" cy="3755159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48000" cap="flat" cmpd="thickThin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MapReduce</a:t>
          </a:r>
          <a:r>
            <a:rPr lang="zh-CN" sz="1900" kern="1200" smtClean="0"/>
            <a:t>及其开源实现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Spark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NoSQL</a:t>
          </a:r>
          <a:r>
            <a:rPr lang="zh-CN" sz="1900" kern="1200" smtClean="0"/>
            <a:t>和</a:t>
          </a:r>
          <a:r>
            <a:rPr lang="en-US" sz="1900" kern="1200" smtClean="0"/>
            <a:t>NewSQL</a:t>
          </a:r>
          <a:r>
            <a:rPr lang="zh-CN" sz="1900" kern="1200" smtClean="0"/>
            <a:t>关键技术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Hadoop</a:t>
          </a:r>
          <a:r>
            <a:rPr lang="zh-CN" sz="1900" kern="1200" smtClean="0"/>
            <a:t>生态系统</a:t>
          </a:r>
          <a:endParaRPr lang="zh-CN" sz="1900" kern="1200"/>
        </a:p>
      </dsp:txBody>
      <dsp:txXfrm>
        <a:off x="3313745" y="777475"/>
        <a:ext cx="2904181" cy="3755159"/>
      </dsp:txXfrm>
    </dsp:sp>
    <dsp:sp modelId="{FA6AF252-8ED5-4982-8597-E4AB7C98B5B8}">
      <dsp:nvSpPr>
        <dsp:cNvPr id="0" name=""/>
        <dsp:cNvSpPr/>
      </dsp:nvSpPr>
      <dsp:spPr>
        <a:xfrm>
          <a:off x="6624512" y="230275"/>
          <a:ext cx="2904181" cy="5472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b="1" kern="1200" smtClean="0"/>
            <a:t>学习难点</a:t>
          </a:r>
          <a:endParaRPr lang="zh-CN" sz="1900" kern="1200"/>
        </a:p>
      </dsp:txBody>
      <dsp:txXfrm>
        <a:off x="6624512" y="230275"/>
        <a:ext cx="2904181" cy="547200"/>
      </dsp:txXfrm>
    </dsp:sp>
    <dsp:sp modelId="{DB1B2BF4-7B7D-4A11-9FD4-56A7435530E8}">
      <dsp:nvSpPr>
        <dsp:cNvPr id="0" name=""/>
        <dsp:cNvSpPr/>
      </dsp:nvSpPr>
      <dsp:spPr>
        <a:xfrm>
          <a:off x="6624512" y="777475"/>
          <a:ext cx="2904181" cy="3755159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48000" cap="flat" cmpd="thickThin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900" kern="1200" smtClean="0"/>
            <a:t>大数据计算技术与传统数据计算技术的区别——以</a:t>
          </a:r>
          <a:r>
            <a:rPr lang="en-US" sz="1900" kern="1200" smtClean="0"/>
            <a:t>MapReduce</a:t>
          </a:r>
          <a:r>
            <a:rPr lang="zh-CN" sz="1900" kern="1200" smtClean="0"/>
            <a:t>和</a:t>
          </a:r>
          <a:r>
            <a:rPr lang="en-US" sz="1900" kern="1200" smtClean="0"/>
            <a:t>Spark</a:t>
          </a:r>
          <a:r>
            <a:rPr lang="zh-CN" sz="1900" kern="1200" smtClean="0"/>
            <a:t>为例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900" kern="1200" smtClean="0"/>
            <a:t>大数据管理技术与传统数据管理技术的区别——以</a:t>
          </a:r>
          <a:r>
            <a:rPr lang="en-US" sz="1900" kern="1200" smtClean="0"/>
            <a:t>NoSQL</a:t>
          </a:r>
          <a:r>
            <a:rPr lang="zh-CN" sz="1900" kern="1200" smtClean="0"/>
            <a:t>、</a:t>
          </a:r>
          <a:r>
            <a:rPr lang="en-US" sz="1900" kern="1200" smtClean="0"/>
            <a:t>NewSQL</a:t>
          </a:r>
          <a:r>
            <a:rPr lang="zh-CN" sz="1900" kern="1200" smtClean="0"/>
            <a:t>和关系云为例</a:t>
          </a:r>
          <a:endParaRPr lang="zh-CN" sz="1900" kern="1200"/>
        </a:p>
      </dsp:txBody>
      <dsp:txXfrm>
        <a:off x="6624512" y="777475"/>
        <a:ext cx="2904181" cy="37551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CBCA2-603F-4DE9-8229-7DFCAC2753A2}">
      <dsp:nvSpPr>
        <dsp:cNvPr id="0" name=""/>
        <dsp:cNvSpPr/>
      </dsp:nvSpPr>
      <dsp:spPr>
        <a:xfrm>
          <a:off x="2177625" y="574091"/>
          <a:ext cx="4429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2948" y="45720"/>
              </a:lnTo>
            </a:path>
          </a:pathLst>
        </a:custGeom>
        <a:noFill/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b="1" kern="1200"/>
        </a:p>
      </dsp:txBody>
      <dsp:txXfrm>
        <a:off x="2387261" y="617444"/>
        <a:ext cx="23677" cy="4735"/>
      </dsp:txXfrm>
    </dsp:sp>
    <dsp:sp modelId="{150AD62C-C940-470F-A5D4-0FAA0D352E54}">
      <dsp:nvSpPr>
        <dsp:cNvPr id="0" name=""/>
        <dsp:cNvSpPr/>
      </dsp:nvSpPr>
      <dsp:spPr>
        <a:xfrm>
          <a:off x="120517" y="2139"/>
          <a:ext cx="2058908" cy="12353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1.</a:t>
          </a:r>
          <a:r>
            <a:rPr lang="zh-CN" sz="2400" b="1" kern="1200" smtClean="0"/>
            <a:t>技术体系 </a:t>
          </a:r>
          <a:endParaRPr lang="zh-CN" sz="2400" b="1" kern="1200"/>
        </a:p>
      </dsp:txBody>
      <dsp:txXfrm>
        <a:off x="120517" y="2139"/>
        <a:ext cx="2058908" cy="1235345"/>
      </dsp:txXfrm>
    </dsp:sp>
    <dsp:sp modelId="{3182DC00-4C0F-4BB0-A358-50A9E94D71C3}">
      <dsp:nvSpPr>
        <dsp:cNvPr id="0" name=""/>
        <dsp:cNvSpPr/>
      </dsp:nvSpPr>
      <dsp:spPr>
        <a:xfrm>
          <a:off x="4715271" y="574091"/>
          <a:ext cx="4429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2948" y="45720"/>
              </a:lnTo>
            </a:path>
          </a:pathLst>
        </a:custGeom>
        <a:noFill/>
        <a:ln w="6350" cap="rnd" cmpd="sng" algn="ctr">
          <a:solidFill>
            <a:schemeClr val="accent5">
              <a:hueOff val="-919168"/>
              <a:satOff val="-1278"/>
              <a:lumOff val="-49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b="1" kern="1200"/>
        </a:p>
      </dsp:txBody>
      <dsp:txXfrm>
        <a:off x="4924907" y="617444"/>
        <a:ext cx="23677" cy="4735"/>
      </dsp:txXfrm>
    </dsp:sp>
    <dsp:sp modelId="{D22A5BDB-392F-4DF7-A67B-E880F4DFFFBA}">
      <dsp:nvSpPr>
        <dsp:cNvPr id="0" name=""/>
        <dsp:cNvSpPr/>
      </dsp:nvSpPr>
      <dsp:spPr>
        <a:xfrm>
          <a:off x="2652974" y="2139"/>
          <a:ext cx="2064096" cy="1235345"/>
        </a:xfrm>
        <a:prstGeom prst="rect">
          <a:avLst/>
        </a:prstGeom>
        <a:gradFill rotWithShape="0">
          <a:gsLst>
            <a:gs pos="0">
              <a:schemeClr val="accent5">
                <a:hueOff val="-817038"/>
                <a:satOff val="-1136"/>
                <a:lumOff val="-436"/>
                <a:alphaOff val="0"/>
                <a:shade val="47500"/>
                <a:satMod val="137000"/>
              </a:schemeClr>
            </a:gs>
            <a:gs pos="55000">
              <a:schemeClr val="accent5">
                <a:hueOff val="-817038"/>
                <a:satOff val="-1136"/>
                <a:lumOff val="-436"/>
                <a:alphaOff val="0"/>
                <a:shade val="69000"/>
                <a:satMod val="137000"/>
              </a:schemeClr>
            </a:gs>
            <a:gs pos="100000">
              <a:schemeClr val="accent5">
                <a:hueOff val="-817038"/>
                <a:satOff val="-1136"/>
                <a:lumOff val="-43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2. MapReduce </a:t>
          </a:r>
          <a:endParaRPr lang="zh-CN" sz="2400" b="1" kern="1200"/>
        </a:p>
      </dsp:txBody>
      <dsp:txXfrm>
        <a:off x="2652974" y="2139"/>
        <a:ext cx="2064096" cy="1235345"/>
      </dsp:txXfrm>
    </dsp:sp>
    <dsp:sp modelId="{ED10B394-2254-4D51-B4FE-D3BBE173957A}">
      <dsp:nvSpPr>
        <dsp:cNvPr id="0" name=""/>
        <dsp:cNvSpPr/>
      </dsp:nvSpPr>
      <dsp:spPr>
        <a:xfrm>
          <a:off x="1149971" y="1235684"/>
          <a:ext cx="5070103" cy="442948"/>
        </a:xfrm>
        <a:custGeom>
          <a:avLst/>
          <a:gdLst/>
          <a:ahLst/>
          <a:cxnLst/>
          <a:rect l="0" t="0" r="0" b="0"/>
          <a:pathLst>
            <a:path>
              <a:moveTo>
                <a:pt x="5070103" y="0"/>
              </a:moveTo>
              <a:lnTo>
                <a:pt x="5070103" y="238574"/>
              </a:lnTo>
              <a:lnTo>
                <a:pt x="0" y="238574"/>
              </a:lnTo>
              <a:lnTo>
                <a:pt x="0" y="442948"/>
              </a:lnTo>
            </a:path>
          </a:pathLst>
        </a:custGeom>
        <a:noFill/>
        <a:ln w="6350" cap="rnd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b="1" kern="1200"/>
        </a:p>
      </dsp:txBody>
      <dsp:txXfrm>
        <a:off x="3557718" y="1454791"/>
        <a:ext cx="254608" cy="4735"/>
      </dsp:txXfrm>
    </dsp:sp>
    <dsp:sp modelId="{6D224BBF-CF06-42AA-B04D-DCBDDB32B91A}">
      <dsp:nvSpPr>
        <dsp:cNvPr id="0" name=""/>
        <dsp:cNvSpPr/>
      </dsp:nvSpPr>
      <dsp:spPr>
        <a:xfrm>
          <a:off x="5190620" y="2139"/>
          <a:ext cx="2058908" cy="1235345"/>
        </a:xfrm>
        <a:prstGeom prst="rect">
          <a:avLst/>
        </a:prstGeom>
        <a:gradFill rotWithShape="0">
          <a:gsLst>
            <a:gs pos="0">
              <a:schemeClr val="accent5">
                <a:hueOff val="-1634077"/>
                <a:satOff val="-2273"/>
                <a:lumOff val="-872"/>
                <a:alphaOff val="0"/>
                <a:shade val="47500"/>
                <a:satMod val="137000"/>
              </a:schemeClr>
            </a:gs>
            <a:gs pos="55000">
              <a:schemeClr val="accent5">
                <a:hueOff val="-1634077"/>
                <a:satOff val="-2273"/>
                <a:lumOff val="-872"/>
                <a:alphaOff val="0"/>
                <a:shade val="69000"/>
                <a:satMod val="137000"/>
              </a:schemeClr>
            </a:gs>
            <a:gs pos="100000">
              <a:schemeClr val="accent5">
                <a:hueOff val="-1634077"/>
                <a:satOff val="-2273"/>
                <a:lumOff val="-87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3.Hadoop </a:t>
          </a:r>
          <a:endParaRPr lang="zh-CN" sz="2400" b="1" kern="1200"/>
        </a:p>
      </dsp:txBody>
      <dsp:txXfrm>
        <a:off x="5190620" y="2139"/>
        <a:ext cx="2058908" cy="1235345"/>
      </dsp:txXfrm>
    </dsp:sp>
    <dsp:sp modelId="{1EC15C9F-41BB-4866-88D1-652B591F0A59}">
      <dsp:nvSpPr>
        <dsp:cNvPr id="0" name=""/>
        <dsp:cNvSpPr/>
      </dsp:nvSpPr>
      <dsp:spPr>
        <a:xfrm>
          <a:off x="2177625" y="2282985"/>
          <a:ext cx="4429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2948" y="45720"/>
              </a:lnTo>
            </a:path>
          </a:pathLst>
        </a:custGeom>
        <a:noFill/>
        <a:ln w="6350" cap="rnd" cmpd="sng" algn="ctr">
          <a:solidFill>
            <a:schemeClr val="accent5">
              <a:hueOff val="-2757504"/>
              <a:satOff val="-3835"/>
              <a:lumOff val="-147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b="1" kern="1200"/>
        </a:p>
      </dsp:txBody>
      <dsp:txXfrm>
        <a:off x="2387261" y="2326338"/>
        <a:ext cx="23677" cy="4735"/>
      </dsp:txXfrm>
    </dsp:sp>
    <dsp:sp modelId="{11E78C32-45DB-4D1E-9FF8-DFEAAC209A1E}">
      <dsp:nvSpPr>
        <dsp:cNvPr id="0" name=""/>
        <dsp:cNvSpPr/>
      </dsp:nvSpPr>
      <dsp:spPr>
        <a:xfrm>
          <a:off x="120517" y="1711033"/>
          <a:ext cx="2058908" cy="1235345"/>
        </a:xfrm>
        <a:prstGeom prst="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4. Spark</a:t>
          </a:r>
          <a:endParaRPr lang="zh-CN" sz="2400" b="1" kern="1200"/>
        </a:p>
      </dsp:txBody>
      <dsp:txXfrm>
        <a:off x="120517" y="1711033"/>
        <a:ext cx="2058908" cy="1235345"/>
      </dsp:txXfrm>
    </dsp:sp>
    <dsp:sp modelId="{6BFF7126-14EB-41E4-8896-091AAB112A57}">
      <dsp:nvSpPr>
        <dsp:cNvPr id="0" name=""/>
        <dsp:cNvSpPr/>
      </dsp:nvSpPr>
      <dsp:spPr>
        <a:xfrm>
          <a:off x="4710082" y="2282985"/>
          <a:ext cx="4429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2948" y="45720"/>
              </a:lnTo>
            </a:path>
          </a:pathLst>
        </a:custGeom>
        <a:noFill/>
        <a:ln w="6350" cap="rnd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b="1" kern="1200"/>
        </a:p>
      </dsp:txBody>
      <dsp:txXfrm>
        <a:off x="4919718" y="2326338"/>
        <a:ext cx="23677" cy="4735"/>
      </dsp:txXfrm>
    </dsp:sp>
    <dsp:sp modelId="{032A337D-9B26-49FA-9AFE-5C0ED89007A1}">
      <dsp:nvSpPr>
        <dsp:cNvPr id="0" name=""/>
        <dsp:cNvSpPr/>
      </dsp:nvSpPr>
      <dsp:spPr>
        <a:xfrm>
          <a:off x="2652974" y="1711033"/>
          <a:ext cx="2058908" cy="1235345"/>
        </a:xfrm>
        <a:prstGeom prst="rect">
          <a:avLst/>
        </a:prstGeom>
        <a:gradFill rotWithShape="0">
          <a:gsLst>
            <a:gs pos="0">
              <a:schemeClr val="accent5">
                <a:hueOff val="-3268153"/>
                <a:satOff val="-4546"/>
                <a:lumOff val="-1743"/>
                <a:alphaOff val="0"/>
                <a:shade val="47500"/>
                <a:satMod val="137000"/>
              </a:schemeClr>
            </a:gs>
            <a:gs pos="55000">
              <a:schemeClr val="accent5">
                <a:hueOff val="-3268153"/>
                <a:satOff val="-4546"/>
                <a:lumOff val="-1743"/>
                <a:alphaOff val="0"/>
                <a:shade val="69000"/>
                <a:satMod val="137000"/>
              </a:schemeClr>
            </a:gs>
            <a:gs pos="100000">
              <a:schemeClr val="accent5">
                <a:hueOff val="-3268153"/>
                <a:satOff val="-4546"/>
                <a:lumOff val="-174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5.</a:t>
          </a:r>
          <a:r>
            <a:rPr lang="zh-CN" sz="2400" b="1" kern="1200" smtClean="0"/>
            <a:t>其他计算技术</a:t>
          </a:r>
          <a:endParaRPr lang="zh-CN" sz="2400" b="1" kern="1200"/>
        </a:p>
      </dsp:txBody>
      <dsp:txXfrm>
        <a:off x="2652974" y="1711033"/>
        <a:ext cx="2058908" cy="1235345"/>
      </dsp:txXfrm>
    </dsp:sp>
    <dsp:sp modelId="{E6A689A1-458F-405E-8D86-6F059C4CCEB3}">
      <dsp:nvSpPr>
        <dsp:cNvPr id="0" name=""/>
        <dsp:cNvSpPr/>
      </dsp:nvSpPr>
      <dsp:spPr>
        <a:xfrm>
          <a:off x="1149971" y="2944578"/>
          <a:ext cx="5064914" cy="495698"/>
        </a:xfrm>
        <a:custGeom>
          <a:avLst/>
          <a:gdLst/>
          <a:ahLst/>
          <a:cxnLst/>
          <a:rect l="0" t="0" r="0" b="0"/>
          <a:pathLst>
            <a:path>
              <a:moveTo>
                <a:pt x="5064914" y="0"/>
              </a:moveTo>
              <a:lnTo>
                <a:pt x="5064914" y="264949"/>
              </a:lnTo>
              <a:lnTo>
                <a:pt x="0" y="264949"/>
              </a:lnTo>
              <a:lnTo>
                <a:pt x="0" y="495698"/>
              </a:lnTo>
            </a:path>
          </a:pathLst>
        </a:custGeom>
        <a:noFill/>
        <a:ln w="6350" cap="rnd" cmpd="sng" algn="ctr">
          <a:solidFill>
            <a:schemeClr val="accent5">
              <a:hueOff val="-4595840"/>
              <a:satOff val="-6392"/>
              <a:lumOff val="-245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b="1" kern="1200"/>
        </a:p>
      </dsp:txBody>
      <dsp:txXfrm>
        <a:off x="3555123" y="3190059"/>
        <a:ext cx="254609" cy="4735"/>
      </dsp:txXfrm>
    </dsp:sp>
    <dsp:sp modelId="{57A7098B-37A1-46A8-AC0A-24F205D1CC39}">
      <dsp:nvSpPr>
        <dsp:cNvPr id="0" name=""/>
        <dsp:cNvSpPr/>
      </dsp:nvSpPr>
      <dsp:spPr>
        <a:xfrm>
          <a:off x="5185431" y="1711033"/>
          <a:ext cx="2058908" cy="1235345"/>
        </a:xfrm>
        <a:prstGeom prst="rect">
          <a:avLst/>
        </a:prstGeom>
        <a:gradFill rotWithShape="0">
          <a:gsLst>
            <a:gs pos="0">
              <a:schemeClr val="accent5">
                <a:hueOff val="-4085191"/>
                <a:satOff val="-5682"/>
                <a:lumOff val="-2179"/>
                <a:alphaOff val="0"/>
                <a:shade val="47500"/>
                <a:satMod val="137000"/>
              </a:schemeClr>
            </a:gs>
            <a:gs pos="55000">
              <a:schemeClr val="accent5">
                <a:hueOff val="-4085191"/>
                <a:satOff val="-5682"/>
                <a:lumOff val="-2179"/>
                <a:alphaOff val="0"/>
                <a:shade val="69000"/>
                <a:satMod val="137000"/>
              </a:schemeClr>
            </a:gs>
            <a:gs pos="100000">
              <a:schemeClr val="accent5">
                <a:hueOff val="-4085191"/>
                <a:satOff val="-5682"/>
                <a:lumOff val="-2179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6. NoSQL </a:t>
          </a:r>
          <a:r>
            <a:rPr lang="zh-CN" sz="2400" b="1" kern="1200" smtClean="0"/>
            <a:t>与</a:t>
          </a:r>
          <a:r>
            <a:rPr lang="en-US" sz="2400" b="1" kern="1200" smtClean="0"/>
            <a:t>NewSQL</a:t>
          </a:r>
          <a:endParaRPr lang="zh-CN" sz="2400" b="1" kern="1200"/>
        </a:p>
      </dsp:txBody>
      <dsp:txXfrm>
        <a:off x="5185431" y="1711033"/>
        <a:ext cx="2058908" cy="1235345"/>
      </dsp:txXfrm>
    </dsp:sp>
    <dsp:sp modelId="{1533014A-AA7A-4485-84E0-E815F180C252}">
      <dsp:nvSpPr>
        <dsp:cNvPr id="0" name=""/>
        <dsp:cNvSpPr/>
      </dsp:nvSpPr>
      <dsp:spPr>
        <a:xfrm>
          <a:off x="2177625" y="4044628"/>
          <a:ext cx="4429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2948" y="45720"/>
              </a:lnTo>
            </a:path>
          </a:pathLst>
        </a:custGeom>
        <a:noFill/>
        <a:ln w="6350" cap="rnd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b="1" kern="1200"/>
        </a:p>
      </dsp:txBody>
      <dsp:txXfrm>
        <a:off x="2387261" y="4087981"/>
        <a:ext cx="23677" cy="4735"/>
      </dsp:txXfrm>
    </dsp:sp>
    <dsp:sp modelId="{2ECCE881-9149-4A34-81C5-F47141E5EA43}">
      <dsp:nvSpPr>
        <dsp:cNvPr id="0" name=""/>
        <dsp:cNvSpPr/>
      </dsp:nvSpPr>
      <dsp:spPr>
        <a:xfrm>
          <a:off x="120517" y="3472676"/>
          <a:ext cx="2058908" cy="1235345"/>
        </a:xfrm>
        <a:prstGeom prst="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smtClean="0"/>
            <a:t>7. R</a:t>
          </a:r>
          <a:r>
            <a:rPr lang="zh-CN" sz="2400" b="1" kern="1200" smtClean="0"/>
            <a:t>与</a:t>
          </a:r>
          <a:r>
            <a:rPr lang="pt-BR" sz="2400" b="1" kern="1200" smtClean="0"/>
            <a:t>Python </a:t>
          </a:r>
          <a:endParaRPr lang="zh-CN" sz="2400" b="1" kern="1200"/>
        </a:p>
      </dsp:txBody>
      <dsp:txXfrm>
        <a:off x="120517" y="3472676"/>
        <a:ext cx="2058908" cy="1235345"/>
      </dsp:txXfrm>
    </dsp:sp>
    <dsp:sp modelId="{FB9BFB97-F633-4CBD-863C-C3B0F6F1B4EF}">
      <dsp:nvSpPr>
        <dsp:cNvPr id="0" name=""/>
        <dsp:cNvSpPr/>
      </dsp:nvSpPr>
      <dsp:spPr>
        <a:xfrm>
          <a:off x="4710082" y="4044628"/>
          <a:ext cx="4429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2948" y="45720"/>
              </a:lnTo>
            </a:path>
          </a:pathLst>
        </a:custGeom>
        <a:noFill/>
        <a:ln w="6350" cap="rnd" cmpd="sng" algn="ctr">
          <a:solidFill>
            <a:schemeClr val="accent5">
              <a:hueOff val="-6434176"/>
              <a:satOff val="-8949"/>
              <a:lumOff val="-343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b="1" kern="1200"/>
        </a:p>
      </dsp:txBody>
      <dsp:txXfrm>
        <a:off x="4919718" y="4087981"/>
        <a:ext cx="23677" cy="4735"/>
      </dsp:txXfrm>
    </dsp:sp>
    <dsp:sp modelId="{A4942B0C-D7A0-490E-89EC-98E49C0F40D9}">
      <dsp:nvSpPr>
        <dsp:cNvPr id="0" name=""/>
        <dsp:cNvSpPr/>
      </dsp:nvSpPr>
      <dsp:spPr>
        <a:xfrm>
          <a:off x="2652974" y="3472676"/>
          <a:ext cx="2058908" cy="1235345"/>
        </a:xfrm>
        <a:prstGeom prst="rect">
          <a:avLst/>
        </a:prstGeom>
        <a:gradFill rotWithShape="0">
          <a:gsLst>
            <a:gs pos="0">
              <a:schemeClr val="accent5">
                <a:hueOff val="-5719268"/>
                <a:satOff val="-7955"/>
                <a:lumOff val="-3050"/>
                <a:alphaOff val="0"/>
                <a:shade val="47500"/>
                <a:satMod val="137000"/>
              </a:schemeClr>
            </a:gs>
            <a:gs pos="55000">
              <a:schemeClr val="accent5">
                <a:hueOff val="-5719268"/>
                <a:satOff val="-7955"/>
                <a:lumOff val="-3050"/>
                <a:alphaOff val="0"/>
                <a:shade val="69000"/>
                <a:satMod val="137000"/>
              </a:schemeClr>
            </a:gs>
            <a:gs pos="100000">
              <a:schemeClr val="accent5">
                <a:hueOff val="-5719268"/>
                <a:satOff val="-7955"/>
                <a:lumOff val="-305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8. </a:t>
          </a:r>
          <a:r>
            <a:rPr lang="zh-CN" sz="2400" b="1" kern="1200" smtClean="0"/>
            <a:t>发展趋势 </a:t>
          </a:r>
          <a:endParaRPr lang="zh-CN" sz="2400" b="1" kern="1200"/>
        </a:p>
      </dsp:txBody>
      <dsp:txXfrm>
        <a:off x="2652974" y="3472676"/>
        <a:ext cx="2058908" cy="1235345"/>
      </dsp:txXfrm>
    </dsp:sp>
    <dsp:sp modelId="{529CC7A2-8CAA-4A23-919A-014DAE8F4E0B}">
      <dsp:nvSpPr>
        <dsp:cNvPr id="0" name=""/>
        <dsp:cNvSpPr/>
      </dsp:nvSpPr>
      <dsp:spPr>
        <a:xfrm>
          <a:off x="7242540" y="4038934"/>
          <a:ext cx="4450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1414"/>
              </a:moveTo>
              <a:lnTo>
                <a:pt x="239603" y="51414"/>
              </a:lnTo>
              <a:lnTo>
                <a:pt x="239603" y="45720"/>
              </a:lnTo>
              <a:lnTo>
                <a:pt x="445007" y="45720"/>
              </a:lnTo>
            </a:path>
          </a:pathLst>
        </a:custGeom>
        <a:noFill/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b="1" kern="1200"/>
        </a:p>
      </dsp:txBody>
      <dsp:txXfrm>
        <a:off x="7453153" y="4082286"/>
        <a:ext cx="23782" cy="4735"/>
      </dsp:txXfrm>
    </dsp:sp>
    <dsp:sp modelId="{8FF75474-262A-4D27-BD30-DD124AA3AEFA}">
      <dsp:nvSpPr>
        <dsp:cNvPr id="0" name=""/>
        <dsp:cNvSpPr/>
      </dsp:nvSpPr>
      <dsp:spPr>
        <a:xfrm>
          <a:off x="5185431" y="3472676"/>
          <a:ext cx="2058908" cy="1235345"/>
        </a:xfrm>
        <a:prstGeom prst="rect">
          <a:avLst/>
        </a:prstGeom>
        <a:gradFill rotWithShape="0">
          <a:gsLst>
            <a:gs pos="0">
              <a:schemeClr val="accent5">
                <a:hueOff val="-6536306"/>
                <a:satOff val="-9092"/>
                <a:lumOff val="-3486"/>
                <a:alphaOff val="0"/>
                <a:shade val="47500"/>
                <a:satMod val="137000"/>
              </a:schemeClr>
            </a:gs>
            <a:gs pos="55000">
              <a:schemeClr val="accent5">
                <a:hueOff val="-6536306"/>
                <a:satOff val="-9092"/>
                <a:lumOff val="-3486"/>
                <a:alphaOff val="0"/>
                <a:shade val="69000"/>
                <a:satMod val="137000"/>
              </a:schemeClr>
            </a:gs>
            <a:gs pos="100000">
              <a:schemeClr val="accent5">
                <a:hueOff val="-6536306"/>
                <a:satOff val="-9092"/>
                <a:lumOff val="-348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9.</a:t>
          </a:r>
          <a:r>
            <a:rPr lang="zh-CN" sz="2400" b="1" kern="1200" smtClean="0"/>
            <a:t>如何继续学习 </a:t>
          </a:r>
          <a:endParaRPr lang="zh-CN" sz="2400" b="1" kern="1200"/>
        </a:p>
      </dsp:txBody>
      <dsp:txXfrm>
        <a:off x="5185431" y="3472676"/>
        <a:ext cx="2058908" cy="1235345"/>
      </dsp:txXfrm>
    </dsp:sp>
    <dsp:sp modelId="{19CA2FA4-FD29-4F10-B3D4-7169197A816E}">
      <dsp:nvSpPr>
        <dsp:cNvPr id="0" name=""/>
        <dsp:cNvSpPr/>
      </dsp:nvSpPr>
      <dsp:spPr>
        <a:xfrm>
          <a:off x="7719948" y="3414232"/>
          <a:ext cx="1810665" cy="1340843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10.</a:t>
          </a:r>
          <a:r>
            <a:rPr lang="zh-CN" sz="2400" b="1" kern="1200" smtClean="0"/>
            <a:t>习题</a:t>
          </a:r>
          <a:endParaRPr lang="zh-CN" sz="2400" b="1" kern="1200"/>
        </a:p>
      </dsp:txBody>
      <dsp:txXfrm>
        <a:off x="7719948" y="3414232"/>
        <a:ext cx="1810665" cy="1340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数据科学理论与实践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51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    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1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9" r:id="rId44"/>
    <p:sldLayoutId id="2147484499" r:id="rId45"/>
    <p:sldLayoutId id="2147484500" r:id="rId46"/>
    <p:sldLayoutId id="2147484513" r:id="rId47"/>
    <p:sldLayoutId id="2147484514" r:id="rId48"/>
    <p:sldLayoutId id="2147484515" r:id="rId49"/>
    <p:sldLayoutId id="2147484516" r:id="rId50"/>
    <p:sldLayoutId id="2147484517" r:id="rId51"/>
    <p:sldLayoutId id="2147484518" r:id="rId52"/>
    <p:sldLayoutId id="2147484519" r:id="rId53"/>
    <p:sldLayoutId id="2147484520" r:id="rId54"/>
    <p:sldLayoutId id="2147484521" r:id="rId55"/>
    <p:sldLayoutId id="2147484522" r:id="rId56"/>
    <p:sldLayoutId id="2147484528" r:id="rId57"/>
    <p:sldLayoutId id="2147484530" r:id="rId58"/>
    <p:sldLayoutId id="2147484531" r:id="rId59"/>
    <p:sldLayoutId id="2147484532" r:id="rId60"/>
    <p:sldLayoutId id="2147484534" r:id="rId61"/>
    <p:sldLayoutId id="2147484535" r:id="rId62"/>
    <p:sldLayoutId id="2147484537" r:id="rId63"/>
    <p:sldLayoutId id="2147484538" r:id="rId64"/>
    <p:sldLayoutId id="2147484539" r:id="rId65"/>
    <p:sldLayoutId id="2147484540" r:id="rId66"/>
    <p:sldLayoutId id="2147484542" r:id="rId67"/>
    <p:sldLayoutId id="2147484543" r:id="rId68"/>
    <p:sldLayoutId id="2147484544" r:id="rId69"/>
    <p:sldLayoutId id="2147484545" r:id="rId70"/>
    <p:sldLayoutId id="2147484546" r:id="rId71"/>
    <p:sldLayoutId id="2147484547" r:id="rId72"/>
    <p:sldLayoutId id="2147484548" r:id="rId73"/>
    <p:sldLayoutId id="2147484549" r:id="rId74"/>
    <p:sldLayoutId id="2147484550" r:id="rId75"/>
    <p:sldLayoutId id="2147484551" r:id="rId76"/>
    <p:sldLayoutId id="2147484552" r:id="rId77"/>
    <p:sldLayoutId id="2147484553" r:id="rId78"/>
    <p:sldLayoutId id="2147484554" r:id="rId79"/>
    <p:sldLayoutId id="2147484555" r:id="rId80"/>
    <p:sldLayoutId id="2147484556" r:id="rId81"/>
    <p:sldLayoutId id="2147484557" r:id="rId82"/>
    <p:sldLayoutId id="2147484558" r:id="rId83"/>
    <p:sldLayoutId id="2147484559" r:id="rId84"/>
    <p:sldLayoutId id="2147484560" r:id="rId85"/>
    <p:sldLayoutId id="2147484561" r:id="rId86"/>
    <p:sldLayoutId id="2147484563" r:id="rId87"/>
    <p:sldLayoutId id="2147484564" r:id="rId88"/>
    <p:sldLayoutId id="2147484565" r:id="rId89"/>
    <p:sldLayoutId id="2147484566" r:id="rId90"/>
    <p:sldLayoutId id="2147484567" r:id="rId91"/>
    <p:sldLayoutId id="2147484568" r:id="rId92"/>
    <p:sldLayoutId id="2147484569" r:id="rId93"/>
    <p:sldLayoutId id="2147484570" r:id="rId94"/>
    <p:sldLayoutId id="2147484573" r:id="rId95"/>
    <p:sldLayoutId id="2147484574" r:id="rId96"/>
    <p:sldLayoutId id="2147484575" r:id="rId97"/>
    <p:sldLayoutId id="2147484576" r:id="rId98"/>
    <p:sldLayoutId id="2147484578" r:id="rId99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914204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chemeClr val="bg2">
                    <a:lumMod val="10000"/>
                  </a:schemeClr>
                </a:solidFill>
              </a:rPr>
              <a:t>《</a:t>
            </a:r>
            <a:r>
              <a:rPr lang="zh-CN" altLang="en-US" sz="3200" b="0" dirty="0" smtClean="0">
                <a:solidFill>
                  <a:schemeClr val="bg2">
                    <a:lumMod val="10000"/>
                  </a:schemeClr>
                </a:solidFill>
              </a:rPr>
              <a:t>数据科学理论与实践</a:t>
            </a:r>
            <a:r>
              <a:rPr lang="en-US" altLang="zh-CN" sz="3200" b="0" smtClean="0">
                <a:solidFill>
                  <a:schemeClr val="bg2">
                    <a:lumMod val="10000"/>
                  </a:schemeClr>
                </a:solidFill>
              </a:rPr>
              <a:t>》</a:t>
            </a:r>
            <a:r>
              <a:rPr lang="zh-CN" altLang="en-US" sz="3200" b="0" smtClean="0">
                <a:solidFill>
                  <a:schemeClr val="bg2">
                    <a:lumMod val="10000"/>
                  </a:schemeClr>
                </a:solidFill>
              </a:rPr>
              <a:t>之</a:t>
            </a:r>
            <a:r>
              <a:rPr lang="en-US" altLang="zh-CN" sz="3200" b="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altLang="zh-CN" sz="3200" b="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CN" sz="3200" b="0" dirty="0" smtClean="0">
                <a:solidFill>
                  <a:schemeClr val="bg2">
                    <a:lumMod val="10000"/>
                  </a:schemeClr>
                </a:solidFill>
              </a:rPr>
              <a:t>                   </a:t>
            </a:r>
            <a:r>
              <a:rPr lang="zh-CN" altLang="en-US" sz="6000" dirty="0" smtClean="0"/>
              <a:t>技术与工具</a:t>
            </a:r>
            <a:endParaRPr lang="zh-CN" altLang="en-US" sz="6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7954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730515" cy="821913"/>
          </a:xfrm>
        </p:spPr>
        <p:txBody>
          <a:bodyPr/>
          <a:lstStyle/>
          <a:p>
            <a:r>
              <a:rPr lang="zh-CN" altLang="en-US" dirty="0" smtClean="0"/>
              <a:t>开始学习建议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►如何开始学习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618027"/>
              </p:ext>
            </p:extLst>
          </p:nvPr>
        </p:nvGraphicFramePr>
        <p:xfrm>
          <a:off x="812800" y="1500175"/>
          <a:ext cx="9531672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381099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730515" cy="821913"/>
          </a:xfrm>
        </p:spPr>
        <p:txBody>
          <a:bodyPr/>
          <a:lstStyle/>
          <a:p>
            <a:r>
              <a:rPr lang="zh-CN" altLang="en-US" dirty="0" smtClean="0"/>
              <a:t>开始学习</a:t>
            </a:r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►如何开始学习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738310"/>
              </p:ext>
            </p:extLst>
          </p:nvPr>
        </p:nvGraphicFramePr>
        <p:xfrm>
          <a:off x="911424" y="1347763"/>
          <a:ext cx="9649072" cy="468431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175188">
                  <a:extLst>
                    <a:ext uri="{9D8B030D-6E8A-4147-A177-3AD203B41FA5}">
                      <a16:colId xmlns:a16="http://schemas.microsoft.com/office/drawing/2014/main" val="3425793081"/>
                    </a:ext>
                  </a:extLst>
                </a:gridCol>
                <a:gridCol w="4346626">
                  <a:extLst>
                    <a:ext uri="{9D8B030D-6E8A-4147-A177-3AD203B41FA5}">
                      <a16:colId xmlns:a16="http://schemas.microsoft.com/office/drawing/2014/main" val="152389609"/>
                    </a:ext>
                  </a:extLst>
                </a:gridCol>
                <a:gridCol w="4127258">
                  <a:extLst>
                    <a:ext uri="{9D8B030D-6E8A-4147-A177-3AD203B41FA5}">
                      <a16:colId xmlns:a16="http://schemas.microsoft.com/office/drawing/2014/main" val="2092994126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序号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我提出的疑问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本章中的答案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164987549"/>
                  </a:ext>
                </a:extLst>
              </a:tr>
              <a:tr h="6253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数据科学中常用技术有哪些？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数据科学的技术体系（</a:t>
                      </a:r>
                      <a:r>
                        <a:rPr lang="en-US" sz="1800" kern="100">
                          <a:effectLst/>
                        </a:rPr>
                        <a:t>4.1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3172548423"/>
                  </a:ext>
                </a:extLst>
              </a:tr>
              <a:tr h="11369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数据科学中常用的数据计算技术有哪些？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MapReduce</a:t>
                      </a:r>
                      <a:r>
                        <a:rPr lang="zh-CN" sz="1800" kern="100">
                          <a:effectLst/>
                        </a:rPr>
                        <a:t>（</a:t>
                      </a:r>
                      <a:r>
                        <a:rPr lang="en-US" sz="1800" kern="100">
                          <a:effectLst/>
                        </a:rPr>
                        <a:t>4.2</a:t>
                      </a:r>
                      <a:r>
                        <a:rPr lang="zh-CN" sz="1800" kern="100">
                          <a:effectLst/>
                        </a:rPr>
                        <a:t>）； </a:t>
                      </a:r>
                      <a:r>
                        <a:rPr lang="en-US" sz="1800" kern="100">
                          <a:effectLst/>
                        </a:rPr>
                        <a:t>Hadoop</a:t>
                      </a:r>
                      <a:r>
                        <a:rPr lang="zh-CN" sz="1800" kern="100">
                          <a:effectLst/>
                        </a:rPr>
                        <a:t>生态系统（</a:t>
                      </a:r>
                      <a:r>
                        <a:rPr lang="en-US" sz="1800" kern="100">
                          <a:effectLst/>
                        </a:rPr>
                        <a:t>4.3</a:t>
                      </a:r>
                      <a:r>
                        <a:rPr lang="zh-CN" sz="1800" kern="100">
                          <a:effectLst/>
                        </a:rPr>
                        <a:t>）；</a:t>
                      </a:r>
                      <a:r>
                        <a:rPr lang="en-US" sz="1800" kern="100">
                          <a:effectLst/>
                        </a:rPr>
                        <a:t>Spark</a:t>
                      </a:r>
                      <a:r>
                        <a:rPr lang="zh-CN" sz="1800" kern="100">
                          <a:effectLst/>
                        </a:rPr>
                        <a:t>（</a:t>
                      </a:r>
                      <a:r>
                        <a:rPr lang="en-US" sz="1800" kern="100">
                          <a:effectLst/>
                        </a:rPr>
                        <a:t>4.4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98133842"/>
                  </a:ext>
                </a:extLst>
              </a:tr>
              <a:tr h="682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数据科学中常用的数据管理技术有哪些？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NoSQL</a:t>
                      </a:r>
                      <a:r>
                        <a:rPr lang="zh-CN" sz="1800" kern="100">
                          <a:effectLst/>
                        </a:rPr>
                        <a:t>、</a:t>
                      </a:r>
                      <a:r>
                        <a:rPr lang="en-US" sz="1800" kern="100">
                          <a:effectLst/>
                        </a:rPr>
                        <a:t>NewSQL</a:t>
                      </a:r>
                      <a:r>
                        <a:rPr lang="zh-CN" sz="1800" kern="100">
                          <a:effectLst/>
                        </a:rPr>
                        <a:t>和关系云（</a:t>
                      </a:r>
                      <a:r>
                        <a:rPr lang="en-US" sz="1800" kern="100">
                          <a:effectLst/>
                        </a:rPr>
                        <a:t>4.5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1911146367"/>
                  </a:ext>
                </a:extLst>
              </a:tr>
              <a:tr h="9095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数据科学中的</a:t>
                      </a:r>
                      <a:r>
                        <a:rPr lang="en-US" sz="1800" kern="100">
                          <a:effectLst/>
                        </a:rPr>
                        <a:t>R</a:t>
                      </a:r>
                      <a:r>
                        <a:rPr lang="zh-CN" sz="1800" kern="100">
                          <a:effectLst/>
                        </a:rPr>
                        <a:t>语言与</a:t>
                      </a:r>
                      <a:r>
                        <a:rPr lang="en-US" sz="1800" kern="100">
                          <a:effectLst/>
                        </a:rPr>
                        <a:t>Python</a:t>
                      </a:r>
                      <a:r>
                        <a:rPr lang="zh-CN" sz="1800" kern="100">
                          <a:effectLst/>
                        </a:rPr>
                        <a:t>语言的区别是什么？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</a:t>
                      </a:r>
                      <a:r>
                        <a:rPr lang="zh-CN" sz="1800" kern="100">
                          <a:effectLst/>
                        </a:rPr>
                        <a:t>与</a:t>
                      </a:r>
                      <a:r>
                        <a:rPr lang="en-US" sz="1800" kern="100">
                          <a:effectLst/>
                        </a:rPr>
                        <a:t>Python</a:t>
                      </a:r>
                      <a:r>
                        <a:rPr lang="zh-CN" sz="1800" kern="100">
                          <a:effectLst/>
                        </a:rPr>
                        <a:t>（</a:t>
                      </a:r>
                      <a:r>
                        <a:rPr lang="en-US" sz="1800" kern="100">
                          <a:effectLst/>
                        </a:rPr>
                        <a:t>4.6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3915931239"/>
                  </a:ext>
                </a:extLst>
              </a:tr>
              <a:tr h="682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数据科学中常用技术的变化与发展趋势是什么？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主要发展趋势（</a:t>
                      </a:r>
                      <a:r>
                        <a:rPr lang="en-US" sz="1800" kern="100" dirty="0">
                          <a:effectLst/>
                        </a:rPr>
                        <a:t>4.7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167469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9486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162563" cy="821913"/>
          </a:xfrm>
        </p:spPr>
        <p:txBody>
          <a:bodyPr/>
          <a:lstStyle/>
          <a:p>
            <a:r>
              <a:rPr lang="zh-CN" altLang="en-US" dirty="0" smtClean="0"/>
              <a:t>学习内容</a:t>
            </a:r>
          </a:p>
        </p:txBody>
      </p:sp>
      <p:sp>
        <p:nvSpPr>
          <p:cNvPr id="18436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目录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485081"/>
              </p:ext>
            </p:extLst>
          </p:nvPr>
        </p:nvGraphicFramePr>
        <p:xfrm>
          <a:off x="1127448" y="1484784"/>
          <a:ext cx="9649072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796075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738627" cy="821913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►本专题结束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9891712" cy="476291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0" name="文本框 9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12" name="内容占位符 9"/>
          <p:cNvGraphicFramePr>
            <a:graphicFrameLocks/>
          </p:cNvGraphicFramePr>
          <p:nvPr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782191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13753</TotalTime>
  <Words>346</Words>
  <Application>Microsoft Office PowerPoint</Application>
  <PresentationFormat>宽屏</PresentationFormat>
  <Paragraphs>75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华文中宋</vt:lpstr>
      <vt:lpstr>宋体</vt:lpstr>
      <vt:lpstr>Arial</vt:lpstr>
      <vt:lpstr>Calibri</vt:lpstr>
      <vt:lpstr>Mongolian Baiti</vt:lpstr>
      <vt:lpstr>Times New Roman</vt:lpstr>
      <vt:lpstr>Wingdings</vt:lpstr>
      <vt:lpstr>Wingdings 2</vt:lpstr>
      <vt:lpstr>吉祥如意</vt:lpstr>
      <vt:lpstr>《数据科学理论与实践》之                    技术与工具</vt:lpstr>
      <vt:lpstr>开始学习建议</vt:lpstr>
      <vt:lpstr>开始学习Q&amp;A</vt:lpstr>
      <vt:lpstr>学习内容</vt:lpstr>
      <vt:lpstr> 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朝老师</cp:lastModifiedBy>
  <cp:revision>1567</cp:revision>
  <cp:lastPrinted>2017-07-17T10:21:59Z</cp:lastPrinted>
  <dcterms:created xsi:type="dcterms:W3CDTF">2007-03-02T11:26:21Z</dcterms:created>
  <dcterms:modified xsi:type="dcterms:W3CDTF">2017-12-04T23:26:31Z</dcterms:modified>
</cp:coreProperties>
</file>