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"/>
  </p:notesMasterIdLst>
  <p:handoutMasterIdLst>
    <p:handoutMasterId r:id="rId7"/>
  </p:handoutMasterIdLst>
  <p:sldIdLst>
    <p:sldId id="799" r:id="rId2"/>
    <p:sldId id="800" r:id="rId3"/>
    <p:sldId id="948" r:id="rId4"/>
    <p:sldId id="816" r:id="rId5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350" autoAdjust="0"/>
  </p:normalViewPr>
  <p:slideViewPr>
    <p:cSldViewPr>
      <p:cViewPr varScale="1">
        <p:scale>
          <a:sx n="44" d="100"/>
          <a:sy n="44" d="100"/>
        </p:scale>
        <p:origin x="48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74F9A-9C69-445D-8BEE-B859D782925A}" type="doc">
      <dgm:prSet loTypeId="urn:microsoft.com/office/officeart/2005/8/layout/hProcess11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A90ACAE9-F8BE-4898-B263-F6B7594927C1}">
      <dgm:prSet/>
      <dgm:spPr/>
      <dgm:t>
        <a:bodyPr/>
        <a:lstStyle/>
        <a:p>
          <a:pPr rtl="0"/>
          <a:r>
            <a:rPr lang="zh-CN" smtClean="0"/>
            <a:t>数据资源</a:t>
          </a:r>
          <a:endParaRPr lang="zh-CN"/>
        </a:p>
      </dgm:t>
    </dgm:pt>
    <dgm:pt modelId="{79DC009D-0A7A-484E-899F-BE94C33EA466}" type="parTrans" cxnId="{D14C6F08-7054-458F-93DA-6AFD01B6322F}">
      <dgm:prSet/>
      <dgm:spPr/>
      <dgm:t>
        <a:bodyPr/>
        <a:lstStyle/>
        <a:p>
          <a:endParaRPr lang="zh-CN" altLang="en-US"/>
        </a:p>
      </dgm:t>
    </dgm:pt>
    <dgm:pt modelId="{DFC2202B-12AB-49E4-9F2A-7737A5D007B2}" type="sibTrans" cxnId="{D14C6F08-7054-458F-93DA-6AFD01B6322F}">
      <dgm:prSet/>
      <dgm:spPr/>
      <dgm:t>
        <a:bodyPr/>
        <a:lstStyle/>
        <a:p>
          <a:endParaRPr lang="zh-CN" altLang="en-US"/>
        </a:p>
      </dgm:t>
    </dgm:pt>
    <dgm:pt modelId="{BD767096-04B4-46DF-8E31-6A5E66362C50}">
      <dgm:prSet/>
      <dgm:spPr/>
      <dgm:t>
        <a:bodyPr/>
        <a:lstStyle/>
        <a:p>
          <a:pPr rtl="0"/>
          <a:r>
            <a:rPr lang="zh-CN" smtClean="0"/>
            <a:t>数据源与</a:t>
          </a:r>
          <a:r>
            <a:rPr lang="en-US" smtClean="0"/>
            <a:t>APP</a:t>
          </a:r>
          <a:endParaRPr lang="zh-CN"/>
        </a:p>
      </dgm:t>
    </dgm:pt>
    <dgm:pt modelId="{A2826E6E-E493-471E-974F-0D725141A52D}" type="parTrans" cxnId="{5E1978DB-28D2-4006-B150-02EB4DB1B661}">
      <dgm:prSet/>
      <dgm:spPr/>
      <dgm:t>
        <a:bodyPr/>
        <a:lstStyle/>
        <a:p>
          <a:endParaRPr lang="zh-CN" altLang="en-US"/>
        </a:p>
      </dgm:t>
    </dgm:pt>
    <dgm:pt modelId="{96C086A6-AC19-48F2-A881-6E0C52E4212B}" type="sibTrans" cxnId="{5E1978DB-28D2-4006-B150-02EB4DB1B661}">
      <dgm:prSet/>
      <dgm:spPr/>
      <dgm:t>
        <a:bodyPr/>
        <a:lstStyle/>
        <a:p>
          <a:endParaRPr lang="zh-CN" altLang="en-US"/>
        </a:p>
      </dgm:t>
    </dgm:pt>
    <dgm:pt modelId="{0915B348-5C87-4CA2-929E-F61D19C3084D}">
      <dgm:prSet/>
      <dgm:spPr/>
      <dgm:t>
        <a:bodyPr/>
        <a:lstStyle/>
        <a:p>
          <a:pPr rtl="0"/>
          <a:r>
            <a:rPr lang="zh-CN" smtClean="0"/>
            <a:t>开源工具</a:t>
          </a:r>
          <a:endParaRPr lang="zh-CN"/>
        </a:p>
      </dgm:t>
    </dgm:pt>
    <dgm:pt modelId="{01571C57-4FAD-4FA5-9195-C057B38AE2A5}" type="parTrans" cxnId="{F315BBC4-615B-4AE6-A24D-76A8ED9AD88F}">
      <dgm:prSet/>
      <dgm:spPr/>
      <dgm:t>
        <a:bodyPr/>
        <a:lstStyle/>
        <a:p>
          <a:endParaRPr lang="zh-CN" altLang="en-US"/>
        </a:p>
      </dgm:t>
    </dgm:pt>
    <dgm:pt modelId="{5C893D59-08F3-4177-AC4E-8AE03AF5583E}" type="sibTrans" cxnId="{F315BBC4-615B-4AE6-A24D-76A8ED9AD88F}">
      <dgm:prSet/>
      <dgm:spPr/>
      <dgm:t>
        <a:bodyPr/>
        <a:lstStyle/>
        <a:p>
          <a:endParaRPr lang="zh-CN" altLang="en-US"/>
        </a:p>
      </dgm:t>
    </dgm:pt>
    <dgm:pt modelId="{F548BAC1-36B3-4B00-A28F-37DBA15DE7E6}">
      <dgm:prSet/>
      <dgm:spPr/>
      <dgm:t>
        <a:bodyPr/>
        <a:lstStyle/>
        <a:p>
          <a:pPr rtl="0"/>
          <a:r>
            <a:rPr lang="zh-CN" smtClean="0"/>
            <a:t>跨平台基础设施</a:t>
          </a:r>
          <a:endParaRPr lang="zh-CN"/>
        </a:p>
      </dgm:t>
    </dgm:pt>
    <dgm:pt modelId="{E0B2413B-8B99-4CFC-BF2C-0D5DCBE48E23}" type="parTrans" cxnId="{D49E65F2-E239-450B-ACE4-0EC7EFD2714C}">
      <dgm:prSet/>
      <dgm:spPr/>
      <dgm:t>
        <a:bodyPr/>
        <a:lstStyle/>
        <a:p>
          <a:endParaRPr lang="zh-CN" altLang="en-US"/>
        </a:p>
      </dgm:t>
    </dgm:pt>
    <dgm:pt modelId="{052C6C26-4700-4DD0-B7BA-32BF0E35243D}" type="sibTrans" cxnId="{D49E65F2-E239-450B-ACE4-0EC7EFD2714C}">
      <dgm:prSet/>
      <dgm:spPr/>
      <dgm:t>
        <a:bodyPr/>
        <a:lstStyle/>
        <a:p>
          <a:endParaRPr lang="zh-CN" altLang="en-US"/>
        </a:p>
      </dgm:t>
    </dgm:pt>
    <dgm:pt modelId="{1CF383D1-8EA9-4C9B-877B-6D85A4F12169}">
      <dgm:prSet/>
      <dgm:spPr/>
      <dgm:t>
        <a:bodyPr/>
        <a:lstStyle/>
        <a:p>
          <a:pPr rtl="0"/>
          <a:r>
            <a:rPr lang="zh-CN" smtClean="0"/>
            <a:t>分析工具</a:t>
          </a:r>
          <a:endParaRPr lang="zh-CN"/>
        </a:p>
      </dgm:t>
    </dgm:pt>
    <dgm:pt modelId="{0D3B5079-F421-4EDD-AA69-ABECF144EE63}" type="parTrans" cxnId="{A1E8B6AC-2890-4572-A5DB-0138FE404EE3}">
      <dgm:prSet/>
      <dgm:spPr/>
      <dgm:t>
        <a:bodyPr/>
        <a:lstStyle/>
        <a:p>
          <a:endParaRPr lang="zh-CN" altLang="en-US"/>
        </a:p>
      </dgm:t>
    </dgm:pt>
    <dgm:pt modelId="{06969299-4E0C-4DC0-A0AC-88C628C39677}" type="sibTrans" cxnId="{A1E8B6AC-2890-4572-A5DB-0138FE404EE3}">
      <dgm:prSet/>
      <dgm:spPr/>
      <dgm:t>
        <a:bodyPr/>
        <a:lstStyle/>
        <a:p>
          <a:endParaRPr lang="zh-CN" altLang="en-US"/>
        </a:p>
      </dgm:t>
    </dgm:pt>
    <dgm:pt modelId="{6DB0B51A-C921-4986-8224-6C9650C5FF1A}">
      <dgm:prSet/>
      <dgm:spPr/>
      <dgm:t>
        <a:bodyPr/>
        <a:lstStyle/>
        <a:p>
          <a:pPr rtl="0"/>
          <a:r>
            <a:rPr lang="zh-CN" smtClean="0"/>
            <a:t>行业应用</a:t>
          </a:r>
          <a:endParaRPr lang="zh-CN"/>
        </a:p>
      </dgm:t>
    </dgm:pt>
    <dgm:pt modelId="{83126CF8-C86C-4AB6-A410-5478ABEB37D4}" type="parTrans" cxnId="{0F04AD32-6ABD-4306-AF02-F665CFA6B80C}">
      <dgm:prSet/>
      <dgm:spPr/>
      <dgm:t>
        <a:bodyPr/>
        <a:lstStyle/>
        <a:p>
          <a:endParaRPr lang="zh-CN" altLang="en-US"/>
        </a:p>
      </dgm:t>
    </dgm:pt>
    <dgm:pt modelId="{A2F68F59-C59E-4527-9CE8-023BC330E8EF}" type="sibTrans" cxnId="{0F04AD32-6ABD-4306-AF02-F665CFA6B80C}">
      <dgm:prSet/>
      <dgm:spPr/>
      <dgm:t>
        <a:bodyPr/>
        <a:lstStyle/>
        <a:p>
          <a:endParaRPr lang="zh-CN" altLang="en-US"/>
        </a:p>
      </dgm:t>
    </dgm:pt>
    <dgm:pt modelId="{9FFABF3A-1916-4F66-B973-0E1521EDD417}">
      <dgm:prSet/>
      <dgm:spPr/>
      <dgm:t>
        <a:bodyPr/>
        <a:lstStyle/>
        <a:p>
          <a:pPr rtl="0"/>
          <a:r>
            <a:rPr lang="zh-CN" smtClean="0"/>
            <a:t>企业应用</a:t>
          </a:r>
          <a:endParaRPr lang="zh-CN"/>
        </a:p>
      </dgm:t>
    </dgm:pt>
    <dgm:pt modelId="{1306731C-D93B-4576-92C1-C9373A1089F9}" type="parTrans" cxnId="{139C0734-8A26-4CA5-9F28-867AD92329B2}">
      <dgm:prSet/>
      <dgm:spPr/>
      <dgm:t>
        <a:bodyPr/>
        <a:lstStyle/>
        <a:p>
          <a:endParaRPr lang="zh-CN" altLang="en-US"/>
        </a:p>
      </dgm:t>
    </dgm:pt>
    <dgm:pt modelId="{2418241F-3665-4656-A8EE-0E13ABACF70F}" type="sibTrans" cxnId="{139C0734-8A26-4CA5-9F28-867AD92329B2}">
      <dgm:prSet/>
      <dgm:spPr/>
      <dgm:t>
        <a:bodyPr/>
        <a:lstStyle/>
        <a:p>
          <a:endParaRPr lang="zh-CN" altLang="en-US"/>
        </a:p>
      </dgm:t>
    </dgm:pt>
    <dgm:pt modelId="{A522F53B-C7A0-4EF7-BFC3-7EF036AF2503}">
      <dgm:prSet/>
      <dgm:spPr/>
      <dgm:t>
        <a:bodyPr/>
        <a:lstStyle/>
        <a:p>
          <a:pPr rtl="0"/>
          <a:r>
            <a:rPr lang="zh-CN" smtClean="0"/>
            <a:t>基础设施和分析工具</a:t>
          </a:r>
          <a:endParaRPr lang="zh-CN"/>
        </a:p>
      </dgm:t>
    </dgm:pt>
    <dgm:pt modelId="{04F0618F-5848-484E-B3ED-1AA5D568BD81}" type="parTrans" cxnId="{4C5FA1C5-6CD8-4D75-8DA9-89558796FF96}">
      <dgm:prSet/>
      <dgm:spPr/>
      <dgm:t>
        <a:bodyPr/>
        <a:lstStyle/>
        <a:p>
          <a:endParaRPr lang="zh-CN" altLang="en-US"/>
        </a:p>
      </dgm:t>
    </dgm:pt>
    <dgm:pt modelId="{0A47D072-168A-486A-A006-B486D60E3FAB}" type="sibTrans" cxnId="{4C5FA1C5-6CD8-4D75-8DA9-89558796FF96}">
      <dgm:prSet/>
      <dgm:spPr/>
      <dgm:t>
        <a:bodyPr/>
        <a:lstStyle/>
        <a:p>
          <a:endParaRPr lang="zh-CN" altLang="en-US"/>
        </a:p>
      </dgm:t>
    </dgm:pt>
    <dgm:pt modelId="{135D2769-B42A-474D-82B3-6E6711CE163D}" type="pres">
      <dgm:prSet presAssocID="{BC974F9A-9C69-445D-8BEE-B859D782925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6D5724-937A-4331-B32C-E9813841419D}" type="pres">
      <dgm:prSet presAssocID="{BC974F9A-9C69-445D-8BEE-B859D782925A}" presName="arrow" presStyleLbl="bgShp" presStyleIdx="0" presStyleCnt="1"/>
      <dgm:spPr/>
    </dgm:pt>
    <dgm:pt modelId="{E3F31A28-0039-4E96-9C32-E666A436A40D}" type="pres">
      <dgm:prSet presAssocID="{BC974F9A-9C69-445D-8BEE-B859D782925A}" presName="points" presStyleCnt="0"/>
      <dgm:spPr/>
    </dgm:pt>
    <dgm:pt modelId="{13BE7620-27B5-4FFE-B0D6-DC5B45C90F15}" type="pres">
      <dgm:prSet presAssocID="{A90ACAE9-F8BE-4898-B263-F6B7594927C1}" presName="compositeA" presStyleCnt="0"/>
      <dgm:spPr/>
    </dgm:pt>
    <dgm:pt modelId="{9FED086E-555A-4CA5-8192-214C266E3A0E}" type="pres">
      <dgm:prSet presAssocID="{A90ACAE9-F8BE-4898-B263-F6B7594927C1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8F6EC8-96B8-462F-8288-F47246D9DAFF}" type="pres">
      <dgm:prSet presAssocID="{A90ACAE9-F8BE-4898-B263-F6B7594927C1}" presName="circleA" presStyleLbl="node1" presStyleIdx="0" presStyleCnt="8"/>
      <dgm:spPr/>
    </dgm:pt>
    <dgm:pt modelId="{4618A4E7-1CD0-459A-AF48-4E549452437F}" type="pres">
      <dgm:prSet presAssocID="{A90ACAE9-F8BE-4898-B263-F6B7594927C1}" presName="spaceA" presStyleCnt="0"/>
      <dgm:spPr/>
    </dgm:pt>
    <dgm:pt modelId="{BACCCE07-3747-4331-A214-CB7847F01F9A}" type="pres">
      <dgm:prSet presAssocID="{DFC2202B-12AB-49E4-9F2A-7737A5D007B2}" presName="space" presStyleCnt="0"/>
      <dgm:spPr/>
    </dgm:pt>
    <dgm:pt modelId="{8BB76FE0-6F66-4DD7-B966-D2FFC609B26C}" type="pres">
      <dgm:prSet presAssocID="{BD767096-04B4-46DF-8E31-6A5E66362C50}" presName="compositeB" presStyleCnt="0"/>
      <dgm:spPr/>
    </dgm:pt>
    <dgm:pt modelId="{F73EB0DB-8344-49E8-8551-4541236C8D21}" type="pres">
      <dgm:prSet presAssocID="{BD767096-04B4-46DF-8E31-6A5E66362C50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A4580-7B06-43AF-93FC-0A256FE53A39}" type="pres">
      <dgm:prSet presAssocID="{BD767096-04B4-46DF-8E31-6A5E66362C50}" presName="circleB" presStyleLbl="node1" presStyleIdx="1" presStyleCnt="8"/>
      <dgm:spPr/>
    </dgm:pt>
    <dgm:pt modelId="{670FE5E7-51F3-4621-92B4-C0E8C447D567}" type="pres">
      <dgm:prSet presAssocID="{BD767096-04B4-46DF-8E31-6A5E66362C50}" presName="spaceB" presStyleCnt="0"/>
      <dgm:spPr/>
    </dgm:pt>
    <dgm:pt modelId="{7B1CA8A8-8702-4A95-89A1-77A6D76447B6}" type="pres">
      <dgm:prSet presAssocID="{96C086A6-AC19-48F2-A881-6E0C52E4212B}" presName="space" presStyleCnt="0"/>
      <dgm:spPr/>
    </dgm:pt>
    <dgm:pt modelId="{DBC98B06-C859-44AE-BD0D-D30AC09B7C5A}" type="pres">
      <dgm:prSet presAssocID="{0915B348-5C87-4CA2-929E-F61D19C3084D}" presName="compositeA" presStyleCnt="0"/>
      <dgm:spPr/>
    </dgm:pt>
    <dgm:pt modelId="{BC31119E-F5B2-4E3A-9F48-3039F631B0DE}" type="pres">
      <dgm:prSet presAssocID="{0915B348-5C87-4CA2-929E-F61D19C3084D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D74D-2440-4712-B9CE-417E31482E97}" type="pres">
      <dgm:prSet presAssocID="{0915B348-5C87-4CA2-929E-F61D19C3084D}" presName="circleA" presStyleLbl="node1" presStyleIdx="2" presStyleCnt="8"/>
      <dgm:spPr/>
    </dgm:pt>
    <dgm:pt modelId="{D2330BE1-538B-4C3D-B06C-378105FEBF91}" type="pres">
      <dgm:prSet presAssocID="{0915B348-5C87-4CA2-929E-F61D19C3084D}" presName="spaceA" presStyleCnt="0"/>
      <dgm:spPr/>
    </dgm:pt>
    <dgm:pt modelId="{E830F81C-FD64-4EB9-B008-F971C6A122E8}" type="pres">
      <dgm:prSet presAssocID="{5C893D59-08F3-4177-AC4E-8AE03AF5583E}" presName="space" presStyleCnt="0"/>
      <dgm:spPr/>
    </dgm:pt>
    <dgm:pt modelId="{6CAA848B-1A09-452B-B6F3-D56368BD5EF4}" type="pres">
      <dgm:prSet presAssocID="{F548BAC1-36B3-4B00-A28F-37DBA15DE7E6}" presName="compositeB" presStyleCnt="0"/>
      <dgm:spPr/>
    </dgm:pt>
    <dgm:pt modelId="{3D697C35-C8D9-48DA-B066-A3CC86058598}" type="pres">
      <dgm:prSet presAssocID="{F548BAC1-36B3-4B00-A28F-37DBA15DE7E6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10742-0405-4D99-BF59-A3CCA5F288DF}" type="pres">
      <dgm:prSet presAssocID="{F548BAC1-36B3-4B00-A28F-37DBA15DE7E6}" presName="circleB" presStyleLbl="node1" presStyleIdx="3" presStyleCnt="8"/>
      <dgm:spPr/>
    </dgm:pt>
    <dgm:pt modelId="{96E61B78-07B9-4F8D-B324-90542D22ABE6}" type="pres">
      <dgm:prSet presAssocID="{F548BAC1-36B3-4B00-A28F-37DBA15DE7E6}" presName="spaceB" presStyleCnt="0"/>
      <dgm:spPr/>
    </dgm:pt>
    <dgm:pt modelId="{57867E9D-B6B1-4DE2-870C-AEF06261BF4C}" type="pres">
      <dgm:prSet presAssocID="{052C6C26-4700-4DD0-B7BA-32BF0E35243D}" presName="space" presStyleCnt="0"/>
      <dgm:spPr/>
    </dgm:pt>
    <dgm:pt modelId="{3ACB1CEA-ABDF-4821-9A36-B83303D9654D}" type="pres">
      <dgm:prSet presAssocID="{1CF383D1-8EA9-4C9B-877B-6D85A4F12169}" presName="compositeA" presStyleCnt="0"/>
      <dgm:spPr/>
    </dgm:pt>
    <dgm:pt modelId="{F04DC603-D72A-46FC-B5BE-CD924886C1F0}" type="pres">
      <dgm:prSet presAssocID="{1CF383D1-8EA9-4C9B-877B-6D85A4F12169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4A12D4-9192-418F-9CF0-644E2B20102D}" type="pres">
      <dgm:prSet presAssocID="{1CF383D1-8EA9-4C9B-877B-6D85A4F12169}" presName="circleA" presStyleLbl="node1" presStyleIdx="4" presStyleCnt="8"/>
      <dgm:spPr/>
    </dgm:pt>
    <dgm:pt modelId="{AA5989A0-7CCC-401E-AF1C-F09EEEC89818}" type="pres">
      <dgm:prSet presAssocID="{1CF383D1-8EA9-4C9B-877B-6D85A4F12169}" presName="spaceA" presStyleCnt="0"/>
      <dgm:spPr/>
    </dgm:pt>
    <dgm:pt modelId="{ADDD923E-4958-45D0-8DED-D4B4067A52ED}" type="pres">
      <dgm:prSet presAssocID="{06969299-4E0C-4DC0-A0AC-88C628C39677}" presName="space" presStyleCnt="0"/>
      <dgm:spPr/>
    </dgm:pt>
    <dgm:pt modelId="{2AD56B3B-7CA0-4C77-9A15-7C8ABBA05D1A}" type="pres">
      <dgm:prSet presAssocID="{6DB0B51A-C921-4986-8224-6C9650C5FF1A}" presName="compositeB" presStyleCnt="0"/>
      <dgm:spPr/>
    </dgm:pt>
    <dgm:pt modelId="{CBC19503-C353-48E1-B400-06A1011651E8}" type="pres">
      <dgm:prSet presAssocID="{6DB0B51A-C921-4986-8224-6C9650C5FF1A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404AA-AB10-41F6-9145-EF8FCA8F133E}" type="pres">
      <dgm:prSet presAssocID="{6DB0B51A-C921-4986-8224-6C9650C5FF1A}" presName="circleB" presStyleLbl="node1" presStyleIdx="5" presStyleCnt="8"/>
      <dgm:spPr/>
    </dgm:pt>
    <dgm:pt modelId="{619B2C61-D984-4F14-AD5C-AD0EC96831F4}" type="pres">
      <dgm:prSet presAssocID="{6DB0B51A-C921-4986-8224-6C9650C5FF1A}" presName="spaceB" presStyleCnt="0"/>
      <dgm:spPr/>
    </dgm:pt>
    <dgm:pt modelId="{9056A66E-0EFC-4B9C-A4D7-2B7921E95E9B}" type="pres">
      <dgm:prSet presAssocID="{A2F68F59-C59E-4527-9CE8-023BC330E8EF}" presName="space" presStyleCnt="0"/>
      <dgm:spPr/>
    </dgm:pt>
    <dgm:pt modelId="{7652132F-8A44-4F52-AEFA-CB11D700E89E}" type="pres">
      <dgm:prSet presAssocID="{9FFABF3A-1916-4F66-B973-0E1521EDD417}" presName="compositeA" presStyleCnt="0"/>
      <dgm:spPr/>
    </dgm:pt>
    <dgm:pt modelId="{A443E31F-C11B-41F7-84FB-3E5A61BA33AE}" type="pres">
      <dgm:prSet presAssocID="{9FFABF3A-1916-4F66-B973-0E1521EDD417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E1C15-3F8E-429F-8B4E-4F6FEE57DF23}" type="pres">
      <dgm:prSet presAssocID="{9FFABF3A-1916-4F66-B973-0E1521EDD417}" presName="circleA" presStyleLbl="node1" presStyleIdx="6" presStyleCnt="8"/>
      <dgm:spPr/>
    </dgm:pt>
    <dgm:pt modelId="{D21851C0-7F9B-4407-8639-83FF83D71016}" type="pres">
      <dgm:prSet presAssocID="{9FFABF3A-1916-4F66-B973-0E1521EDD417}" presName="spaceA" presStyleCnt="0"/>
      <dgm:spPr/>
    </dgm:pt>
    <dgm:pt modelId="{DB6006F2-8FDC-4547-B78F-1D2CC4F0BF5D}" type="pres">
      <dgm:prSet presAssocID="{2418241F-3665-4656-A8EE-0E13ABACF70F}" presName="space" presStyleCnt="0"/>
      <dgm:spPr/>
    </dgm:pt>
    <dgm:pt modelId="{87912BE4-A5CF-4B28-9F4C-4A06025DBDEB}" type="pres">
      <dgm:prSet presAssocID="{A522F53B-C7A0-4EF7-BFC3-7EF036AF2503}" presName="compositeB" presStyleCnt="0"/>
      <dgm:spPr/>
    </dgm:pt>
    <dgm:pt modelId="{A370C56C-0065-4E6A-9CCB-C0A10552C55F}" type="pres">
      <dgm:prSet presAssocID="{A522F53B-C7A0-4EF7-BFC3-7EF036AF2503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4692DC-BF7C-494D-B0D7-6723EAEF6992}" type="pres">
      <dgm:prSet presAssocID="{A522F53B-C7A0-4EF7-BFC3-7EF036AF2503}" presName="circleB" presStyleLbl="node1" presStyleIdx="7" presStyleCnt="8"/>
      <dgm:spPr/>
    </dgm:pt>
    <dgm:pt modelId="{C2F4109A-ABDA-4654-B21F-EFA3B750FF11}" type="pres">
      <dgm:prSet presAssocID="{A522F53B-C7A0-4EF7-BFC3-7EF036AF2503}" presName="spaceB" presStyleCnt="0"/>
      <dgm:spPr/>
    </dgm:pt>
  </dgm:ptLst>
  <dgm:cxnLst>
    <dgm:cxn modelId="{802DBFF6-D3D5-4D5F-9D02-5A3624155180}" type="presOf" srcId="{1CF383D1-8EA9-4C9B-877B-6D85A4F12169}" destId="{F04DC603-D72A-46FC-B5BE-CD924886C1F0}" srcOrd="0" destOrd="0" presId="urn:microsoft.com/office/officeart/2005/8/layout/hProcess11"/>
    <dgm:cxn modelId="{D14C6F08-7054-458F-93DA-6AFD01B6322F}" srcId="{BC974F9A-9C69-445D-8BEE-B859D782925A}" destId="{A90ACAE9-F8BE-4898-B263-F6B7594927C1}" srcOrd="0" destOrd="0" parTransId="{79DC009D-0A7A-484E-899F-BE94C33EA466}" sibTransId="{DFC2202B-12AB-49E4-9F2A-7737A5D007B2}"/>
    <dgm:cxn modelId="{DB758D6F-A698-4582-900D-D5B5CCFC2179}" type="presOf" srcId="{A522F53B-C7A0-4EF7-BFC3-7EF036AF2503}" destId="{A370C56C-0065-4E6A-9CCB-C0A10552C55F}" srcOrd="0" destOrd="0" presId="urn:microsoft.com/office/officeart/2005/8/layout/hProcess11"/>
    <dgm:cxn modelId="{5E1978DB-28D2-4006-B150-02EB4DB1B661}" srcId="{BC974F9A-9C69-445D-8BEE-B859D782925A}" destId="{BD767096-04B4-46DF-8E31-6A5E66362C50}" srcOrd="1" destOrd="0" parTransId="{A2826E6E-E493-471E-974F-0D725141A52D}" sibTransId="{96C086A6-AC19-48F2-A881-6E0C52E4212B}"/>
    <dgm:cxn modelId="{4D4D96A3-7DBB-48C6-BD42-50B276B3CF55}" type="presOf" srcId="{A90ACAE9-F8BE-4898-B263-F6B7594927C1}" destId="{9FED086E-555A-4CA5-8192-214C266E3A0E}" srcOrd="0" destOrd="0" presId="urn:microsoft.com/office/officeart/2005/8/layout/hProcess11"/>
    <dgm:cxn modelId="{F315BBC4-615B-4AE6-A24D-76A8ED9AD88F}" srcId="{BC974F9A-9C69-445D-8BEE-B859D782925A}" destId="{0915B348-5C87-4CA2-929E-F61D19C3084D}" srcOrd="2" destOrd="0" parTransId="{01571C57-4FAD-4FA5-9195-C057B38AE2A5}" sibTransId="{5C893D59-08F3-4177-AC4E-8AE03AF5583E}"/>
    <dgm:cxn modelId="{A831F927-C07F-4243-88F2-42E046B6A23F}" type="presOf" srcId="{9FFABF3A-1916-4F66-B973-0E1521EDD417}" destId="{A443E31F-C11B-41F7-84FB-3E5A61BA33AE}" srcOrd="0" destOrd="0" presId="urn:microsoft.com/office/officeart/2005/8/layout/hProcess11"/>
    <dgm:cxn modelId="{50FE8B80-25BE-4C3B-8EBE-37A4ACF35CB4}" type="presOf" srcId="{BD767096-04B4-46DF-8E31-6A5E66362C50}" destId="{F73EB0DB-8344-49E8-8551-4541236C8D21}" srcOrd="0" destOrd="0" presId="urn:microsoft.com/office/officeart/2005/8/layout/hProcess11"/>
    <dgm:cxn modelId="{A1E8B6AC-2890-4572-A5DB-0138FE404EE3}" srcId="{BC974F9A-9C69-445D-8BEE-B859D782925A}" destId="{1CF383D1-8EA9-4C9B-877B-6D85A4F12169}" srcOrd="4" destOrd="0" parTransId="{0D3B5079-F421-4EDD-AA69-ABECF144EE63}" sibTransId="{06969299-4E0C-4DC0-A0AC-88C628C39677}"/>
    <dgm:cxn modelId="{CB447CF2-9B50-42D2-99D4-CB6BE08E1C28}" type="presOf" srcId="{6DB0B51A-C921-4986-8224-6C9650C5FF1A}" destId="{CBC19503-C353-48E1-B400-06A1011651E8}" srcOrd="0" destOrd="0" presId="urn:microsoft.com/office/officeart/2005/8/layout/hProcess11"/>
    <dgm:cxn modelId="{812461D6-D03E-412F-8640-D13320DF9A9B}" type="presOf" srcId="{BC974F9A-9C69-445D-8BEE-B859D782925A}" destId="{135D2769-B42A-474D-82B3-6E6711CE163D}" srcOrd="0" destOrd="0" presId="urn:microsoft.com/office/officeart/2005/8/layout/hProcess11"/>
    <dgm:cxn modelId="{D49E65F2-E239-450B-ACE4-0EC7EFD2714C}" srcId="{BC974F9A-9C69-445D-8BEE-B859D782925A}" destId="{F548BAC1-36B3-4B00-A28F-37DBA15DE7E6}" srcOrd="3" destOrd="0" parTransId="{E0B2413B-8B99-4CFC-BF2C-0D5DCBE48E23}" sibTransId="{052C6C26-4700-4DD0-B7BA-32BF0E35243D}"/>
    <dgm:cxn modelId="{139C0734-8A26-4CA5-9F28-867AD92329B2}" srcId="{BC974F9A-9C69-445D-8BEE-B859D782925A}" destId="{9FFABF3A-1916-4F66-B973-0E1521EDD417}" srcOrd="6" destOrd="0" parTransId="{1306731C-D93B-4576-92C1-C9373A1089F9}" sibTransId="{2418241F-3665-4656-A8EE-0E13ABACF70F}"/>
    <dgm:cxn modelId="{4C5FA1C5-6CD8-4D75-8DA9-89558796FF96}" srcId="{BC974F9A-9C69-445D-8BEE-B859D782925A}" destId="{A522F53B-C7A0-4EF7-BFC3-7EF036AF2503}" srcOrd="7" destOrd="0" parTransId="{04F0618F-5848-484E-B3ED-1AA5D568BD81}" sibTransId="{0A47D072-168A-486A-A006-B486D60E3FAB}"/>
    <dgm:cxn modelId="{0F04AD32-6ABD-4306-AF02-F665CFA6B80C}" srcId="{BC974F9A-9C69-445D-8BEE-B859D782925A}" destId="{6DB0B51A-C921-4986-8224-6C9650C5FF1A}" srcOrd="5" destOrd="0" parTransId="{83126CF8-C86C-4AB6-A410-5478ABEB37D4}" sibTransId="{A2F68F59-C59E-4527-9CE8-023BC330E8EF}"/>
    <dgm:cxn modelId="{C5E982DD-015E-4E5F-8549-E909D6652041}" type="presOf" srcId="{F548BAC1-36B3-4B00-A28F-37DBA15DE7E6}" destId="{3D697C35-C8D9-48DA-B066-A3CC86058598}" srcOrd="0" destOrd="0" presId="urn:microsoft.com/office/officeart/2005/8/layout/hProcess11"/>
    <dgm:cxn modelId="{EABB4965-E718-4127-80DA-74A8339F6EE9}" type="presOf" srcId="{0915B348-5C87-4CA2-929E-F61D19C3084D}" destId="{BC31119E-F5B2-4E3A-9F48-3039F631B0DE}" srcOrd="0" destOrd="0" presId="urn:microsoft.com/office/officeart/2005/8/layout/hProcess11"/>
    <dgm:cxn modelId="{965C16E4-A07F-4EB3-A9A4-C74CF5BFD69E}" type="presParOf" srcId="{135D2769-B42A-474D-82B3-6E6711CE163D}" destId="{3E6D5724-937A-4331-B32C-E9813841419D}" srcOrd="0" destOrd="0" presId="urn:microsoft.com/office/officeart/2005/8/layout/hProcess11"/>
    <dgm:cxn modelId="{0DCA1E1F-E9D3-4DB2-9358-8D54B831FDB2}" type="presParOf" srcId="{135D2769-B42A-474D-82B3-6E6711CE163D}" destId="{E3F31A28-0039-4E96-9C32-E666A436A40D}" srcOrd="1" destOrd="0" presId="urn:microsoft.com/office/officeart/2005/8/layout/hProcess11"/>
    <dgm:cxn modelId="{06C3DCEC-13E9-44C2-913F-E20F971B02F6}" type="presParOf" srcId="{E3F31A28-0039-4E96-9C32-E666A436A40D}" destId="{13BE7620-27B5-4FFE-B0D6-DC5B45C90F15}" srcOrd="0" destOrd="0" presId="urn:microsoft.com/office/officeart/2005/8/layout/hProcess11"/>
    <dgm:cxn modelId="{CD3DC6F4-D744-479A-B45E-6791537025A0}" type="presParOf" srcId="{13BE7620-27B5-4FFE-B0D6-DC5B45C90F15}" destId="{9FED086E-555A-4CA5-8192-214C266E3A0E}" srcOrd="0" destOrd="0" presId="urn:microsoft.com/office/officeart/2005/8/layout/hProcess11"/>
    <dgm:cxn modelId="{2FA3489C-BD58-428C-9339-3D6966D59551}" type="presParOf" srcId="{13BE7620-27B5-4FFE-B0D6-DC5B45C90F15}" destId="{938F6EC8-96B8-462F-8288-F47246D9DAFF}" srcOrd="1" destOrd="0" presId="urn:microsoft.com/office/officeart/2005/8/layout/hProcess11"/>
    <dgm:cxn modelId="{027CFD89-9260-4EDC-8F77-AB94DCC76C98}" type="presParOf" srcId="{13BE7620-27B5-4FFE-B0D6-DC5B45C90F15}" destId="{4618A4E7-1CD0-459A-AF48-4E549452437F}" srcOrd="2" destOrd="0" presId="urn:microsoft.com/office/officeart/2005/8/layout/hProcess11"/>
    <dgm:cxn modelId="{779E5149-46EF-444D-A1A5-210C42A42C43}" type="presParOf" srcId="{E3F31A28-0039-4E96-9C32-E666A436A40D}" destId="{BACCCE07-3747-4331-A214-CB7847F01F9A}" srcOrd="1" destOrd="0" presId="urn:microsoft.com/office/officeart/2005/8/layout/hProcess11"/>
    <dgm:cxn modelId="{D993EE73-9E51-4768-91D0-78E79A71076D}" type="presParOf" srcId="{E3F31A28-0039-4E96-9C32-E666A436A40D}" destId="{8BB76FE0-6F66-4DD7-B966-D2FFC609B26C}" srcOrd="2" destOrd="0" presId="urn:microsoft.com/office/officeart/2005/8/layout/hProcess11"/>
    <dgm:cxn modelId="{D09AA103-DD46-4474-813A-69263B3FF56B}" type="presParOf" srcId="{8BB76FE0-6F66-4DD7-B966-D2FFC609B26C}" destId="{F73EB0DB-8344-49E8-8551-4541236C8D21}" srcOrd="0" destOrd="0" presId="urn:microsoft.com/office/officeart/2005/8/layout/hProcess11"/>
    <dgm:cxn modelId="{3D817107-1BF1-480C-ACEB-8B109C6A2E99}" type="presParOf" srcId="{8BB76FE0-6F66-4DD7-B966-D2FFC609B26C}" destId="{48CA4580-7B06-43AF-93FC-0A256FE53A39}" srcOrd="1" destOrd="0" presId="urn:microsoft.com/office/officeart/2005/8/layout/hProcess11"/>
    <dgm:cxn modelId="{DF5CC79D-C74B-43F1-84AB-0D79D033EA3A}" type="presParOf" srcId="{8BB76FE0-6F66-4DD7-B966-D2FFC609B26C}" destId="{670FE5E7-51F3-4621-92B4-C0E8C447D567}" srcOrd="2" destOrd="0" presId="urn:microsoft.com/office/officeart/2005/8/layout/hProcess11"/>
    <dgm:cxn modelId="{2CB3A4F0-36B3-454F-9006-A4760EF7AEAF}" type="presParOf" srcId="{E3F31A28-0039-4E96-9C32-E666A436A40D}" destId="{7B1CA8A8-8702-4A95-89A1-77A6D76447B6}" srcOrd="3" destOrd="0" presId="urn:microsoft.com/office/officeart/2005/8/layout/hProcess11"/>
    <dgm:cxn modelId="{E04ECDDF-91B3-4ACE-93C6-DB61FA53F6A1}" type="presParOf" srcId="{E3F31A28-0039-4E96-9C32-E666A436A40D}" destId="{DBC98B06-C859-44AE-BD0D-D30AC09B7C5A}" srcOrd="4" destOrd="0" presId="urn:microsoft.com/office/officeart/2005/8/layout/hProcess11"/>
    <dgm:cxn modelId="{41E99E02-C870-4FA4-A907-831E097141D7}" type="presParOf" srcId="{DBC98B06-C859-44AE-BD0D-D30AC09B7C5A}" destId="{BC31119E-F5B2-4E3A-9F48-3039F631B0DE}" srcOrd="0" destOrd="0" presId="urn:microsoft.com/office/officeart/2005/8/layout/hProcess11"/>
    <dgm:cxn modelId="{03EC98DE-EC0C-4E6A-91D0-4589AD60A31D}" type="presParOf" srcId="{DBC98B06-C859-44AE-BD0D-D30AC09B7C5A}" destId="{4F7CD74D-2440-4712-B9CE-417E31482E97}" srcOrd="1" destOrd="0" presId="urn:microsoft.com/office/officeart/2005/8/layout/hProcess11"/>
    <dgm:cxn modelId="{26A8493C-75F8-4AC3-A59C-5D36E6D508DE}" type="presParOf" srcId="{DBC98B06-C859-44AE-BD0D-D30AC09B7C5A}" destId="{D2330BE1-538B-4C3D-B06C-378105FEBF91}" srcOrd="2" destOrd="0" presId="urn:microsoft.com/office/officeart/2005/8/layout/hProcess11"/>
    <dgm:cxn modelId="{C0F8E072-FC3B-4C0F-9BE3-7706DCCE35DF}" type="presParOf" srcId="{E3F31A28-0039-4E96-9C32-E666A436A40D}" destId="{E830F81C-FD64-4EB9-B008-F971C6A122E8}" srcOrd="5" destOrd="0" presId="urn:microsoft.com/office/officeart/2005/8/layout/hProcess11"/>
    <dgm:cxn modelId="{D3055B86-DD7A-42C3-877C-2DA326E5CAAA}" type="presParOf" srcId="{E3F31A28-0039-4E96-9C32-E666A436A40D}" destId="{6CAA848B-1A09-452B-B6F3-D56368BD5EF4}" srcOrd="6" destOrd="0" presId="urn:microsoft.com/office/officeart/2005/8/layout/hProcess11"/>
    <dgm:cxn modelId="{DF9580DD-104D-454E-838F-8C3EEC9A2A30}" type="presParOf" srcId="{6CAA848B-1A09-452B-B6F3-D56368BD5EF4}" destId="{3D697C35-C8D9-48DA-B066-A3CC86058598}" srcOrd="0" destOrd="0" presId="urn:microsoft.com/office/officeart/2005/8/layout/hProcess11"/>
    <dgm:cxn modelId="{E2CDE40B-1948-4E8F-A5DC-2BF4DBB9BB1A}" type="presParOf" srcId="{6CAA848B-1A09-452B-B6F3-D56368BD5EF4}" destId="{FDF10742-0405-4D99-BF59-A3CCA5F288DF}" srcOrd="1" destOrd="0" presId="urn:microsoft.com/office/officeart/2005/8/layout/hProcess11"/>
    <dgm:cxn modelId="{F669123E-6550-4DF9-A2CC-142155B63DC2}" type="presParOf" srcId="{6CAA848B-1A09-452B-B6F3-D56368BD5EF4}" destId="{96E61B78-07B9-4F8D-B324-90542D22ABE6}" srcOrd="2" destOrd="0" presId="urn:microsoft.com/office/officeart/2005/8/layout/hProcess11"/>
    <dgm:cxn modelId="{D2935228-1C8D-4F8E-9A73-BFD085B1B80A}" type="presParOf" srcId="{E3F31A28-0039-4E96-9C32-E666A436A40D}" destId="{57867E9D-B6B1-4DE2-870C-AEF06261BF4C}" srcOrd="7" destOrd="0" presId="urn:microsoft.com/office/officeart/2005/8/layout/hProcess11"/>
    <dgm:cxn modelId="{011E3193-6473-497D-B4C4-888C6CBDC9E5}" type="presParOf" srcId="{E3F31A28-0039-4E96-9C32-E666A436A40D}" destId="{3ACB1CEA-ABDF-4821-9A36-B83303D9654D}" srcOrd="8" destOrd="0" presId="urn:microsoft.com/office/officeart/2005/8/layout/hProcess11"/>
    <dgm:cxn modelId="{59E48FE5-3148-43FA-9229-0A7ED84C2CB9}" type="presParOf" srcId="{3ACB1CEA-ABDF-4821-9A36-B83303D9654D}" destId="{F04DC603-D72A-46FC-B5BE-CD924886C1F0}" srcOrd="0" destOrd="0" presId="urn:microsoft.com/office/officeart/2005/8/layout/hProcess11"/>
    <dgm:cxn modelId="{AD67917A-F728-47A9-9462-7597AAE5B3C9}" type="presParOf" srcId="{3ACB1CEA-ABDF-4821-9A36-B83303D9654D}" destId="{8A4A12D4-9192-418F-9CF0-644E2B20102D}" srcOrd="1" destOrd="0" presId="urn:microsoft.com/office/officeart/2005/8/layout/hProcess11"/>
    <dgm:cxn modelId="{B5E057FF-1506-448C-AB89-3F1B8D0CAA91}" type="presParOf" srcId="{3ACB1CEA-ABDF-4821-9A36-B83303D9654D}" destId="{AA5989A0-7CCC-401E-AF1C-F09EEEC89818}" srcOrd="2" destOrd="0" presId="urn:microsoft.com/office/officeart/2005/8/layout/hProcess11"/>
    <dgm:cxn modelId="{B851BF42-2586-441C-B4AC-417B655E475F}" type="presParOf" srcId="{E3F31A28-0039-4E96-9C32-E666A436A40D}" destId="{ADDD923E-4958-45D0-8DED-D4B4067A52ED}" srcOrd="9" destOrd="0" presId="urn:microsoft.com/office/officeart/2005/8/layout/hProcess11"/>
    <dgm:cxn modelId="{4B1CF03D-5FD2-423B-AA25-FA61C179AA03}" type="presParOf" srcId="{E3F31A28-0039-4E96-9C32-E666A436A40D}" destId="{2AD56B3B-7CA0-4C77-9A15-7C8ABBA05D1A}" srcOrd="10" destOrd="0" presId="urn:microsoft.com/office/officeart/2005/8/layout/hProcess11"/>
    <dgm:cxn modelId="{0CB71A77-68E3-433B-B2C4-BB03DD8E06A0}" type="presParOf" srcId="{2AD56B3B-7CA0-4C77-9A15-7C8ABBA05D1A}" destId="{CBC19503-C353-48E1-B400-06A1011651E8}" srcOrd="0" destOrd="0" presId="urn:microsoft.com/office/officeart/2005/8/layout/hProcess11"/>
    <dgm:cxn modelId="{084D8F84-813F-432D-916A-25CE367B898C}" type="presParOf" srcId="{2AD56B3B-7CA0-4C77-9A15-7C8ABBA05D1A}" destId="{859404AA-AB10-41F6-9145-EF8FCA8F133E}" srcOrd="1" destOrd="0" presId="urn:microsoft.com/office/officeart/2005/8/layout/hProcess11"/>
    <dgm:cxn modelId="{0EBB70EC-A8D3-466F-9A1E-817E7677AD00}" type="presParOf" srcId="{2AD56B3B-7CA0-4C77-9A15-7C8ABBA05D1A}" destId="{619B2C61-D984-4F14-AD5C-AD0EC96831F4}" srcOrd="2" destOrd="0" presId="urn:microsoft.com/office/officeart/2005/8/layout/hProcess11"/>
    <dgm:cxn modelId="{A2FA5EAF-B95D-4159-95F5-C3909ACBF51A}" type="presParOf" srcId="{E3F31A28-0039-4E96-9C32-E666A436A40D}" destId="{9056A66E-0EFC-4B9C-A4D7-2B7921E95E9B}" srcOrd="11" destOrd="0" presId="urn:microsoft.com/office/officeart/2005/8/layout/hProcess11"/>
    <dgm:cxn modelId="{9D9F71F7-08E7-4079-A705-95A56B7974D5}" type="presParOf" srcId="{E3F31A28-0039-4E96-9C32-E666A436A40D}" destId="{7652132F-8A44-4F52-AEFA-CB11D700E89E}" srcOrd="12" destOrd="0" presId="urn:microsoft.com/office/officeart/2005/8/layout/hProcess11"/>
    <dgm:cxn modelId="{CEC961BF-430D-4245-AD0E-D3768E27059D}" type="presParOf" srcId="{7652132F-8A44-4F52-AEFA-CB11D700E89E}" destId="{A443E31F-C11B-41F7-84FB-3E5A61BA33AE}" srcOrd="0" destOrd="0" presId="urn:microsoft.com/office/officeart/2005/8/layout/hProcess11"/>
    <dgm:cxn modelId="{A7C48CBB-66D7-45F1-9304-BCB8593AE993}" type="presParOf" srcId="{7652132F-8A44-4F52-AEFA-CB11D700E89E}" destId="{A48E1C15-3F8E-429F-8B4E-4F6FEE57DF23}" srcOrd="1" destOrd="0" presId="urn:microsoft.com/office/officeart/2005/8/layout/hProcess11"/>
    <dgm:cxn modelId="{896AC9AC-1246-4D6D-AB6D-61351F6596DF}" type="presParOf" srcId="{7652132F-8A44-4F52-AEFA-CB11D700E89E}" destId="{D21851C0-7F9B-4407-8639-83FF83D71016}" srcOrd="2" destOrd="0" presId="urn:microsoft.com/office/officeart/2005/8/layout/hProcess11"/>
    <dgm:cxn modelId="{8FC2B173-1F6A-4EA6-8B76-EC213E4793BA}" type="presParOf" srcId="{E3F31A28-0039-4E96-9C32-E666A436A40D}" destId="{DB6006F2-8FDC-4547-B78F-1D2CC4F0BF5D}" srcOrd="13" destOrd="0" presId="urn:microsoft.com/office/officeart/2005/8/layout/hProcess11"/>
    <dgm:cxn modelId="{4FC98D0A-B620-41D9-BF5E-DF30FC80C103}" type="presParOf" srcId="{E3F31A28-0039-4E96-9C32-E666A436A40D}" destId="{87912BE4-A5CF-4B28-9F4C-4A06025DBDEB}" srcOrd="14" destOrd="0" presId="urn:microsoft.com/office/officeart/2005/8/layout/hProcess11"/>
    <dgm:cxn modelId="{918B6D43-6882-4D72-81B9-0E754D973E60}" type="presParOf" srcId="{87912BE4-A5CF-4B28-9F4C-4A06025DBDEB}" destId="{A370C56C-0065-4E6A-9CCB-C0A10552C55F}" srcOrd="0" destOrd="0" presId="urn:microsoft.com/office/officeart/2005/8/layout/hProcess11"/>
    <dgm:cxn modelId="{59EDA0E1-7881-4C90-A85E-13C0DEAD7C70}" type="presParOf" srcId="{87912BE4-A5CF-4B28-9F4C-4A06025DBDEB}" destId="{2A4692DC-BF7C-494D-B0D7-6723EAEF6992}" srcOrd="1" destOrd="0" presId="urn:microsoft.com/office/officeart/2005/8/layout/hProcess11"/>
    <dgm:cxn modelId="{3A877D6F-B6AA-442D-8EA9-1F14795874FF}" type="presParOf" srcId="{87912BE4-A5CF-4B28-9F4C-4A06025DBDEB}" destId="{C2F4109A-ABDA-4654-B21F-EFA3B750FF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64231" y="1916832"/>
            <a:ext cx="6693768" cy="1143000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技术体系</a:t>
            </a:r>
            <a:endParaRPr lang="zh-CN" alt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647728" y="3063461"/>
            <a:ext cx="5040560" cy="1752600"/>
          </a:xfrm>
        </p:spPr>
        <p:txBody>
          <a:bodyPr/>
          <a:lstStyle/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专题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技术与工具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4167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1.</a:t>
            </a:r>
            <a:r>
              <a:rPr lang="zh-CN" altLang="en-US" dirty="0" smtClean="0"/>
              <a:t>技术体系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620688"/>
            <a:ext cx="8485425" cy="57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959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346" y="712641"/>
            <a:ext cx="10162563" cy="821913"/>
          </a:xfrm>
        </p:spPr>
        <p:txBody>
          <a:bodyPr/>
          <a:lstStyle/>
          <a:p>
            <a:r>
              <a:rPr lang="zh-CN" altLang="en-US" b="1" dirty="0" smtClean="0"/>
              <a:t> 技术体系</a:t>
            </a:r>
            <a:endParaRPr lang="zh-CN" altLang="en-US" b="1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481888"/>
              </p:ext>
            </p:extLst>
          </p:nvPr>
        </p:nvGraphicFramePr>
        <p:xfrm>
          <a:off x="812800" y="1500175"/>
          <a:ext cx="938765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1.</a:t>
            </a:r>
            <a:r>
              <a:rPr lang="zh-CN" altLang="en-US" dirty="0" smtClean="0"/>
              <a:t>技术体系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25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2101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13753</TotalTime>
  <Words>106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1. 技术体系</vt:lpstr>
      <vt:lpstr> </vt:lpstr>
      <vt:lpstr> 技术体系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1566</cp:revision>
  <cp:lastPrinted>2017-07-17T10:21:59Z</cp:lastPrinted>
  <dcterms:created xsi:type="dcterms:W3CDTF">2007-03-02T11:26:21Z</dcterms:created>
  <dcterms:modified xsi:type="dcterms:W3CDTF">2017-12-04T11:45:24Z</dcterms:modified>
</cp:coreProperties>
</file>