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"/>
  </p:notesMasterIdLst>
  <p:handoutMasterIdLst>
    <p:handoutMasterId r:id="rId6"/>
  </p:handoutMasterIdLst>
  <p:sldIdLst>
    <p:sldId id="758" r:id="rId2"/>
    <p:sldId id="759" r:id="rId3"/>
    <p:sldId id="824" r:id="rId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9350" autoAdjust="0"/>
  </p:normalViewPr>
  <p:slideViewPr>
    <p:cSldViewPr>
      <p:cViewPr varScale="1">
        <p:scale>
          <a:sx n="44" d="100"/>
          <a:sy n="44" d="100"/>
        </p:scale>
        <p:origin x="48" y="4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F6B47-51D5-4D63-A44F-7762646DFB5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707BF2D9-3ECB-4EFC-8BA9-BC476B6EFAC3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结合自己的专业领域或研究兴趣，调研自己所属领域的数据计算技术与工具。</a:t>
          </a:r>
          <a:endParaRPr lang="zh-CN"/>
        </a:p>
      </dgm:t>
    </dgm:pt>
    <dgm:pt modelId="{C0076015-41FE-4E7A-913D-0A81E7E6DFCE}" type="parTrans" cxnId="{C44AC448-6341-43B9-A5C9-986DF84063DF}">
      <dgm:prSet/>
      <dgm:spPr/>
      <dgm:t>
        <a:bodyPr/>
        <a:lstStyle/>
        <a:p>
          <a:endParaRPr lang="zh-CN" altLang="en-US"/>
        </a:p>
      </dgm:t>
    </dgm:pt>
    <dgm:pt modelId="{B99A8669-B2AF-4A8C-9790-B13F5DD28C82}" type="sibTrans" cxnId="{C44AC448-6341-43B9-A5C9-986DF84063DF}">
      <dgm:prSet/>
      <dgm:spPr/>
      <dgm:t>
        <a:bodyPr/>
        <a:lstStyle/>
        <a:p>
          <a:endParaRPr lang="zh-CN" altLang="en-US"/>
        </a:p>
      </dgm:t>
    </dgm:pt>
    <dgm:pt modelId="{35D2AF25-29B0-4BB7-BF7A-E33783B96721}">
      <dgm:prSet/>
      <dgm:spPr/>
      <dgm:t>
        <a:bodyPr/>
        <a:lstStyle/>
        <a:p>
          <a:pPr rtl="0"/>
          <a:r>
            <a:rPr lang="zh-CN" smtClean="0"/>
            <a:t>调研常用数据计算平台（包括开源系统），并进行对比分析。</a:t>
          </a:r>
          <a:endParaRPr lang="zh-CN"/>
        </a:p>
      </dgm:t>
    </dgm:pt>
    <dgm:pt modelId="{D2BCB3EB-8CEF-495D-82BA-D3C3FDA0B777}" type="parTrans" cxnId="{0DDD7BCA-F196-45FE-9653-5E852156BF82}">
      <dgm:prSet/>
      <dgm:spPr/>
      <dgm:t>
        <a:bodyPr/>
        <a:lstStyle/>
        <a:p>
          <a:endParaRPr lang="zh-CN" altLang="en-US"/>
        </a:p>
      </dgm:t>
    </dgm:pt>
    <dgm:pt modelId="{9198D1AA-506B-4A0C-90B8-246AC510ECED}" type="sibTrans" cxnId="{0DDD7BCA-F196-45FE-9653-5E852156BF82}">
      <dgm:prSet/>
      <dgm:spPr/>
      <dgm:t>
        <a:bodyPr/>
        <a:lstStyle/>
        <a:p>
          <a:endParaRPr lang="zh-CN" altLang="en-US"/>
        </a:p>
      </dgm:t>
    </dgm:pt>
    <dgm:pt modelId="{A0122DEF-169E-4DC3-8ABB-8CF683AE8008}">
      <dgm:prSet/>
      <dgm:spPr/>
      <dgm:t>
        <a:bodyPr/>
        <a:lstStyle/>
        <a:p>
          <a:pPr rtl="0"/>
          <a:r>
            <a:rPr lang="zh-CN" smtClean="0"/>
            <a:t>用数据可视化方法解释</a:t>
          </a:r>
          <a:r>
            <a:rPr lang="en-US" smtClean="0"/>
            <a:t>MapReduce</a:t>
          </a:r>
          <a:r>
            <a:rPr lang="zh-CN" smtClean="0"/>
            <a:t>的基本框架执行过程。</a:t>
          </a:r>
          <a:endParaRPr lang="zh-CN"/>
        </a:p>
      </dgm:t>
    </dgm:pt>
    <dgm:pt modelId="{C799394C-A609-4E70-B9BD-59DF816A9F60}" type="parTrans" cxnId="{77D22509-6B31-46F1-A3B8-0A4D7A906358}">
      <dgm:prSet/>
      <dgm:spPr/>
      <dgm:t>
        <a:bodyPr/>
        <a:lstStyle/>
        <a:p>
          <a:endParaRPr lang="zh-CN" altLang="en-US"/>
        </a:p>
      </dgm:t>
    </dgm:pt>
    <dgm:pt modelId="{16838FD5-13FB-4076-8A0D-82C1FD25C5DB}" type="sibTrans" cxnId="{77D22509-6B31-46F1-A3B8-0A4D7A906358}">
      <dgm:prSet/>
      <dgm:spPr/>
      <dgm:t>
        <a:bodyPr/>
        <a:lstStyle/>
        <a:p>
          <a:endParaRPr lang="zh-CN" altLang="en-US"/>
        </a:p>
      </dgm:t>
    </dgm:pt>
    <dgm:pt modelId="{FF8C7CB2-97CE-432D-9571-E29806862AE0}">
      <dgm:prSet/>
      <dgm:spPr/>
      <dgm:t>
        <a:bodyPr/>
        <a:lstStyle/>
        <a:p>
          <a:pPr rtl="0"/>
          <a:r>
            <a:rPr lang="zh-CN" smtClean="0"/>
            <a:t>调查分析</a:t>
          </a:r>
          <a:r>
            <a:rPr lang="en-US" smtClean="0"/>
            <a:t>Hadoop MapReduce</a:t>
          </a:r>
          <a:r>
            <a:rPr lang="zh-CN" smtClean="0"/>
            <a:t>与</a:t>
          </a:r>
          <a:r>
            <a:rPr lang="en-US" smtClean="0"/>
            <a:t>Spark</a:t>
          </a:r>
          <a:r>
            <a:rPr lang="zh-CN" smtClean="0"/>
            <a:t>的区别与联系。</a:t>
          </a:r>
          <a:endParaRPr lang="zh-CN"/>
        </a:p>
      </dgm:t>
    </dgm:pt>
    <dgm:pt modelId="{B2312F31-2028-409E-96F9-1C5FBEFCCAC9}" type="parTrans" cxnId="{1F7C93D5-051C-4398-9316-2391E1B6CBDF}">
      <dgm:prSet/>
      <dgm:spPr/>
      <dgm:t>
        <a:bodyPr/>
        <a:lstStyle/>
        <a:p>
          <a:endParaRPr lang="zh-CN" altLang="en-US"/>
        </a:p>
      </dgm:t>
    </dgm:pt>
    <dgm:pt modelId="{EDE47138-7140-4694-AC4E-77E5059EDEF2}" type="sibTrans" cxnId="{1F7C93D5-051C-4398-9316-2391E1B6CBDF}">
      <dgm:prSet/>
      <dgm:spPr/>
      <dgm:t>
        <a:bodyPr/>
        <a:lstStyle/>
        <a:p>
          <a:endParaRPr lang="zh-CN" altLang="en-US"/>
        </a:p>
      </dgm:t>
    </dgm:pt>
    <dgm:pt modelId="{C3868D11-A809-4604-8AC6-B6E31BC6D371}">
      <dgm:prSet/>
      <dgm:spPr/>
      <dgm:t>
        <a:bodyPr/>
        <a:lstStyle/>
        <a:p>
          <a:pPr rtl="0"/>
          <a:r>
            <a:rPr lang="zh-CN" smtClean="0"/>
            <a:t>结合自己的专业领域或研究兴趣，调研自己所属领域的数据管理方法、技术与工具。</a:t>
          </a:r>
          <a:endParaRPr lang="zh-CN"/>
        </a:p>
      </dgm:t>
    </dgm:pt>
    <dgm:pt modelId="{2B06ECB4-3561-4BFB-9F02-D72639DD028F}" type="parTrans" cxnId="{3457425B-F5BD-4D14-91F4-AF0653089E55}">
      <dgm:prSet/>
      <dgm:spPr/>
      <dgm:t>
        <a:bodyPr/>
        <a:lstStyle/>
        <a:p>
          <a:endParaRPr lang="zh-CN" altLang="en-US"/>
        </a:p>
      </dgm:t>
    </dgm:pt>
    <dgm:pt modelId="{B1BDB9F6-BD08-4C1B-A6DE-A1E5C697B9EA}" type="sibTrans" cxnId="{3457425B-F5BD-4D14-91F4-AF0653089E55}">
      <dgm:prSet/>
      <dgm:spPr/>
      <dgm:t>
        <a:bodyPr/>
        <a:lstStyle/>
        <a:p>
          <a:endParaRPr lang="zh-CN" altLang="en-US"/>
        </a:p>
      </dgm:t>
    </dgm:pt>
    <dgm:pt modelId="{E30277B2-9101-4864-8C5F-16A17B8AFA18}">
      <dgm:prSet/>
      <dgm:spPr/>
      <dgm:t>
        <a:bodyPr/>
        <a:lstStyle/>
        <a:p>
          <a:pPr rtl="0"/>
          <a:r>
            <a:rPr lang="zh-CN" smtClean="0"/>
            <a:t>调查研究典型的</a:t>
          </a:r>
          <a:r>
            <a:rPr lang="en-US" smtClean="0"/>
            <a:t>2~3</a:t>
          </a:r>
          <a:r>
            <a:rPr lang="zh-CN" smtClean="0"/>
            <a:t>个关系数据库系统，并探讨其关键技术和主要特征。</a:t>
          </a:r>
          <a:endParaRPr lang="zh-CN"/>
        </a:p>
      </dgm:t>
    </dgm:pt>
    <dgm:pt modelId="{00694605-50DD-4A2E-84E6-B796E223B899}" type="parTrans" cxnId="{D12D8F92-5BFB-4150-8E78-C73080EB397D}">
      <dgm:prSet/>
      <dgm:spPr/>
      <dgm:t>
        <a:bodyPr/>
        <a:lstStyle/>
        <a:p>
          <a:endParaRPr lang="zh-CN" altLang="en-US"/>
        </a:p>
      </dgm:t>
    </dgm:pt>
    <dgm:pt modelId="{58FCD797-3F06-43D4-9DBB-7511F426CD1B}" type="sibTrans" cxnId="{D12D8F92-5BFB-4150-8E78-C73080EB397D}">
      <dgm:prSet/>
      <dgm:spPr/>
      <dgm:t>
        <a:bodyPr/>
        <a:lstStyle/>
        <a:p>
          <a:endParaRPr lang="zh-CN" altLang="en-US"/>
        </a:p>
      </dgm:t>
    </dgm:pt>
    <dgm:pt modelId="{CA70DE58-67E4-40DF-A1F5-7829A8258B19}">
      <dgm:prSet/>
      <dgm:spPr/>
      <dgm:t>
        <a:bodyPr/>
        <a:lstStyle/>
        <a:p>
          <a:pPr rtl="0"/>
          <a:r>
            <a:rPr lang="zh-CN" smtClean="0"/>
            <a:t>调查研究典型的</a:t>
          </a:r>
          <a:r>
            <a:rPr lang="en-US" smtClean="0"/>
            <a:t>2~3</a:t>
          </a:r>
          <a:r>
            <a:rPr lang="zh-CN" smtClean="0"/>
            <a:t>个</a:t>
          </a:r>
          <a:r>
            <a:rPr lang="en-US" smtClean="0"/>
            <a:t>NoSQL</a:t>
          </a:r>
          <a:r>
            <a:rPr lang="zh-CN" smtClean="0"/>
            <a:t>数据库系统，并探讨其关键技术和主要特征。</a:t>
          </a:r>
          <a:endParaRPr lang="zh-CN"/>
        </a:p>
      </dgm:t>
    </dgm:pt>
    <dgm:pt modelId="{84DD4ABF-19FA-4E67-874F-EF79E44FEE5A}" type="parTrans" cxnId="{3A7A5B10-D62D-4CAA-A1EC-89904595AFC4}">
      <dgm:prSet/>
      <dgm:spPr/>
      <dgm:t>
        <a:bodyPr/>
        <a:lstStyle/>
        <a:p>
          <a:endParaRPr lang="zh-CN" altLang="en-US"/>
        </a:p>
      </dgm:t>
    </dgm:pt>
    <dgm:pt modelId="{5B0C7A83-1439-4C47-B9CD-C51D212D89DA}" type="sibTrans" cxnId="{3A7A5B10-D62D-4CAA-A1EC-89904595AFC4}">
      <dgm:prSet/>
      <dgm:spPr/>
      <dgm:t>
        <a:bodyPr/>
        <a:lstStyle/>
        <a:p>
          <a:endParaRPr lang="zh-CN" altLang="en-US"/>
        </a:p>
      </dgm:t>
    </dgm:pt>
    <dgm:pt modelId="{528A175A-AD75-4850-B9DA-9BE405F63C3D}">
      <dgm:prSet/>
      <dgm:spPr/>
      <dgm:t>
        <a:bodyPr/>
        <a:lstStyle/>
        <a:p>
          <a:pPr rtl="0"/>
          <a:r>
            <a:rPr lang="zh-CN" smtClean="0"/>
            <a:t>对比分析关系数据库、</a:t>
          </a:r>
          <a:r>
            <a:rPr lang="en-US" smtClean="0"/>
            <a:t>NoSQL</a:t>
          </a:r>
          <a:r>
            <a:rPr lang="zh-CN" smtClean="0"/>
            <a:t>数据库和</a:t>
          </a:r>
          <a:r>
            <a:rPr lang="en-US" smtClean="0"/>
            <a:t>NewSQL</a:t>
          </a:r>
          <a:r>
            <a:rPr lang="zh-CN" smtClean="0"/>
            <a:t>数据库的区别与联系</a:t>
          </a:r>
          <a:endParaRPr lang="zh-CN"/>
        </a:p>
      </dgm:t>
    </dgm:pt>
    <dgm:pt modelId="{F827AE4F-64FC-4646-98B6-8DCEB1AA83FE}" type="parTrans" cxnId="{E30FF6D8-2BFF-4E70-A0F5-B69AB466E90A}">
      <dgm:prSet/>
      <dgm:spPr/>
      <dgm:t>
        <a:bodyPr/>
        <a:lstStyle/>
        <a:p>
          <a:endParaRPr lang="zh-CN" altLang="en-US"/>
        </a:p>
      </dgm:t>
    </dgm:pt>
    <dgm:pt modelId="{421F5223-0C63-485E-84B8-EAC4F78D29A3}" type="sibTrans" cxnId="{E30FF6D8-2BFF-4E70-A0F5-B69AB466E90A}">
      <dgm:prSet/>
      <dgm:spPr/>
      <dgm:t>
        <a:bodyPr/>
        <a:lstStyle/>
        <a:p>
          <a:endParaRPr lang="zh-CN" altLang="en-US"/>
        </a:p>
      </dgm:t>
    </dgm:pt>
    <dgm:pt modelId="{711A6264-492D-410F-A566-337DC82B20E7}">
      <dgm:prSet/>
      <dgm:spPr/>
      <dgm:t>
        <a:bodyPr/>
        <a:lstStyle/>
        <a:p>
          <a:pPr rtl="0"/>
          <a:r>
            <a:rPr lang="zh-CN" smtClean="0"/>
            <a:t>对比分析数据库技术与数据仓库技术的区别与联系。</a:t>
          </a:r>
          <a:endParaRPr lang="zh-CN"/>
        </a:p>
      </dgm:t>
    </dgm:pt>
    <dgm:pt modelId="{C0855856-1AA0-4FE4-BDD5-D4EF936C07D4}" type="parTrans" cxnId="{AA2B3A30-5B23-4E4C-9E48-BAD1863D0AFE}">
      <dgm:prSet/>
      <dgm:spPr/>
      <dgm:t>
        <a:bodyPr/>
        <a:lstStyle/>
        <a:p>
          <a:endParaRPr lang="zh-CN" altLang="en-US"/>
        </a:p>
      </dgm:t>
    </dgm:pt>
    <dgm:pt modelId="{5ABFF4D4-8049-4412-8603-A229B16DB53C}" type="sibTrans" cxnId="{AA2B3A30-5B23-4E4C-9E48-BAD1863D0AFE}">
      <dgm:prSet/>
      <dgm:spPr/>
      <dgm:t>
        <a:bodyPr/>
        <a:lstStyle/>
        <a:p>
          <a:endParaRPr lang="zh-CN" altLang="en-US"/>
        </a:p>
      </dgm:t>
    </dgm:pt>
    <dgm:pt modelId="{15F03C14-2EA6-4CBA-97DC-DF0464FD881B}">
      <dgm:prSet/>
      <dgm:spPr/>
      <dgm:t>
        <a:bodyPr/>
        <a:lstStyle/>
        <a:p>
          <a:pPr rtl="0"/>
          <a:r>
            <a:rPr lang="zh-CN" smtClean="0"/>
            <a:t>本专题所列出的参考文献，并采用数据可视化方法展示该领域的经典文献数据。</a:t>
          </a:r>
          <a:endParaRPr lang="zh-CN"/>
        </a:p>
      </dgm:t>
    </dgm:pt>
    <dgm:pt modelId="{A3669467-9B89-423C-B97B-048F3BF36A65}" type="parTrans" cxnId="{AC2FC35A-1433-4329-9778-FB2FA32DEF24}">
      <dgm:prSet/>
      <dgm:spPr/>
      <dgm:t>
        <a:bodyPr/>
        <a:lstStyle/>
        <a:p>
          <a:endParaRPr lang="zh-CN" altLang="en-US"/>
        </a:p>
      </dgm:t>
    </dgm:pt>
    <dgm:pt modelId="{7D9B13F4-A427-4A88-929E-505A6C3834CB}" type="sibTrans" cxnId="{AC2FC35A-1433-4329-9778-FB2FA32DEF24}">
      <dgm:prSet/>
      <dgm:spPr/>
      <dgm:t>
        <a:bodyPr/>
        <a:lstStyle/>
        <a:p>
          <a:endParaRPr lang="zh-CN" altLang="en-US"/>
        </a:p>
      </dgm:t>
    </dgm:pt>
    <dgm:pt modelId="{599F678F-734F-4AED-8968-A37497E598A9}" type="pres">
      <dgm:prSet presAssocID="{21DF6B47-51D5-4D63-A44F-7762646DF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B56D32A-13F9-4FE8-B267-7CA5A5E4436B}" type="pres">
      <dgm:prSet presAssocID="{707BF2D9-3ECB-4EFC-8BA9-BC476B6EFAC3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09105E-E893-4201-8C3E-8AF9D2FAF2BF}" type="pres">
      <dgm:prSet presAssocID="{B99A8669-B2AF-4A8C-9790-B13F5DD28C82}" presName="spacer" presStyleCnt="0"/>
      <dgm:spPr/>
    </dgm:pt>
    <dgm:pt modelId="{3CEDA546-5A8E-4698-BD90-0713F28F2B9D}" type="pres">
      <dgm:prSet presAssocID="{35D2AF25-29B0-4BB7-BF7A-E33783B96721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EEE7F-31EA-4923-BB72-4C615B881AFF}" type="pres">
      <dgm:prSet presAssocID="{9198D1AA-506B-4A0C-90B8-246AC510ECED}" presName="spacer" presStyleCnt="0"/>
      <dgm:spPr/>
    </dgm:pt>
    <dgm:pt modelId="{10C8CD3C-A123-45ED-BBFE-37BBB1DA9103}" type="pres">
      <dgm:prSet presAssocID="{A0122DEF-169E-4DC3-8ABB-8CF683AE8008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2C9133-9B7F-4861-A260-380A9B3270E9}" type="pres">
      <dgm:prSet presAssocID="{16838FD5-13FB-4076-8A0D-82C1FD25C5DB}" presName="spacer" presStyleCnt="0"/>
      <dgm:spPr/>
    </dgm:pt>
    <dgm:pt modelId="{5D3D336C-E80F-425E-A804-030A76A2AC5E}" type="pres">
      <dgm:prSet presAssocID="{FF8C7CB2-97CE-432D-9571-E29806862AE0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1D9DA4-EC56-4AB7-9FCD-9C1B6C74D022}" type="pres">
      <dgm:prSet presAssocID="{EDE47138-7140-4694-AC4E-77E5059EDEF2}" presName="spacer" presStyleCnt="0"/>
      <dgm:spPr/>
    </dgm:pt>
    <dgm:pt modelId="{081B9F6E-ABF2-4821-AEF1-06630B55D4F7}" type="pres">
      <dgm:prSet presAssocID="{C3868D11-A809-4604-8AC6-B6E31BC6D371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7A8AF8-E32C-4E8D-90C4-342130AC9A18}" type="pres">
      <dgm:prSet presAssocID="{B1BDB9F6-BD08-4C1B-A6DE-A1E5C697B9EA}" presName="spacer" presStyleCnt="0"/>
      <dgm:spPr/>
    </dgm:pt>
    <dgm:pt modelId="{8EEF6E50-B28C-4068-A1B5-04331DC5FDA1}" type="pres">
      <dgm:prSet presAssocID="{E30277B2-9101-4864-8C5F-16A17B8AFA18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9931D4-0412-42F4-B54D-7B61C25F0161}" type="pres">
      <dgm:prSet presAssocID="{58FCD797-3F06-43D4-9DBB-7511F426CD1B}" presName="spacer" presStyleCnt="0"/>
      <dgm:spPr/>
    </dgm:pt>
    <dgm:pt modelId="{1129A002-2693-47F9-B849-3F436B8D33A8}" type="pres">
      <dgm:prSet presAssocID="{CA70DE58-67E4-40DF-A1F5-7829A8258B19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3BC9BD-3A72-4750-ADF6-827D1D41CADA}" type="pres">
      <dgm:prSet presAssocID="{5B0C7A83-1439-4C47-B9CD-C51D212D89DA}" presName="spacer" presStyleCnt="0"/>
      <dgm:spPr/>
    </dgm:pt>
    <dgm:pt modelId="{7EF31036-8210-49FD-BEBC-266A4D537E5F}" type="pres">
      <dgm:prSet presAssocID="{528A175A-AD75-4850-B9DA-9BE405F63C3D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FB2459-5CA8-4FA6-BFAA-91E8B8F61581}" type="pres">
      <dgm:prSet presAssocID="{421F5223-0C63-485E-84B8-EAC4F78D29A3}" presName="spacer" presStyleCnt="0"/>
      <dgm:spPr/>
    </dgm:pt>
    <dgm:pt modelId="{430DFF35-6AA3-422B-B4F5-A9C4FD737748}" type="pres">
      <dgm:prSet presAssocID="{711A6264-492D-410F-A566-337DC82B20E7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9A5084-9214-43F3-99BF-00AC5E2252DE}" type="pres">
      <dgm:prSet presAssocID="{5ABFF4D4-8049-4412-8603-A229B16DB53C}" presName="spacer" presStyleCnt="0"/>
      <dgm:spPr/>
    </dgm:pt>
    <dgm:pt modelId="{CA0EAE9A-733A-4F96-8302-84B5BF568712}" type="pres">
      <dgm:prSet presAssocID="{15F03C14-2EA6-4CBA-97DC-DF0464FD881B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7A69E8-B383-40EC-9977-1F2433B0EC94}" type="presOf" srcId="{A0122DEF-169E-4DC3-8ABB-8CF683AE8008}" destId="{10C8CD3C-A123-45ED-BBFE-37BBB1DA9103}" srcOrd="0" destOrd="0" presId="urn:microsoft.com/office/officeart/2005/8/layout/vList2"/>
    <dgm:cxn modelId="{577E1E7C-6239-4095-B6B7-3A0310D78524}" type="presOf" srcId="{E30277B2-9101-4864-8C5F-16A17B8AFA18}" destId="{8EEF6E50-B28C-4068-A1B5-04331DC5FDA1}" srcOrd="0" destOrd="0" presId="urn:microsoft.com/office/officeart/2005/8/layout/vList2"/>
    <dgm:cxn modelId="{1F7C93D5-051C-4398-9316-2391E1B6CBDF}" srcId="{21DF6B47-51D5-4D63-A44F-7762646DFB5E}" destId="{FF8C7CB2-97CE-432D-9571-E29806862AE0}" srcOrd="3" destOrd="0" parTransId="{B2312F31-2028-409E-96F9-1C5FBEFCCAC9}" sibTransId="{EDE47138-7140-4694-AC4E-77E5059EDEF2}"/>
    <dgm:cxn modelId="{E30FF6D8-2BFF-4E70-A0F5-B69AB466E90A}" srcId="{21DF6B47-51D5-4D63-A44F-7762646DFB5E}" destId="{528A175A-AD75-4850-B9DA-9BE405F63C3D}" srcOrd="7" destOrd="0" parTransId="{F827AE4F-64FC-4646-98B6-8DCEB1AA83FE}" sibTransId="{421F5223-0C63-485E-84B8-EAC4F78D29A3}"/>
    <dgm:cxn modelId="{301A26DD-ECA1-40F9-A44F-197A63C6A9BF}" type="presOf" srcId="{FF8C7CB2-97CE-432D-9571-E29806862AE0}" destId="{5D3D336C-E80F-425E-A804-030A76A2AC5E}" srcOrd="0" destOrd="0" presId="urn:microsoft.com/office/officeart/2005/8/layout/vList2"/>
    <dgm:cxn modelId="{3A7A5B10-D62D-4CAA-A1EC-89904595AFC4}" srcId="{21DF6B47-51D5-4D63-A44F-7762646DFB5E}" destId="{CA70DE58-67E4-40DF-A1F5-7829A8258B19}" srcOrd="6" destOrd="0" parTransId="{84DD4ABF-19FA-4E67-874F-EF79E44FEE5A}" sibTransId="{5B0C7A83-1439-4C47-B9CD-C51D212D89DA}"/>
    <dgm:cxn modelId="{AC2FC35A-1433-4329-9778-FB2FA32DEF24}" srcId="{21DF6B47-51D5-4D63-A44F-7762646DFB5E}" destId="{15F03C14-2EA6-4CBA-97DC-DF0464FD881B}" srcOrd="9" destOrd="0" parTransId="{A3669467-9B89-423C-B97B-048F3BF36A65}" sibTransId="{7D9B13F4-A427-4A88-929E-505A6C3834CB}"/>
    <dgm:cxn modelId="{AD681184-7D42-4645-A8FA-0810166E34B9}" type="presOf" srcId="{C3868D11-A809-4604-8AC6-B6E31BC6D371}" destId="{081B9F6E-ABF2-4821-AEF1-06630B55D4F7}" srcOrd="0" destOrd="0" presId="urn:microsoft.com/office/officeart/2005/8/layout/vList2"/>
    <dgm:cxn modelId="{3D27A564-D97B-409A-8B10-DB60EA891DF9}" type="presOf" srcId="{21DF6B47-51D5-4D63-A44F-7762646DFB5E}" destId="{599F678F-734F-4AED-8968-A37497E598A9}" srcOrd="0" destOrd="0" presId="urn:microsoft.com/office/officeart/2005/8/layout/vList2"/>
    <dgm:cxn modelId="{3457425B-F5BD-4D14-91F4-AF0653089E55}" srcId="{21DF6B47-51D5-4D63-A44F-7762646DFB5E}" destId="{C3868D11-A809-4604-8AC6-B6E31BC6D371}" srcOrd="4" destOrd="0" parTransId="{2B06ECB4-3561-4BFB-9F02-D72639DD028F}" sibTransId="{B1BDB9F6-BD08-4C1B-A6DE-A1E5C697B9EA}"/>
    <dgm:cxn modelId="{C88F4A2E-A3AF-4330-8D10-092DAF1F5D7C}" type="presOf" srcId="{707BF2D9-3ECB-4EFC-8BA9-BC476B6EFAC3}" destId="{3B56D32A-13F9-4FE8-B267-7CA5A5E4436B}" srcOrd="0" destOrd="0" presId="urn:microsoft.com/office/officeart/2005/8/layout/vList2"/>
    <dgm:cxn modelId="{60CE269C-A51A-4D90-BCDB-A6FB2786B0A1}" type="presOf" srcId="{711A6264-492D-410F-A566-337DC82B20E7}" destId="{430DFF35-6AA3-422B-B4F5-A9C4FD737748}" srcOrd="0" destOrd="0" presId="urn:microsoft.com/office/officeart/2005/8/layout/vList2"/>
    <dgm:cxn modelId="{C44AC448-6341-43B9-A5C9-986DF84063DF}" srcId="{21DF6B47-51D5-4D63-A44F-7762646DFB5E}" destId="{707BF2D9-3ECB-4EFC-8BA9-BC476B6EFAC3}" srcOrd="0" destOrd="0" parTransId="{C0076015-41FE-4E7A-913D-0A81E7E6DFCE}" sibTransId="{B99A8669-B2AF-4A8C-9790-B13F5DD28C82}"/>
    <dgm:cxn modelId="{371EDBC4-5B19-462F-B089-AF40E0FBCE3F}" type="presOf" srcId="{15F03C14-2EA6-4CBA-97DC-DF0464FD881B}" destId="{CA0EAE9A-733A-4F96-8302-84B5BF568712}" srcOrd="0" destOrd="0" presId="urn:microsoft.com/office/officeart/2005/8/layout/vList2"/>
    <dgm:cxn modelId="{77D22509-6B31-46F1-A3B8-0A4D7A906358}" srcId="{21DF6B47-51D5-4D63-A44F-7762646DFB5E}" destId="{A0122DEF-169E-4DC3-8ABB-8CF683AE8008}" srcOrd="2" destOrd="0" parTransId="{C799394C-A609-4E70-B9BD-59DF816A9F60}" sibTransId="{16838FD5-13FB-4076-8A0D-82C1FD25C5DB}"/>
    <dgm:cxn modelId="{FD58D869-C73E-48F9-B2EC-B8E3977345C3}" type="presOf" srcId="{CA70DE58-67E4-40DF-A1F5-7829A8258B19}" destId="{1129A002-2693-47F9-B849-3F436B8D33A8}" srcOrd="0" destOrd="0" presId="urn:microsoft.com/office/officeart/2005/8/layout/vList2"/>
    <dgm:cxn modelId="{B309F563-E492-4BA4-AFD5-C99B6319B400}" type="presOf" srcId="{35D2AF25-29B0-4BB7-BF7A-E33783B96721}" destId="{3CEDA546-5A8E-4698-BD90-0713F28F2B9D}" srcOrd="0" destOrd="0" presId="urn:microsoft.com/office/officeart/2005/8/layout/vList2"/>
    <dgm:cxn modelId="{F7523860-737B-479F-92F3-FC61E76A0EB7}" type="presOf" srcId="{528A175A-AD75-4850-B9DA-9BE405F63C3D}" destId="{7EF31036-8210-49FD-BEBC-266A4D537E5F}" srcOrd="0" destOrd="0" presId="urn:microsoft.com/office/officeart/2005/8/layout/vList2"/>
    <dgm:cxn modelId="{0DDD7BCA-F196-45FE-9653-5E852156BF82}" srcId="{21DF6B47-51D5-4D63-A44F-7762646DFB5E}" destId="{35D2AF25-29B0-4BB7-BF7A-E33783B96721}" srcOrd="1" destOrd="0" parTransId="{D2BCB3EB-8CEF-495D-82BA-D3C3FDA0B777}" sibTransId="{9198D1AA-506B-4A0C-90B8-246AC510ECED}"/>
    <dgm:cxn modelId="{D12D8F92-5BFB-4150-8E78-C73080EB397D}" srcId="{21DF6B47-51D5-4D63-A44F-7762646DFB5E}" destId="{E30277B2-9101-4864-8C5F-16A17B8AFA18}" srcOrd="5" destOrd="0" parTransId="{00694605-50DD-4A2E-84E6-B796E223B899}" sibTransId="{58FCD797-3F06-43D4-9DBB-7511F426CD1B}"/>
    <dgm:cxn modelId="{AA2B3A30-5B23-4E4C-9E48-BAD1863D0AFE}" srcId="{21DF6B47-51D5-4D63-A44F-7762646DFB5E}" destId="{711A6264-492D-410F-A566-337DC82B20E7}" srcOrd="8" destOrd="0" parTransId="{C0855856-1AA0-4FE4-BDD5-D4EF936C07D4}" sibTransId="{5ABFF4D4-8049-4412-8603-A229B16DB53C}"/>
    <dgm:cxn modelId="{2CA8A7C5-A08D-4D35-BBD6-688093BD3944}" type="presParOf" srcId="{599F678F-734F-4AED-8968-A37497E598A9}" destId="{3B56D32A-13F9-4FE8-B267-7CA5A5E4436B}" srcOrd="0" destOrd="0" presId="urn:microsoft.com/office/officeart/2005/8/layout/vList2"/>
    <dgm:cxn modelId="{71B8AECE-4B6D-4E53-ADCB-1A953B6B7B99}" type="presParOf" srcId="{599F678F-734F-4AED-8968-A37497E598A9}" destId="{5909105E-E893-4201-8C3E-8AF9D2FAF2BF}" srcOrd="1" destOrd="0" presId="urn:microsoft.com/office/officeart/2005/8/layout/vList2"/>
    <dgm:cxn modelId="{EFDCC613-0C0B-46ED-B22E-3C4381E3EBBC}" type="presParOf" srcId="{599F678F-734F-4AED-8968-A37497E598A9}" destId="{3CEDA546-5A8E-4698-BD90-0713F28F2B9D}" srcOrd="2" destOrd="0" presId="urn:microsoft.com/office/officeart/2005/8/layout/vList2"/>
    <dgm:cxn modelId="{9737D67D-794E-4596-AA75-C88ACBEB4A2C}" type="presParOf" srcId="{599F678F-734F-4AED-8968-A37497E598A9}" destId="{B85EEE7F-31EA-4923-BB72-4C615B881AFF}" srcOrd="3" destOrd="0" presId="urn:microsoft.com/office/officeart/2005/8/layout/vList2"/>
    <dgm:cxn modelId="{24128B1D-86B6-490D-A553-D3B01DB80ACD}" type="presParOf" srcId="{599F678F-734F-4AED-8968-A37497E598A9}" destId="{10C8CD3C-A123-45ED-BBFE-37BBB1DA9103}" srcOrd="4" destOrd="0" presId="urn:microsoft.com/office/officeart/2005/8/layout/vList2"/>
    <dgm:cxn modelId="{AEDD6FE8-59B5-4750-8F1E-8FDAF76E3545}" type="presParOf" srcId="{599F678F-734F-4AED-8968-A37497E598A9}" destId="{AD2C9133-9B7F-4861-A260-380A9B3270E9}" srcOrd="5" destOrd="0" presId="urn:microsoft.com/office/officeart/2005/8/layout/vList2"/>
    <dgm:cxn modelId="{61DB1B3D-04A3-42F3-BB89-1E98D7E4D757}" type="presParOf" srcId="{599F678F-734F-4AED-8968-A37497E598A9}" destId="{5D3D336C-E80F-425E-A804-030A76A2AC5E}" srcOrd="6" destOrd="0" presId="urn:microsoft.com/office/officeart/2005/8/layout/vList2"/>
    <dgm:cxn modelId="{4E6D9624-1CDF-4013-AD47-711E631E2164}" type="presParOf" srcId="{599F678F-734F-4AED-8968-A37497E598A9}" destId="{4E1D9DA4-EC56-4AB7-9FCD-9C1B6C74D022}" srcOrd="7" destOrd="0" presId="urn:microsoft.com/office/officeart/2005/8/layout/vList2"/>
    <dgm:cxn modelId="{06F54C5D-2336-4993-BFAD-6A7F24874C01}" type="presParOf" srcId="{599F678F-734F-4AED-8968-A37497E598A9}" destId="{081B9F6E-ABF2-4821-AEF1-06630B55D4F7}" srcOrd="8" destOrd="0" presId="urn:microsoft.com/office/officeart/2005/8/layout/vList2"/>
    <dgm:cxn modelId="{05180B9B-F48B-4A6E-ABE0-810658B79295}" type="presParOf" srcId="{599F678F-734F-4AED-8968-A37497E598A9}" destId="{597A8AF8-E32C-4E8D-90C4-342130AC9A18}" srcOrd="9" destOrd="0" presId="urn:microsoft.com/office/officeart/2005/8/layout/vList2"/>
    <dgm:cxn modelId="{BF130139-91E4-492C-9BFB-13B9B862B561}" type="presParOf" srcId="{599F678F-734F-4AED-8968-A37497E598A9}" destId="{8EEF6E50-B28C-4068-A1B5-04331DC5FDA1}" srcOrd="10" destOrd="0" presId="urn:microsoft.com/office/officeart/2005/8/layout/vList2"/>
    <dgm:cxn modelId="{B17656B5-BC23-4BB2-8DE0-234212B5D027}" type="presParOf" srcId="{599F678F-734F-4AED-8968-A37497E598A9}" destId="{999931D4-0412-42F4-B54D-7B61C25F0161}" srcOrd="11" destOrd="0" presId="urn:microsoft.com/office/officeart/2005/8/layout/vList2"/>
    <dgm:cxn modelId="{CBA66459-D731-4C42-A2E0-8371E957AB00}" type="presParOf" srcId="{599F678F-734F-4AED-8968-A37497E598A9}" destId="{1129A002-2693-47F9-B849-3F436B8D33A8}" srcOrd="12" destOrd="0" presId="urn:microsoft.com/office/officeart/2005/8/layout/vList2"/>
    <dgm:cxn modelId="{556E660E-AF76-44DF-997F-0F1829B67CCD}" type="presParOf" srcId="{599F678F-734F-4AED-8968-A37497E598A9}" destId="{F23BC9BD-3A72-4750-ADF6-827D1D41CADA}" srcOrd="13" destOrd="0" presId="urn:microsoft.com/office/officeart/2005/8/layout/vList2"/>
    <dgm:cxn modelId="{4748A783-35EB-4581-8159-BE02F39469E6}" type="presParOf" srcId="{599F678F-734F-4AED-8968-A37497E598A9}" destId="{7EF31036-8210-49FD-BEBC-266A4D537E5F}" srcOrd="14" destOrd="0" presId="urn:microsoft.com/office/officeart/2005/8/layout/vList2"/>
    <dgm:cxn modelId="{AF1D1F64-5956-4528-B745-0658D4C76943}" type="presParOf" srcId="{599F678F-734F-4AED-8968-A37497E598A9}" destId="{7EFB2459-5CA8-4FA6-BFAA-91E8B8F61581}" srcOrd="15" destOrd="0" presId="urn:microsoft.com/office/officeart/2005/8/layout/vList2"/>
    <dgm:cxn modelId="{1C832B2E-2D6C-4F13-A448-1E10015A5B94}" type="presParOf" srcId="{599F678F-734F-4AED-8968-A37497E598A9}" destId="{430DFF35-6AA3-422B-B4F5-A9C4FD737748}" srcOrd="16" destOrd="0" presId="urn:microsoft.com/office/officeart/2005/8/layout/vList2"/>
    <dgm:cxn modelId="{984E895F-F4F9-4E32-85E3-CADD61096B0B}" type="presParOf" srcId="{599F678F-734F-4AED-8968-A37497E598A9}" destId="{FE9A5084-9214-43F3-99BF-00AC5E2252DE}" srcOrd="17" destOrd="0" presId="urn:microsoft.com/office/officeart/2005/8/layout/vList2"/>
    <dgm:cxn modelId="{68EC1C4F-E97F-4CA8-ACB1-476BFBDB1584}" type="presParOf" srcId="{599F678F-734F-4AED-8968-A37497E598A9}" destId="{CA0EAE9A-733A-4F96-8302-84B5BF568712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6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9" r:id="rId44"/>
    <p:sldLayoutId id="2147484499" r:id="rId45"/>
    <p:sldLayoutId id="2147484500" r:id="rId46"/>
    <p:sldLayoutId id="2147484513" r:id="rId47"/>
    <p:sldLayoutId id="2147484514" r:id="rId48"/>
    <p:sldLayoutId id="2147484515" r:id="rId49"/>
    <p:sldLayoutId id="2147484516" r:id="rId50"/>
    <p:sldLayoutId id="2147484517" r:id="rId51"/>
    <p:sldLayoutId id="2147484518" r:id="rId52"/>
    <p:sldLayoutId id="2147484519" r:id="rId53"/>
    <p:sldLayoutId id="2147484520" r:id="rId54"/>
    <p:sldLayoutId id="2147484521" r:id="rId55"/>
    <p:sldLayoutId id="2147484522" r:id="rId56"/>
    <p:sldLayoutId id="2147484528" r:id="rId57"/>
    <p:sldLayoutId id="2147484530" r:id="rId58"/>
    <p:sldLayoutId id="2147484531" r:id="rId59"/>
    <p:sldLayoutId id="2147484532" r:id="rId60"/>
    <p:sldLayoutId id="2147484534" r:id="rId61"/>
    <p:sldLayoutId id="2147484535" r:id="rId62"/>
    <p:sldLayoutId id="2147484537" r:id="rId63"/>
    <p:sldLayoutId id="2147484538" r:id="rId64"/>
    <p:sldLayoutId id="2147484539" r:id="rId65"/>
    <p:sldLayoutId id="2147484540" r:id="rId66"/>
    <p:sldLayoutId id="2147484542" r:id="rId67"/>
    <p:sldLayoutId id="2147484543" r:id="rId68"/>
    <p:sldLayoutId id="2147484544" r:id="rId69"/>
    <p:sldLayoutId id="2147484545" r:id="rId70"/>
    <p:sldLayoutId id="2147484546" r:id="rId71"/>
    <p:sldLayoutId id="2147484547" r:id="rId72"/>
    <p:sldLayoutId id="2147484548" r:id="rId73"/>
    <p:sldLayoutId id="2147484549" r:id="rId74"/>
    <p:sldLayoutId id="2147484550" r:id="rId75"/>
    <p:sldLayoutId id="2147484551" r:id="rId76"/>
    <p:sldLayoutId id="2147484552" r:id="rId77"/>
    <p:sldLayoutId id="2147484553" r:id="rId78"/>
    <p:sldLayoutId id="2147484554" r:id="rId79"/>
    <p:sldLayoutId id="2147484555" r:id="rId80"/>
    <p:sldLayoutId id="2147484556" r:id="rId81"/>
    <p:sldLayoutId id="2147484557" r:id="rId82"/>
    <p:sldLayoutId id="2147484558" r:id="rId83"/>
    <p:sldLayoutId id="2147484559" r:id="rId84"/>
    <p:sldLayoutId id="2147484560" r:id="rId85"/>
    <p:sldLayoutId id="2147484561" r:id="rId86"/>
    <p:sldLayoutId id="2147484563" r:id="rId87"/>
    <p:sldLayoutId id="2147484564" r:id="rId88"/>
    <p:sldLayoutId id="2147484565" r:id="rId89"/>
    <p:sldLayoutId id="2147484566" r:id="rId90"/>
    <p:sldLayoutId id="2147484567" r:id="rId91"/>
    <p:sldLayoutId id="2147484568" r:id="rId92"/>
    <p:sldLayoutId id="2147484569" r:id="rId93"/>
    <p:sldLayoutId id="2147484570" r:id="rId94"/>
    <p:sldLayoutId id="2147484573" r:id="rId95"/>
    <p:sldLayoutId id="2147484574" r:id="rId96"/>
    <p:sldLayoutId id="2147484575" r:id="rId97"/>
    <p:sldLayoutId id="2147484576" r:id="rId98"/>
    <p:sldLayoutId id="2147484578" r:id="rId99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64231" y="1916832"/>
            <a:ext cx="6693768" cy="1143000"/>
          </a:xfrm>
        </p:spPr>
        <p:txBody>
          <a:bodyPr/>
          <a:lstStyle/>
          <a:p>
            <a:r>
              <a:rPr lang="en-US" altLang="zh-CN" sz="4800" dirty="0" smtClean="0"/>
              <a:t>10.</a:t>
            </a:r>
            <a:r>
              <a:rPr lang="zh-CN" altLang="en-US" sz="4800" dirty="0" smtClean="0"/>
              <a:t> 习题</a:t>
            </a:r>
            <a:endParaRPr lang="zh-CN" altLang="en-US" sz="48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4211115" y="3429000"/>
            <a:ext cx="5040560" cy="1752600"/>
          </a:xfrm>
        </p:spPr>
        <p:txBody>
          <a:bodyPr/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▲9.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如何继续学习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▼结束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05442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082443" cy="821913"/>
          </a:xfrm>
        </p:spPr>
        <p:txBody>
          <a:bodyPr/>
          <a:lstStyle/>
          <a:p>
            <a:r>
              <a:rPr lang="zh-CN" altLang="en-US" sz="3600" b="1" dirty="0"/>
              <a:t>习  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 smtClean="0"/>
              <a:t>习题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94937"/>
              </p:ext>
            </p:extLst>
          </p:nvPr>
        </p:nvGraphicFramePr>
        <p:xfrm>
          <a:off x="812800" y="1500175"/>
          <a:ext cx="9891712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34110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738627" cy="821913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专题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技术与工具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►本专题结束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9891712" cy="476291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10" name="文本框 9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12" name="内容占位符 9"/>
          <p:cNvGraphicFramePr>
            <a:graphicFrameLocks/>
          </p:cNvGraphicFramePr>
          <p:nvPr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111578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13753</TotalTime>
  <Words>228</Words>
  <Application>Microsoft Office PowerPoint</Application>
  <PresentationFormat>宽屏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宋体</vt:lpstr>
      <vt:lpstr>Arial</vt:lpstr>
      <vt:lpstr>Calibri</vt:lpstr>
      <vt:lpstr>Times New Roman</vt:lpstr>
      <vt:lpstr>Wingdings</vt:lpstr>
      <vt:lpstr>Wingdings 2</vt:lpstr>
      <vt:lpstr>吉祥如意</vt:lpstr>
      <vt:lpstr>10. 习题</vt:lpstr>
      <vt:lpstr>习  题</vt:lpstr>
      <vt:lpstr> 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1566</cp:revision>
  <cp:lastPrinted>2017-07-17T10:21:59Z</cp:lastPrinted>
  <dcterms:created xsi:type="dcterms:W3CDTF">2007-03-02T11:26:21Z</dcterms:created>
  <dcterms:modified xsi:type="dcterms:W3CDTF">2017-12-04T11:52:39Z</dcterms:modified>
</cp:coreProperties>
</file>