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"/>
  </p:notesMasterIdLst>
  <p:handoutMasterIdLst>
    <p:handoutMasterId r:id="rId7"/>
  </p:handoutMasterIdLst>
  <p:sldIdLst>
    <p:sldId id="811" r:id="rId2"/>
    <p:sldId id="812" r:id="rId3"/>
    <p:sldId id="930" r:id="rId4"/>
    <p:sldId id="822" r:id="rId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800" dirty="0" smtClean="0"/>
              <a:t>8. </a:t>
            </a:r>
            <a:r>
              <a:rPr lang="zh-CN" altLang="en-US" sz="4800" dirty="0" smtClean="0"/>
              <a:t>发展趋势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575720" y="3645024"/>
            <a:ext cx="5040560" cy="175260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▲7 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29967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92510"/>
            <a:ext cx="10251752" cy="821913"/>
          </a:xfrm>
        </p:spPr>
        <p:txBody>
          <a:bodyPr/>
          <a:lstStyle/>
          <a:p>
            <a:r>
              <a:rPr lang="zh-CN" altLang="en-US" dirty="0" smtClean="0"/>
              <a:t>数据计算技术的发展趋势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发展趋势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9316" y="2348879"/>
            <a:ext cx="187884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56627"/>
              </p:ext>
            </p:extLst>
          </p:nvPr>
        </p:nvGraphicFramePr>
        <p:xfrm>
          <a:off x="2495600" y="1988840"/>
          <a:ext cx="6279100" cy="374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Visio" r:id="rId3" imgW="5705648" imgH="3429234" progId="Visio.Drawing.11">
                  <p:embed/>
                </p:oleObj>
              </mc:Choice>
              <mc:Fallback>
                <p:oleObj name="Visio" r:id="rId3" imgW="5705648" imgH="34292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988840"/>
                        <a:ext cx="6279100" cy="3744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261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92510"/>
            <a:ext cx="10251752" cy="821913"/>
          </a:xfrm>
        </p:spPr>
        <p:txBody>
          <a:bodyPr/>
          <a:lstStyle/>
          <a:p>
            <a:r>
              <a:rPr lang="zh-CN" altLang="en-US" dirty="0" smtClean="0"/>
              <a:t>数据管理技术的发展趋势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8.</a:t>
            </a:r>
            <a:r>
              <a:rPr lang="zh-CN" altLang="en-US" dirty="0" smtClean="0"/>
              <a:t>发展趋势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560" y="13462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687"/>
              </p:ext>
            </p:extLst>
          </p:nvPr>
        </p:nvGraphicFramePr>
        <p:xfrm>
          <a:off x="3310384" y="1478148"/>
          <a:ext cx="5256584" cy="48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Visio" r:id="rId3" imgW="5158729" imgH="4725000" progId="Visio.Drawing.11">
                  <p:embed/>
                </p:oleObj>
              </mc:Choice>
              <mc:Fallback>
                <p:oleObj name="Visio" r:id="rId3" imgW="5158729" imgH="4725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384" y="1478148"/>
                        <a:ext cx="5256584" cy="485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3247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941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92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8. 发展趋势</vt:lpstr>
      <vt:lpstr>数据计算技术的发展趋势</vt:lpstr>
      <vt:lpstr>数据管理技术的发展趋势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2017-12-04T11:50:56Z</dcterms:modified>
</cp:coreProperties>
</file>