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636" r:id="rId2"/>
    <p:sldId id="836" r:id="rId3"/>
    <p:sldId id="837" r:id="rId4"/>
    <p:sldId id="638" r:id="rId5"/>
    <p:sldId id="838" r:id="rId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66" d="100"/>
          <a:sy n="66" d="100"/>
        </p:scale>
        <p:origin x="79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898B1-0AE4-4777-8BD5-0550B7BA2AB9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9B95774A-53BB-4992-9AA6-B85F108D3A4F}">
      <dgm:prSet/>
      <dgm:spPr/>
      <dgm:t>
        <a:bodyPr/>
        <a:lstStyle/>
        <a:p>
          <a:pPr rtl="0"/>
          <a:r>
            <a:rPr lang="zh-CN" b="1" smtClean="0"/>
            <a:t>学习目的</a:t>
          </a:r>
          <a:endParaRPr lang="zh-CN"/>
        </a:p>
      </dgm:t>
    </dgm:pt>
    <dgm:pt modelId="{190FBE74-4916-4475-8D87-27096EA2CEE3}" type="parTrans" cxnId="{BA2A7690-B54C-4E1A-A422-9B6331C527F7}">
      <dgm:prSet/>
      <dgm:spPr/>
      <dgm:t>
        <a:bodyPr/>
        <a:lstStyle/>
        <a:p>
          <a:endParaRPr lang="zh-CN" altLang="en-US"/>
        </a:p>
      </dgm:t>
    </dgm:pt>
    <dgm:pt modelId="{5E856430-A8EB-4D13-BC14-F25FF65E2E1F}" type="sibTrans" cxnId="{BA2A7690-B54C-4E1A-A422-9B6331C527F7}">
      <dgm:prSet/>
      <dgm:spPr/>
      <dgm:t>
        <a:bodyPr/>
        <a:lstStyle/>
        <a:p>
          <a:endParaRPr lang="zh-CN" altLang="en-US"/>
        </a:p>
      </dgm:t>
    </dgm:pt>
    <dgm:pt modelId="{2F673B97-674C-448E-81B4-57CD4F87790F}">
      <dgm:prSet/>
      <dgm:spPr/>
      <dgm:t>
        <a:bodyPr/>
        <a:lstStyle/>
        <a:p>
          <a:pPr rtl="0"/>
          <a:r>
            <a:rPr lang="zh-CN" smtClean="0"/>
            <a:t>【掌握】数据产品的类型、特征及开发方法；</a:t>
          </a:r>
          <a:endParaRPr lang="zh-CN"/>
        </a:p>
      </dgm:t>
    </dgm:pt>
    <dgm:pt modelId="{9C50E976-0004-4541-9F38-17C07BC2E075}" type="parTrans" cxnId="{57FBCF29-EA51-49D3-9438-ACD83AAA032E}">
      <dgm:prSet/>
      <dgm:spPr/>
      <dgm:t>
        <a:bodyPr/>
        <a:lstStyle/>
        <a:p>
          <a:endParaRPr lang="zh-CN" altLang="en-US"/>
        </a:p>
      </dgm:t>
    </dgm:pt>
    <dgm:pt modelId="{9A6A58D5-FF08-4F04-B6AF-985A08600C1B}" type="sibTrans" cxnId="{57FBCF29-EA51-49D3-9438-ACD83AAA032E}">
      <dgm:prSet/>
      <dgm:spPr/>
      <dgm:t>
        <a:bodyPr/>
        <a:lstStyle/>
        <a:p>
          <a:endParaRPr lang="zh-CN" altLang="en-US"/>
        </a:p>
      </dgm:t>
    </dgm:pt>
    <dgm:pt modelId="{C54A4DD1-C57C-4DF4-B634-17641373781C}">
      <dgm:prSet/>
      <dgm:spPr/>
      <dgm:t>
        <a:bodyPr/>
        <a:lstStyle/>
        <a:p>
          <a:pPr rtl="0"/>
          <a:r>
            <a:rPr lang="zh-CN" smtClean="0"/>
            <a:t>【理解】数据能力评估方法、数据治理的主要内容、数据柔术的基本思想；</a:t>
          </a:r>
          <a:endParaRPr lang="zh-CN"/>
        </a:p>
      </dgm:t>
    </dgm:pt>
    <dgm:pt modelId="{67236FF7-FC7A-4635-A97C-03355F8E7B34}" type="parTrans" cxnId="{C1EF91E9-C561-4083-BB92-618A4F92C299}">
      <dgm:prSet/>
      <dgm:spPr/>
      <dgm:t>
        <a:bodyPr/>
        <a:lstStyle/>
        <a:p>
          <a:endParaRPr lang="zh-CN" altLang="en-US"/>
        </a:p>
      </dgm:t>
    </dgm:pt>
    <dgm:pt modelId="{14B24AE7-DA97-4CDB-AC3C-276A3A89573E}" type="sibTrans" cxnId="{C1EF91E9-C561-4083-BB92-618A4F92C299}">
      <dgm:prSet/>
      <dgm:spPr/>
      <dgm:t>
        <a:bodyPr/>
        <a:lstStyle/>
        <a:p>
          <a:endParaRPr lang="zh-CN" altLang="en-US"/>
        </a:p>
      </dgm:t>
    </dgm:pt>
    <dgm:pt modelId="{1BCB1D87-7D05-40C1-9290-B8E09EF3FC94}">
      <dgm:prSet/>
      <dgm:spPr/>
      <dgm:t>
        <a:bodyPr/>
        <a:lstStyle/>
        <a:p>
          <a:pPr rtl="0"/>
          <a:r>
            <a:rPr lang="zh-CN" smtClean="0"/>
            <a:t>【了解】数据战略的制定要求。</a:t>
          </a:r>
          <a:endParaRPr lang="zh-CN"/>
        </a:p>
      </dgm:t>
    </dgm:pt>
    <dgm:pt modelId="{EF6B9352-0172-4CC5-9C45-303D9228AB98}" type="parTrans" cxnId="{CDB9D3B8-5E5F-4CC0-940E-5AFBE1E0216E}">
      <dgm:prSet/>
      <dgm:spPr/>
      <dgm:t>
        <a:bodyPr/>
        <a:lstStyle/>
        <a:p>
          <a:endParaRPr lang="zh-CN" altLang="en-US"/>
        </a:p>
      </dgm:t>
    </dgm:pt>
    <dgm:pt modelId="{5F5A5F4A-B5F2-4C38-98F0-2F6F5B55303C}" type="sibTrans" cxnId="{CDB9D3B8-5E5F-4CC0-940E-5AFBE1E0216E}">
      <dgm:prSet/>
      <dgm:spPr/>
      <dgm:t>
        <a:bodyPr/>
        <a:lstStyle/>
        <a:p>
          <a:endParaRPr lang="zh-CN" altLang="en-US"/>
        </a:p>
      </dgm:t>
    </dgm:pt>
    <dgm:pt modelId="{08F19F5F-5046-4644-92FF-0BA32B8DB953}">
      <dgm:prSet/>
      <dgm:spPr/>
      <dgm:t>
        <a:bodyPr/>
        <a:lstStyle/>
        <a:p>
          <a:pPr rtl="0"/>
          <a:r>
            <a:rPr lang="zh-CN" b="1" smtClean="0"/>
            <a:t>学习重点</a:t>
          </a:r>
          <a:endParaRPr lang="zh-CN"/>
        </a:p>
      </dgm:t>
    </dgm:pt>
    <dgm:pt modelId="{78F0132B-C7D6-432D-BC5D-0259FD79ED3F}" type="parTrans" cxnId="{2450BED0-5DC3-4B14-A329-5B47CD9388AF}">
      <dgm:prSet/>
      <dgm:spPr/>
      <dgm:t>
        <a:bodyPr/>
        <a:lstStyle/>
        <a:p>
          <a:endParaRPr lang="zh-CN" altLang="en-US"/>
        </a:p>
      </dgm:t>
    </dgm:pt>
    <dgm:pt modelId="{5A4E1C54-C20F-4580-964C-A814EFDCDE69}" type="sibTrans" cxnId="{2450BED0-5DC3-4B14-A329-5B47CD9388AF}">
      <dgm:prSet/>
      <dgm:spPr/>
      <dgm:t>
        <a:bodyPr/>
        <a:lstStyle/>
        <a:p>
          <a:endParaRPr lang="zh-CN" altLang="en-US"/>
        </a:p>
      </dgm:t>
    </dgm:pt>
    <dgm:pt modelId="{7C1E1F8A-7323-477A-B738-3173E4259805}">
      <dgm:prSet/>
      <dgm:spPr/>
      <dgm:t>
        <a:bodyPr/>
        <a:lstStyle/>
        <a:p>
          <a:pPr rtl="0"/>
          <a:r>
            <a:rPr lang="zh-CN" smtClean="0"/>
            <a:t>数据产品的开发方法；</a:t>
          </a:r>
          <a:endParaRPr lang="zh-CN"/>
        </a:p>
      </dgm:t>
    </dgm:pt>
    <dgm:pt modelId="{93AA521E-2E24-47E3-8304-8D22CCB83A22}" type="parTrans" cxnId="{FA41B3A2-CE99-4AAD-9A02-9E8C6C6FD075}">
      <dgm:prSet/>
      <dgm:spPr/>
      <dgm:t>
        <a:bodyPr/>
        <a:lstStyle/>
        <a:p>
          <a:endParaRPr lang="zh-CN" altLang="en-US"/>
        </a:p>
      </dgm:t>
    </dgm:pt>
    <dgm:pt modelId="{9EEF6043-AD80-404B-B236-D0F847FCD009}" type="sibTrans" cxnId="{FA41B3A2-CE99-4AAD-9A02-9E8C6C6FD075}">
      <dgm:prSet/>
      <dgm:spPr/>
      <dgm:t>
        <a:bodyPr/>
        <a:lstStyle/>
        <a:p>
          <a:endParaRPr lang="zh-CN" altLang="en-US"/>
        </a:p>
      </dgm:t>
    </dgm:pt>
    <dgm:pt modelId="{7DE7E640-F497-4F59-A3A0-BB1C52AA1EAA}">
      <dgm:prSet/>
      <dgm:spPr/>
      <dgm:t>
        <a:bodyPr/>
        <a:lstStyle/>
        <a:p>
          <a:pPr rtl="0"/>
          <a:r>
            <a:rPr lang="zh-CN" smtClean="0"/>
            <a:t>数据能力的评估方法；</a:t>
          </a:r>
          <a:endParaRPr lang="zh-CN"/>
        </a:p>
      </dgm:t>
    </dgm:pt>
    <dgm:pt modelId="{FBF37F6F-C591-4BA3-A1E9-514DB225DA01}" type="parTrans" cxnId="{6CDC2D70-6C31-4C58-ABCF-55B3BCCD85B0}">
      <dgm:prSet/>
      <dgm:spPr/>
      <dgm:t>
        <a:bodyPr/>
        <a:lstStyle/>
        <a:p>
          <a:endParaRPr lang="zh-CN" altLang="en-US"/>
        </a:p>
      </dgm:t>
    </dgm:pt>
    <dgm:pt modelId="{DA4AD50F-FE07-40EF-B496-0DB641A46BA1}" type="sibTrans" cxnId="{6CDC2D70-6C31-4C58-ABCF-55B3BCCD85B0}">
      <dgm:prSet/>
      <dgm:spPr/>
      <dgm:t>
        <a:bodyPr/>
        <a:lstStyle/>
        <a:p>
          <a:endParaRPr lang="zh-CN" altLang="en-US"/>
        </a:p>
      </dgm:t>
    </dgm:pt>
    <dgm:pt modelId="{6E1E6DD3-23E7-47E7-A7CC-89E2852DFE4E}">
      <dgm:prSet/>
      <dgm:spPr/>
      <dgm:t>
        <a:bodyPr/>
        <a:lstStyle/>
        <a:p>
          <a:pPr rtl="0"/>
          <a:r>
            <a:rPr lang="zh-CN" smtClean="0"/>
            <a:t>数据治理的重要内容；</a:t>
          </a:r>
          <a:endParaRPr lang="zh-CN"/>
        </a:p>
      </dgm:t>
    </dgm:pt>
    <dgm:pt modelId="{874A524C-48A4-4932-8DBD-5AAAF5F97046}" type="parTrans" cxnId="{C2485C90-0769-419F-A45D-130D8685D588}">
      <dgm:prSet/>
      <dgm:spPr/>
      <dgm:t>
        <a:bodyPr/>
        <a:lstStyle/>
        <a:p>
          <a:endParaRPr lang="zh-CN" altLang="en-US"/>
        </a:p>
      </dgm:t>
    </dgm:pt>
    <dgm:pt modelId="{25962209-A4E4-47B8-B60A-C88E81176412}" type="sibTrans" cxnId="{C2485C90-0769-419F-A45D-130D8685D588}">
      <dgm:prSet/>
      <dgm:spPr/>
      <dgm:t>
        <a:bodyPr/>
        <a:lstStyle/>
        <a:p>
          <a:endParaRPr lang="zh-CN" altLang="en-US"/>
        </a:p>
      </dgm:t>
    </dgm:pt>
    <dgm:pt modelId="{C578BFFA-3782-4F00-B99D-4BAB8411380D}">
      <dgm:prSet/>
      <dgm:spPr/>
      <dgm:t>
        <a:bodyPr/>
        <a:lstStyle/>
        <a:p>
          <a:pPr rtl="0"/>
          <a:r>
            <a:rPr lang="zh-CN" smtClean="0"/>
            <a:t>数据柔术的基本思想。</a:t>
          </a:r>
          <a:endParaRPr lang="zh-CN"/>
        </a:p>
      </dgm:t>
    </dgm:pt>
    <dgm:pt modelId="{8C90A7F2-0757-435A-88C7-EFF52F1132A5}" type="parTrans" cxnId="{EFB366E4-7D28-429C-A502-E23FF1B9293E}">
      <dgm:prSet/>
      <dgm:spPr/>
      <dgm:t>
        <a:bodyPr/>
        <a:lstStyle/>
        <a:p>
          <a:endParaRPr lang="zh-CN" altLang="en-US"/>
        </a:p>
      </dgm:t>
    </dgm:pt>
    <dgm:pt modelId="{885CBE48-B976-4CB9-9B35-9FA16418CF10}" type="sibTrans" cxnId="{EFB366E4-7D28-429C-A502-E23FF1B9293E}">
      <dgm:prSet/>
      <dgm:spPr/>
      <dgm:t>
        <a:bodyPr/>
        <a:lstStyle/>
        <a:p>
          <a:endParaRPr lang="zh-CN" altLang="en-US"/>
        </a:p>
      </dgm:t>
    </dgm:pt>
    <dgm:pt modelId="{D48802EC-D433-43BA-A8B8-F79C8442F7D2}">
      <dgm:prSet/>
      <dgm:spPr/>
      <dgm:t>
        <a:bodyPr/>
        <a:lstStyle/>
        <a:p>
          <a:pPr rtl="0"/>
          <a:r>
            <a:rPr lang="zh-CN" b="1" smtClean="0"/>
            <a:t>学习难点</a:t>
          </a:r>
          <a:endParaRPr lang="zh-CN"/>
        </a:p>
      </dgm:t>
    </dgm:pt>
    <dgm:pt modelId="{642E394B-F76C-4BFE-AECA-3ACF68987E8B}" type="parTrans" cxnId="{2F56FE39-9C31-4170-95CB-0C5144DC5ED2}">
      <dgm:prSet/>
      <dgm:spPr/>
      <dgm:t>
        <a:bodyPr/>
        <a:lstStyle/>
        <a:p>
          <a:endParaRPr lang="zh-CN" altLang="en-US"/>
        </a:p>
      </dgm:t>
    </dgm:pt>
    <dgm:pt modelId="{B7065467-B6B9-447C-B59E-31208ACFBBC4}" type="sibTrans" cxnId="{2F56FE39-9C31-4170-95CB-0C5144DC5ED2}">
      <dgm:prSet/>
      <dgm:spPr/>
      <dgm:t>
        <a:bodyPr/>
        <a:lstStyle/>
        <a:p>
          <a:endParaRPr lang="zh-CN" altLang="en-US"/>
        </a:p>
      </dgm:t>
    </dgm:pt>
    <dgm:pt modelId="{1D3AB2EB-1B2D-4A83-B8C3-59E678025566}">
      <dgm:prSet/>
      <dgm:spPr/>
      <dgm:t>
        <a:bodyPr/>
        <a:lstStyle/>
        <a:p>
          <a:pPr rtl="0"/>
          <a:r>
            <a:rPr lang="zh-CN" smtClean="0"/>
            <a:t>数据产品的设计；</a:t>
          </a:r>
          <a:endParaRPr lang="zh-CN"/>
        </a:p>
      </dgm:t>
    </dgm:pt>
    <dgm:pt modelId="{CEF0EBFD-BFE8-4DB1-AB1C-5119711382D4}" type="parTrans" cxnId="{5BD06EA0-8460-41AF-9190-D699B38E9676}">
      <dgm:prSet/>
      <dgm:spPr/>
      <dgm:t>
        <a:bodyPr/>
        <a:lstStyle/>
        <a:p>
          <a:endParaRPr lang="zh-CN" altLang="en-US"/>
        </a:p>
      </dgm:t>
    </dgm:pt>
    <dgm:pt modelId="{3C0D8969-733A-4045-AC97-7D50FD102B26}" type="sibTrans" cxnId="{5BD06EA0-8460-41AF-9190-D699B38E9676}">
      <dgm:prSet/>
      <dgm:spPr/>
      <dgm:t>
        <a:bodyPr/>
        <a:lstStyle/>
        <a:p>
          <a:endParaRPr lang="zh-CN" altLang="en-US"/>
        </a:p>
      </dgm:t>
    </dgm:pt>
    <dgm:pt modelId="{3EA13581-F113-4BFA-A5E4-8D2FAAC950B7}">
      <dgm:prSet/>
      <dgm:spPr/>
      <dgm:t>
        <a:bodyPr/>
        <a:lstStyle/>
        <a:p>
          <a:pPr rtl="0"/>
          <a:r>
            <a:rPr lang="zh-CN" smtClean="0"/>
            <a:t>数据柔术的基本思想；</a:t>
          </a:r>
          <a:endParaRPr lang="zh-CN"/>
        </a:p>
      </dgm:t>
    </dgm:pt>
    <dgm:pt modelId="{DEFE9D89-22AA-428B-9EA6-CE1BC6351834}" type="parTrans" cxnId="{0753C12C-7CEF-429C-9451-3F8773296CFD}">
      <dgm:prSet/>
      <dgm:spPr/>
      <dgm:t>
        <a:bodyPr/>
        <a:lstStyle/>
        <a:p>
          <a:endParaRPr lang="zh-CN" altLang="en-US"/>
        </a:p>
      </dgm:t>
    </dgm:pt>
    <dgm:pt modelId="{82477106-5E8F-4491-B965-9EB42C001531}" type="sibTrans" cxnId="{0753C12C-7CEF-429C-9451-3F8773296CFD}">
      <dgm:prSet/>
      <dgm:spPr/>
      <dgm:t>
        <a:bodyPr/>
        <a:lstStyle/>
        <a:p>
          <a:endParaRPr lang="zh-CN" altLang="en-US"/>
        </a:p>
      </dgm:t>
    </dgm:pt>
    <dgm:pt modelId="{0EFB927B-5B34-4AFC-9437-1F055E4B030F}">
      <dgm:prSet/>
      <dgm:spPr/>
      <dgm:t>
        <a:bodyPr/>
        <a:lstStyle/>
        <a:p>
          <a:pPr rtl="0"/>
          <a:r>
            <a:rPr lang="en-US" smtClean="0"/>
            <a:t>DMM</a:t>
          </a:r>
          <a:r>
            <a:rPr lang="zh-CN" smtClean="0"/>
            <a:t>模型的应用。</a:t>
          </a:r>
          <a:endParaRPr lang="zh-CN"/>
        </a:p>
      </dgm:t>
    </dgm:pt>
    <dgm:pt modelId="{6C8ACC53-BC57-4968-BFA5-79F993E6FBC9}" type="parTrans" cxnId="{64ADEC00-613A-4B5F-9AF6-9147D3CAF107}">
      <dgm:prSet/>
      <dgm:spPr/>
      <dgm:t>
        <a:bodyPr/>
        <a:lstStyle/>
        <a:p>
          <a:endParaRPr lang="zh-CN" altLang="en-US"/>
        </a:p>
      </dgm:t>
    </dgm:pt>
    <dgm:pt modelId="{10903CE2-DBC6-4521-8825-348E7C75C2D1}" type="sibTrans" cxnId="{64ADEC00-613A-4B5F-9AF6-9147D3CAF107}">
      <dgm:prSet/>
      <dgm:spPr/>
      <dgm:t>
        <a:bodyPr/>
        <a:lstStyle/>
        <a:p>
          <a:endParaRPr lang="zh-CN" altLang="en-US"/>
        </a:p>
      </dgm:t>
    </dgm:pt>
    <dgm:pt modelId="{BFFFABD1-A05F-4E1A-9752-8667C85206F7}" type="pres">
      <dgm:prSet presAssocID="{E3F898B1-0AE4-4777-8BD5-0550B7BA2A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D3FFD0-97AC-4DC6-99F3-17D2D214392F}" type="pres">
      <dgm:prSet presAssocID="{9B95774A-53BB-4992-9AA6-B85F108D3A4F}" presName="composite" presStyleCnt="0"/>
      <dgm:spPr/>
    </dgm:pt>
    <dgm:pt modelId="{EF28DC44-E5AA-4F18-A8DE-27DEE0692CAB}" type="pres">
      <dgm:prSet presAssocID="{9B95774A-53BB-4992-9AA6-B85F108D3A4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86B6AA-DBC8-49C3-94FF-C64E3AA3CFAE}" type="pres">
      <dgm:prSet presAssocID="{9B95774A-53BB-4992-9AA6-B85F108D3A4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CED57-0432-422B-BF18-A3C059E057B6}" type="pres">
      <dgm:prSet presAssocID="{5E856430-A8EB-4D13-BC14-F25FF65E2E1F}" presName="space" presStyleCnt="0"/>
      <dgm:spPr/>
    </dgm:pt>
    <dgm:pt modelId="{3028B5F9-0FF9-47DA-82DC-B9912AB6AFB7}" type="pres">
      <dgm:prSet presAssocID="{08F19F5F-5046-4644-92FF-0BA32B8DB953}" presName="composite" presStyleCnt="0"/>
      <dgm:spPr/>
    </dgm:pt>
    <dgm:pt modelId="{01A67C38-B616-4C49-AA03-E07A023CDE03}" type="pres">
      <dgm:prSet presAssocID="{08F19F5F-5046-4644-92FF-0BA32B8DB9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476A3D-2C25-495F-ACAF-E5E689AF142E}" type="pres">
      <dgm:prSet presAssocID="{08F19F5F-5046-4644-92FF-0BA32B8DB95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7E92F-0166-4C8E-9536-DA4B02BD7254}" type="pres">
      <dgm:prSet presAssocID="{5A4E1C54-C20F-4580-964C-A814EFDCDE69}" presName="space" presStyleCnt="0"/>
      <dgm:spPr/>
    </dgm:pt>
    <dgm:pt modelId="{FBF0FAD2-772C-476A-9116-EF30983114F1}" type="pres">
      <dgm:prSet presAssocID="{D48802EC-D433-43BA-A8B8-F79C8442F7D2}" presName="composite" presStyleCnt="0"/>
      <dgm:spPr/>
    </dgm:pt>
    <dgm:pt modelId="{45F522BC-599C-4B2C-B103-46AC10D891AA}" type="pres">
      <dgm:prSet presAssocID="{D48802EC-D433-43BA-A8B8-F79C8442F7D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64C22E-8F78-4E27-B7B9-44A501C999F1}" type="pres">
      <dgm:prSet presAssocID="{D48802EC-D433-43BA-A8B8-F79C8442F7D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B3D503-C9E4-430E-B522-D3D5DB17E968}" type="presOf" srcId="{7C1E1F8A-7323-477A-B738-3173E4259805}" destId="{DE476A3D-2C25-495F-ACAF-E5E689AF142E}" srcOrd="0" destOrd="0" presId="urn:microsoft.com/office/officeart/2005/8/layout/hList1"/>
    <dgm:cxn modelId="{EFB366E4-7D28-429C-A502-E23FF1B9293E}" srcId="{08F19F5F-5046-4644-92FF-0BA32B8DB953}" destId="{C578BFFA-3782-4F00-B99D-4BAB8411380D}" srcOrd="3" destOrd="0" parTransId="{8C90A7F2-0757-435A-88C7-EFF52F1132A5}" sibTransId="{885CBE48-B976-4CB9-9B35-9FA16418CF10}"/>
    <dgm:cxn modelId="{6CDC2D70-6C31-4C58-ABCF-55B3BCCD85B0}" srcId="{08F19F5F-5046-4644-92FF-0BA32B8DB953}" destId="{7DE7E640-F497-4F59-A3A0-BB1C52AA1EAA}" srcOrd="1" destOrd="0" parTransId="{FBF37F6F-C591-4BA3-A1E9-514DB225DA01}" sibTransId="{DA4AD50F-FE07-40EF-B496-0DB641A46BA1}"/>
    <dgm:cxn modelId="{682F2D86-130A-4D15-8949-259EA140EF33}" type="presOf" srcId="{C578BFFA-3782-4F00-B99D-4BAB8411380D}" destId="{DE476A3D-2C25-495F-ACAF-E5E689AF142E}" srcOrd="0" destOrd="3" presId="urn:microsoft.com/office/officeart/2005/8/layout/hList1"/>
    <dgm:cxn modelId="{4B6339E2-4B41-4213-8CD1-04281F2BC869}" type="presOf" srcId="{C54A4DD1-C57C-4DF4-B634-17641373781C}" destId="{9486B6AA-DBC8-49C3-94FF-C64E3AA3CFAE}" srcOrd="0" destOrd="1" presId="urn:microsoft.com/office/officeart/2005/8/layout/hList1"/>
    <dgm:cxn modelId="{FA41B3A2-CE99-4AAD-9A02-9E8C6C6FD075}" srcId="{08F19F5F-5046-4644-92FF-0BA32B8DB953}" destId="{7C1E1F8A-7323-477A-B738-3173E4259805}" srcOrd="0" destOrd="0" parTransId="{93AA521E-2E24-47E3-8304-8D22CCB83A22}" sibTransId="{9EEF6043-AD80-404B-B236-D0F847FCD009}"/>
    <dgm:cxn modelId="{E372D694-FDE8-46B9-9964-051E171B3B64}" type="presOf" srcId="{6E1E6DD3-23E7-47E7-A7CC-89E2852DFE4E}" destId="{DE476A3D-2C25-495F-ACAF-E5E689AF142E}" srcOrd="0" destOrd="2" presId="urn:microsoft.com/office/officeart/2005/8/layout/hList1"/>
    <dgm:cxn modelId="{C1EF91E9-C561-4083-BB92-618A4F92C299}" srcId="{9B95774A-53BB-4992-9AA6-B85F108D3A4F}" destId="{C54A4DD1-C57C-4DF4-B634-17641373781C}" srcOrd="1" destOrd="0" parTransId="{67236FF7-FC7A-4635-A97C-03355F8E7B34}" sibTransId="{14B24AE7-DA97-4CDB-AC3C-276A3A89573E}"/>
    <dgm:cxn modelId="{401A3B01-ACF9-4287-BF0E-6E10175BBC4C}" type="presOf" srcId="{1BCB1D87-7D05-40C1-9290-B8E09EF3FC94}" destId="{9486B6AA-DBC8-49C3-94FF-C64E3AA3CFAE}" srcOrd="0" destOrd="2" presId="urn:microsoft.com/office/officeart/2005/8/layout/hList1"/>
    <dgm:cxn modelId="{D4A520F9-A3A7-4CD8-9DF4-39D6D822C9CD}" type="presOf" srcId="{2F673B97-674C-448E-81B4-57CD4F87790F}" destId="{9486B6AA-DBC8-49C3-94FF-C64E3AA3CFAE}" srcOrd="0" destOrd="0" presId="urn:microsoft.com/office/officeart/2005/8/layout/hList1"/>
    <dgm:cxn modelId="{477389BC-44A0-4648-8EEC-EB3E431BA012}" type="presOf" srcId="{1D3AB2EB-1B2D-4A83-B8C3-59E678025566}" destId="{3064C22E-8F78-4E27-B7B9-44A501C999F1}" srcOrd="0" destOrd="0" presId="urn:microsoft.com/office/officeart/2005/8/layout/hList1"/>
    <dgm:cxn modelId="{BA2A7690-B54C-4E1A-A422-9B6331C527F7}" srcId="{E3F898B1-0AE4-4777-8BD5-0550B7BA2AB9}" destId="{9B95774A-53BB-4992-9AA6-B85F108D3A4F}" srcOrd="0" destOrd="0" parTransId="{190FBE74-4916-4475-8D87-27096EA2CEE3}" sibTransId="{5E856430-A8EB-4D13-BC14-F25FF65E2E1F}"/>
    <dgm:cxn modelId="{CACAA3D0-D76F-455E-A66E-00CDB6BD9C25}" type="presOf" srcId="{E3F898B1-0AE4-4777-8BD5-0550B7BA2AB9}" destId="{BFFFABD1-A05F-4E1A-9752-8667C85206F7}" srcOrd="0" destOrd="0" presId="urn:microsoft.com/office/officeart/2005/8/layout/hList1"/>
    <dgm:cxn modelId="{5BD06EA0-8460-41AF-9190-D699B38E9676}" srcId="{D48802EC-D433-43BA-A8B8-F79C8442F7D2}" destId="{1D3AB2EB-1B2D-4A83-B8C3-59E678025566}" srcOrd="0" destOrd="0" parTransId="{CEF0EBFD-BFE8-4DB1-AB1C-5119711382D4}" sibTransId="{3C0D8969-733A-4045-AC97-7D50FD102B26}"/>
    <dgm:cxn modelId="{57FBCF29-EA51-49D3-9438-ACD83AAA032E}" srcId="{9B95774A-53BB-4992-9AA6-B85F108D3A4F}" destId="{2F673B97-674C-448E-81B4-57CD4F87790F}" srcOrd="0" destOrd="0" parTransId="{9C50E976-0004-4541-9F38-17C07BC2E075}" sibTransId="{9A6A58D5-FF08-4F04-B6AF-985A08600C1B}"/>
    <dgm:cxn modelId="{0753C12C-7CEF-429C-9451-3F8773296CFD}" srcId="{D48802EC-D433-43BA-A8B8-F79C8442F7D2}" destId="{3EA13581-F113-4BFA-A5E4-8D2FAAC950B7}" srcOrd="1" destOrd="0" parTransId="{DEFE9D89-22AA-428B-9EA6-CE1BC6351834}" sibTransId="{82477106-5E8F-4491-B965-9EB42C001531}"/>
    <dgm:cxn modelId="{CDB9D3B8-5E5F-4CC0-940E-5AFBE1E0216E}" srcId="{9B95774A-53BB-4992-9AA6-B85F108D3A4F}" destId="{1BCB1D87-7D05-40C1-9290-B8E09EF3FC94}" srcOrd="2" destOrd="0" parTransId="{EF6B9352-0172-4CC5-9C45-303D9228AB98}" sibTransId="{5F5A5F4A-B5F2-4C38-98F0-2F6F5B55303C}"/>
    <dgm:cxn modelId="{C2485C90-0769-419F-A45D-130D8685D588}" srcId="{08F19F5F-5046-4644-92FF-0BA32B8DB953}" destId="{6E1E6DD3-23E7-47E7-A7CC-89E2852DFE4E}" srcOrd="2" destOrd="0" parTransId="{874A524C-48A4-4932-8DBD-5AAAF5F97046}" sibTransId="{25962209-A4E4-47B8-B60A-C88E81176412}"/>
    <dgm:cxn modelId="{2450BED0-5DC3-4B14-A329-5B47CD9388AF}" srcId="{E3F898B1-0AE4-4777-8BD5-0550B7BA2AB9}" destId="{08F19F5F-5046-4644-92FF-0BA32B8DB953}" srcOrd="1" destOrd="0" parTransId="{78F0132B-C7D6-432D-BC5D-0259FD79ED3F}" sibTransId="{5A4E1C54-C20F-4580-964C-A814EFDCDE69}"/>
    <dgm:cxn modelId="{E7D89D57-C39F-4A92-A55A-ED9C8B16EA50}" type="presOf" srcId="{3EA13581-F113-4BFA-A5E4-8D2FAAC950B7}" destId="{3064C22E-8F78-4E27-B7B9-44A501C999F1}" srcOrd="0" destOrd="1" presId="urn:microsoft.com/office/officeart/2005/8/layout/hList1"/>
    <dgm:cxn modelId="{6D3D50E9-1ECD-462A-9345-821521AA9971}" type="presOf" srcId="{D48802EC-D433-43BA-A8B8-F79C8442F7D2}" destId="{45F522BC-599C-4B2C-B103-46AC10D891AA}" srcOrd="0" destOrd="0" presId="urn:microsoft.com/office/officeart/2005/8/layout/hList1"/>
    <dgm:cxn modelId="{C7484911-C7AF-4E63-B72C-2BD7A76AD023}" type="presOf" srcId="{7DE7E640-F497-4F59-A3A0-BB1C52AA1EAA}" destId="{DE476A3D-2C25-495F-ACAF-E5E689AF142E}" srcOrd="0" destOrd="1" presId="urn:microsoft.com/office/officeart/2005/8/layout/hList1"/>
    <dgm:cxn modelId="{77F9D965-A351-43CA-BAC6-7933D1671762}" type="presOf" srcId="{9B95774A-53BB-4992-9AA6-B85F108D3A4F}" destId="{EF28DC44-E5AA-4F18-A8DE-27DEE0692CAB}" srcOrd="0" destOrd="0" presId="urn:microsoft.com/office/officeart/2005/8/layout/hList1"/>
    <dgm:cxn modelId="{00DA673B-E04A-4A10-903D-0A3A08B0371F}" type="presOf" srcId="{08F19F5F-5046-4644-92FF-0BA32B8DB953}" destId="{01A67C38-B616-4C49-AA03-E07A023CDE03}" srcOrd="0" destOrd="0" presId="urn:microsoft.com/office/officeart/2005/8/layout/hList1"/>
    <dgm:cxn modelId="{9C3DAECF-278C-4C4D-AD8E-4E94A894AF2B}" type="presOf" srcId="{0EFB927B-5B34-4AFC-9437-1F055E4B030F}" destId="{3064C22E-8F78-4E27-B7B9-44A501C999F1}" srcOrd="0" destOrd="2" presId="urn:microsoft.com/office/officeart/2005/8/layout/hList1"/>
    <dgm:cxn modelId="{64ADEC00-613A-4B5F-9AF6-9147D3CAF107}" srcId="{D48802EC-D433-43BA-A8B8-F79C8442F7D2}" destId="{0EFB927B-5B34-4AFC-9437-1F055E4B030F}" srcOrd="2" destOrd="0" parTransId="{6C8ACC53-BC57-4968-BFA5-79F993E6FBC9}" sibTransId="{10903CE2-DBC6-4521-8825-348E7C75C2D1}"/>
    <dgm:cxn modelId="{2F56FE39-9C31-4170-95CB-0C5144DC5ED2}" srcId="{E3F898B1-0AE4-4777-8BD5-0550B7BA2AB9}" destId="{D48802EC-D433-43BA-A8B8-F79C8442F7D2}" srcOrd="2" destOrd="0" parTransId="{642E394B-F76C-4BFE-AECA-3ACF68987E8B}" sibTransId="{B7065467-B6B9-447C-B59E-31208ACFBBC4}"/>
    <dgm:cxn modelId="{1E8C0A31-916D-4194-9876-4AB00EA5ADE7}" type="presParOf" srcId="{BFFFABD1-A05F-4E1A-9752-8667C85206F7}" destId="{B7D3FFD0-97AC-4DC6-99F3-17D2D214392F}" srcOrd="0" destOrd="0" presId="urn:microsoft.com/office/officeart/2005/8/layout/hList1"/>
    <dgm:cxn modelId="{0541C914-DABA-494B-9E21-11EEB6FCDC2D}" type="presParOf" srcId="{B7D3FFD0-97AC-4DC6-99F3-17D2D214392F}" destId="{EF28DC44-E5AA-4F18-A8DE-27DEE0692CAB}" srcOrd="0" destOrd="0" presId="urn:microsoft.com/office/officeart/2005/8/layout/hList1"/>
    <dgm:cxn modelId="{AC7D9BF7-80F7-4B5D-9AE6-DB0319DD459F}" type="presParOf" srcId="{B7D3FFD0-97AC-4DC6-99F3-17D2D214392F}" destId="{9486B6AA-DBC8-49C3-94FF-C64E3AA3CFAE}" srcOrd="1" destOrd="0" presId="urn:microsoft.com/office/officeart/2005/8/layout/hList1"/>
    <dgm:cxn modelId="{016D8F49-D988-4DC4-9BB3-3546C463BD9C}" type="presParOf" srcId="{BFFFABD1-A05F-4E1A-9752-8667C85206F7}" destId="{880CED57-0432-422B-BF18-A3C059E057B6}" srcOrd="1" destOrd="0" presId="urn:microsoft.com/office/officeart/2005/8/layout/hList1"/>
    <dgm:cxn modelId="{1B9A0FE3-A407-4429-AE55-E2E5B8D5A626}" type="presParOf" srcId="{BFFFABD1-A05F-4E1A-9752-8667C85206F7}" destId="{3028B5F9-0FF9-47DA-82DC-B9912AB6AFB7}" srcOrd="2" destOrd="0" presId="urn:microsoft.com/office/officeart/2005/8/layout/hList1"/>
    <dgm:cxn modelId="{EAFCE072-8629-4D46-8CAC-21005F7A25EF}" type="presParOf" srcId="{3028B5F9-0FF9-47DA-82DC-B9912AB6AFB7}" destId="{01A67C38-B616-4C49-AA03-E07A023CDE03}" srcOrd="0" destOrd="0" presId="urn:microsoft.com/office/officeart/2005/8/layout/hList1"/>
    <dgm:cxn modelId="{43316AA3-00C3-4C30-9734-688DDB2249DC}" type="presParOf" srcId="{3028B5F9-0FF9-47DA-82DC-B9912AB6AFB7}" destId="{DE476A3D-2C25-495F-ACAF-E5E689AF142E}" srcOrd="1" destOrd="0" presId="urn:microsoft.com/office/officeart/2005/8/layout/hList1"/>
    <dgm:cxn modelId="{033391FF-6250-45C5-8599-91A583D9E51F}" type="presParOf" srcId="{BFFFABD1-A05F-4E1A-9752-8667C85206F7}" destId="{1587E92F-0166-4C8E-9536-DA4B02BD7254}" srcOrd="3" destOrd="0" presId="urn:microsoft.com/office/officeart/2005/8/layout/hList1"/>
    <dgm:cxn modelId="{C3CA90BA-8909-4623-B61E-0C83C11155E0}" type="presParOf" srcId="{BFFFABD1-A05F-4E1A-9752-8667C85206F7}" destId="{FBF0FAD2-772C-476A-9116-EF30983114F1}" srcOrd="4" destOrd="0" presId="urn:microsoft.com/office/officeart/2005/8/layout/hList1"/>
    <dgm:cxn modelId="{CD94F444-67D8-4A54-B015-E1475582CF77}" type="presParOf" srcId="{FBF0FAD2-772C-476A-9116-EF30983114F1}" destId="{45F522BC-599C-4B2C-B103-46AC10D891AA}" srcOrd="0" destOrd="0" presId="urn:microsoft.com/office/officeart/2005/8/layout/hList1"/>
    <dgm:cxn modelId="{ADA3C395-8BBB-4CEC-A8F9-D71DA280CE0D}" type="presParOf" srcId="{FBF0FAD2-772C-476A-9116-EF30983114F1}" destId="{3064C22E-8F78-4E27-B7B9-44A501C999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123B46-A4E7-412F-8805-D62CF229935E}" type="doc">
      <dgm:prSet loTypeId="urn:microsoft.com/office/officeart/2005/8/layout/b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8F4CCC3-EDCE-45A2-AACB-D94CB5C77F21}">
      <dgm:prSet/>
      <dgm:spPr/>
      <dgm:t>
        <a:bodyPr/>
        <a:lstStyle/>
        <a:p>
          <a:pPr algn="ctr" rtl="0"/>
          <a:r>
            <a:rPr lang="en-US" altLang="zh-CN" b="1" dirty="0" smtClean="0"/>
            <a:t>1.</a:t>
          </a:r>
          <a:r>
            <a:rPr lang="zh-CN" b="1" dirty="0" smtClean="0"/>
            <a:t>数据</a:t>
          </a:r>
          <a:r>
            <a:rPr lang="zh-CN" altLang="en-US" b="1" dirty="0" smtClean="0"/>
            <a:t>产品开发</a:t>
          </a:r>
          <a:r>
            <a:rPr lang="zh-CN" b="1" dirty="0" smtClean="0"/>
            <a:t>与</a:t>
          </a:r>
          <a:r>
            <a:rPr lang="en-US" b="1" dirty="0" smtClean="0"/>
            <a:t>DS</a:t>
          </a:r>
          <a:endParaRPr lang="zh-CN" b="1" dirty="0"/>
        </a:p>
      </dgm:t>
    </dgm:pt>
    <dgm:pt modelId="{4E7BD9F4-04C5-4034-8D5E-09B49FCA7F97}" type="parTrans" cxnId="{100BED2B-AA5A-4B94-AF0C-39A3A485308E}">
      <dgm:prSet/>
      <dgm:spPr/>
      <dgm:t>
        <a:bodyPr/>
        <a:lstStyle/>
        <a:p>
          <a:pPr algn="ctr"/>
          <a:endParaRPr lang="zh-CN" altLang="en-US" b="1"/>
        </a:p>
      </dgm:t>
    </dgm:pt>
    <dgm:pt modelId="{B60928DA-64BB-437F-9723-452D5ECF4319}" type="sibTrans" cxnId="{100BED2B-AA5A-4B94-AF0C-39A3A485308E}">
      <dgm:prSet/>
      <dgm:spPr/>
      <dgm:t>
        <a:bodyPr/>
        <a:lstStyle/>
        <a:p>
          <a:pPr algn="ctr"/>
          <a:endParaRPr lang="zh-CN" altLang="en-US" b="1"/>
        </a:p>
      </dgm:t>
    </dgm:pt>
    <dgm:pt modelId="{24602B6A-AC06-4344-83E9-1F8605A09467}">
      <dgm:prSet/>
      <dgm:spPr/>
      <dgm:t>
        <a:bodyPr/>
        <a:lstStyle/>
        <a:p>
          <a:pPr algn="ctr" rtl="0"/>
          <a:r>
            <a:rPr lang="en-US" altLang="zh-CN" b="1" dirty="0" smtClean="0"/>
            <a:t>2.</a:t>
          </a:r>
          <a:r>
            <a:rPr lang="zh-CN" altLang="en-US" b="1" dirty="0" smtClean="0"/>
            <a:t>数据产品的特征</a:t>
          </a:r>
          <a:endParaRPr lang="zh-CN" b="1" dirty="0"/>
        </a:p>
      </dgm:t>
    </dgm:pt>
    <dgm:pt modelId="{F43C8191-8047-410C-BE6A-2F758AC79B0B}" type="parTrans" cxnId="{3DFC580F-48F8-46AA-B6EF-60D8E9A8218E}">
      <dgm:prSet/>
      <dgm:spPr/>
      <dgm:t>
        <a:bodyPr/>
        <a:lstStyle/>
        <a:p>
          <a:pPr algn="ctr"/>
          <a:endParaRPr lang="zh-CN" altLang="en-US" b="1"/>
        </a:p>
      </dgm:t>
    </dgm:pt>
    <dgm:pt modelId="{FC74D54C-149E-4785-A2C2-F1D89EED4EFE}" type="sibTrans" cxnId="{3DFC580F-48F8-46AA-B6EF-60D8E9A8218E}">
      <dgm:prSet/>
      <dgm:spPr/>
      <dgm:t>
        <a:bodyPr/>
        <a:lstStyle/>
        <a:p>
          <a:pPr algn="ctr"/>
          <a:endParaRPr lang="zh-CN" altLang="en-US" b="1"/>
        </a:p>
      </dgm:t>
    </dgm:pt>
    <dgm:pt modelId="{C02A8D88-2E72-4B1C-B97A-CFFA5B86078A}">
      <dgm:prSet/>
      <dgm:spPr/>
      <dgm:t>
        <a:bodyPr/>
        <a:lstStyle/>
        <a:p>
          <a:pPr algn="ctr" rtl="0"/>
          <a:r>
            <a:rPr lang="en-US" altLang="zh-CN" b="1" dirty="0" smtClean="0"/>
            <a:t>3.</a:t>
          </a:r>
          <a:r>
            <a:rPr lang="zh-CN" altLang="en-US" b="1" dirty="0" smtClean="0"/>
            <a:t>数据柔术</a:t>
          </a:r>
          <a:endParaRPr lang="zh-CN" b="1" dirty="0"/>
        </a:p>
      </dgm:t>
    </dgm:pt>
    <dgm:pt modelId="{F0CFABDF-4211-4092-A46E-ABE883890C9E}" type="parTrans" cxnId="{F5D08E6E-86CD-4140-B7DB-7AB69FC86587}">
      <dgm:prSet/>
      <dgm:spPr/>
      <dgm:t>
        <a:bodyPr/>
        <a:lstStyle/>
        <a:p>
          <a:pPr algn="ctr"/>
          <a:endParaRPr lang="zh-CN" altLang="en-US" b="1"/>
        </a:p>
      </dgm:t>
    </dgm:pt>
    <dgm:pt modelId="{D26AA930-5685-43E9-B85A-4486C14F0660}" type="sibTrans" cxnId="{F5D08E6E-86CD-4140-B7DB-7AB69FC86587}">
      <dgm:prSet/>
      <dgm:spPr/>
      <dgm:t>
        <a:bodyPr/>
        <a:lstStyle/>
        <a:p>
          <a:pPr algn="ctr"/>
          <a:endParaRPr lang="zh-CN" altLang="en-US" b="1"/>
        </a:p>
      </dgm:t>
    </dgm:pt>
    <dgm:pt modelId="{F9C1C32C-6080-4E0F-9DFD-3B715888AD5A}">
      <dgm:prSet/>
      <dgm:spPr/>
      <dgm:t>
        <a:bodyPr/>
        <a:lstStyle/>
        <a:p>
          <a:pPr algn="ctr" rtl="0"/>
          <a:r>
            <a:rPr lang="en-US" altLang="zh-CN" b="1" dirty="0" smtClean="0"/>
            <a:t>4.</a:t>
          </a:r>
          <a:r>
            <a:rPr lang="zh-CN" altLang="en-US" b="1" dirty="0" smtClean="0"/>
            <a:t>数据战略</a:t>
          </a:r>
          <a:endParaRPr lang="zh-CN" b="1" dirty="0"/>
        </a:p>
      </dgm:t>
    </dgm:pt>
    <dgm:pt modelId="{6D4F4CFE-BFF9-46EC-8F6A-0AA2EDE1F0FD}" type="parTrans" cxnId="{9F815B32-1ED5-4084-9132-BDE9A6D61BAE}">
      <dgm:prSet/>
      <dgm:spPr/>
      <dgm:t>
        <a:bodyPr/>
        <a:lstStyle/>
        <a:p>
          <a:pPr algn="ctr"/>
          <a:endParaRPr lang="zh-CN" altLang="en-US" b="1"/>
        </a:p>
      </dgm:t>
    </dgm:pt>
    <dgm:pt modelId="{2069C66A-C835-44EF-8DA4-35D6B4A7B50D}" type="sibTrans" cxnId="{9F815B32-1ED5-4084-9132-BDE9A6D61BAE}">
      <dgm:prSet/>
      <dgm:spPr/>
      <dgm:t>
        <a:bodyPr/>
        <a:lstStyle/>
        <a:p>
          <a:pPr algn="ctr"/>
          <a:endParaRPr lang="zh-CN" altLang="en-US" b="1"/>
        </a:p>
      </dgm:t>
    </dgm:pt>
    <dgm:pt modelId="{2B3FE028-3F2C-4823-A1FB-68FC7EE6A2AB}">
      <dgm:prSet/>
      <dgm:spPr/>
      <dgm:t>
        <a:bodyPr/>
        <a:lstStyle/>
        <a:p>
          <a:pPr algn="ctr" rtl="0"/>
          <a:r>
            <a:rPr lang="en-US" altLang="zh-CN" b="1" dirty="0" smtClean="0"/>
            <a:t>5.</a:t>
          </a:r>
          <a:r>
            <a:rPr lang="zh-CN" altLang="en-US" b="1" dirty="0" smtClean="0"/>
            <a:t>数据能力</a:t>
          </a:r>
          <a:endParaRPr lang="zh-CN" b="1" dirty="0"/>
        </a:p>
      </dgm:t>
    </dgm:pt>
    <dgm:pt modelId="{66A8D6DA-0715-43E0-9401-EFEB240C92C5}" type="parTrans" cxnId="{6C9AB75E-E1BF-43FA-81BE-114DC8388DFA}">
      <dgm:prSet/>
      <dgm:spPr/>
      <dgm:t>
        <a:bodyPr/>
        <a:lstStyle/>
        <a:p>
          <a:pPr algn="ctr"/>
          <a:endParaRPr lang="zh-CN" altLang="en-US" b="1"/>
        </a:p>
      </dgm:t>
    </dgm:pt>
    <dgm:pt modelId="{07BADA17-0903-484E-A494-519E827CA9EE}" type="sibTrans" cxnId="{6C9AB75E-E1BF-43FA-81BE-114DC8388DFA}">
      <dgm:prSet/>
      <dgm:spPr/>
      <dgm:t>
        <a:bodyPr/>
        <a:lstStyle/>
        <a:p>
          <a:pPr algn="ctr"/>
          <a:endParaRPr lang="zh-CN" altLang="en-US" b="1"/>
        </a:p>
      </dgm:t>
    </dgm:pt>
    <dgm:pt modelId="{54AB95B4-9D6B-4DB3-A3F4-C54FB16798FE}">
      <dgm:prSet/>
      <dgm:spPr/>
      <dgm:t>
        <a:bodyPr/>
        <a:lstStyle/>
        <a:p>
          <a:pPr algn="ctr" rtl="0"/>
          <a:r>
            <a:rPr lang="en-US" altLang="zh-CN" b="1" dirty="0" smtClean="0"/>
            <a:t>7.</a:t>
          </a:r>
          <a:r>
            <a:rPr lang="zh-CN" altLang="en-US" b="1" dirty="0" smtClean="0"/>
            <a:t>开发技术</a:t>
          </a:r>
          <a:endParaRPr lang="zh-CN" b="1" dirty="0"/>
        </a:p>
      </dgm:t>
    </dgm:pt>
    <dgm:pt modelId="{5645CB05-4DD3-415A-AF37-771513355369}" type="parTrans" cxnId="{CB35E6D4-4CF3-4FB0-BB8D-6178BBF7D8DE}">
      <dgm:prSet/>
      <dgm:spPr/>
      <dgm:t>
        <a:bodyPr/>
        <a:lstStyle/>
        <a:p>
          <a:pPr algn="ctr"/>
          <a:endParaRPr lang="zh-CN" altLang="en-US" b="1"/>
        </a:p>
      </dgm:t>
    </dgm:pt>
    <dgm:pt modelId="{E4EF2101-EA8D-4A82-B402-E220EF0DDE0E}" type="sibTrans" cxnId="{CB35E6D4-4CF3-4FB0-BB8D-6178BBF7D8DE}">
      <dgm:prSet/>
      <dgm:spPr/>
      <dgm:t>
        <a:bodyPr/>
        <a:lstStyle/>
        <a:p>
          <a:pPr algn="ctr"/>
          <a:endParaRPr lang="zh-CN" altLang="en-US" b="1"/>
        </a:p>
      </dgm:t>
    </dgm:pt>
    <dgm:pt modelId="{0C83E68F-9EAB-4E9E-B394-D71614132391}">
      <dgm:prSet/>
      <dgm:spPr/>
      <dgm:t>
        <a:bodyPr/>
        <a:lstStyle/>
        <a:p>
          <a:pPr algn="ctr" rtl="0"/>
          <a:r>
            <a:rPr lang="en-US" altLang="zh-CN" b="1" dirty="0" smtClean="0"/>
            <a:t>8.</a:t>
          </a:r>
          <a:r>
            <a:rPr lang="zh-CN" altLang="en-US" b="1" dirty="0" smtClean="0"/>
            <a:t>如何继续学习</a:t>
          </a:r>
          <a:endParaRPr lang="zh-CN" b="1" dirty="0"/>
        </a:p>
      </dgm:t>
    </dgm:pt>
    <dgm:pt modelId="{A753FE47-A016-41AC-9B18-DFD3DCDEFE36}" type="parTrans" cxnId="{5A94E068-BFEB-4A52-909F-E2D8AAB2BBB7}">
      <dgm:prSet/>
      <dgm:spPr/>
      <dgm:t>
        <a:bodyPr/>
        <a:lstStyle/>
        <a:p>
          <a:pPr algn="ctr"/>
          <a:endParaRPr lang="zh-CN" altLang="en-US" b="1"/>
        </a:p>
      </dgm:t>
    </dgm:pt>
    <dgm:pt modelId="{4CB82FFA-83C7-4890-8BB2-10A3A8AD818F}" type="sibTrans" cxnId="{5A94E068-BFEB-4A52-909F-E2D8AAB2BBB7}">
      <dgm:prSet/>
      <dgm:spPr/>
      <dgm:t>
        <a:bodyPr/>
        <a:lstStyle/>
        <a:p>
          <a:pPr algn="ctr"/>
          <a:endParaRPr lang="zh-CN" altLang="en-US" b="1"/>
        </a:p>
      </dgm:t>
    </dgm:pt>
    <dgm:pt modelId="{B058977F-AB83-473B-A2E3-905939AB7557}">
      <dgm:prSet/>
      <dgm:spPr/>
      <dgm:t>
        <a:bodyPr/>
        <a:lstStyle/>
        <a:p>
          <a:pPr algn="ctr" rtl="0"/>
          <a:r>
            <a:rPr lang="en-US" altLang="zh-CN" b="1" dirty="0" smtClean="0"/>
            <a:t>9.</a:t>
          </a:r>
          <a:r>
            <a:rPr lang="zh-CN" b="1" dirty="0" smtClean="0"/>
            <a:t>习题</a:t>
          </a:r>
          <a:endParaRPr lang="zh-CN" b="1" dirty="0"/>
        </a:p>
      </dgm:t>
    </dgm:pt>
    <dgm:pt modelId="{622E5966-93F7-4F45-A0B5-64DF91DF024A}" type="parTrans" cxnId="{4E31494C-1542-4B62-977F-C80F682692AA}">
      <dgm:prSet/>
      <dgm:spPr/>
      <dgm:t>
        <a:bodyPr/>
        <a:lstStyle/>
        <a:p>
          <a:pPr algn="ctr"/>
          <a:endParaRPr lang="zh-CN" altLang="en-US" b="1"/>
        </a:p>
      </dgm:t>
    </dgm:pt>
    <dgm:pt modelId="{014B4B49-58FC-4764-9CC0-F6BA54BAE5F7}" type="sibTrans" cxnId="{4E31494C-1542-4B62-977F-C80F682692AA}">
      <dgm:prSet/>
      <dgm:spPr/>
      <dgm:t>
        <a:bodyPr/>
        <a:lstStyle/>
        <a:p>
          <a:pPr algn="ctr"/>
          <a:endParaRPr lang="zh-CN" altLang="en-US" b="1"/>
        </a:p>
      </dgm:t>
    </dgm:pt>
    <dgm:pt modelId="{D637988E-8B6A-400C-BB1F-1D140D3BC414}">
      <dgm:prSet/>
      <dgm:spPr/>
      <dgm:t>
        <a:bodyPr/>
        <a:lstStyle/>
        <a:p>
          <a:pPr algn="ctr" rtl="0"/>
          <a:r>
            <a:rPr lang="en-US" altLang="zh-CN" b="1" dirty="0" smtClean="0"/>
            <a:t>6.</a:t>
          </a:r>
          <a:r>
            <a:rPr lang="zh-CN" altLang="en-US" b="1" dirty="0" smtClean="0"/>
            <a:t>数据治理</a:t>
          </a:r>
          <a:endParaRPr lang="zh-CN" b="1" dirty="0"/>
        </a:p>
      </dgm:t>
    </dgm:pt>
    <dgm:pt modelId="{5B0B6C25-FF8C-4B61-8CBB-AA45D89F6540}" type="parTrans" cxnId="{D78221BE-1B53-47D3-B9B6-13E4BFFC2B75}">
      <dgm:prSet/>
      <dgm:spPr/>
      <dgm:t>
        <a:bodyPr/>
        <a:lstStyle/>
        <a:p>
          <a:pPr algn="ctr"/>
          <a:endParaRPr lang="zh-CN" altLang="en-US"/>
        </a:p>
      </dgm:t>
    </dgm:pt>
    <dgm:pt modelId="{8BA63A86-D2FD-4868-A234-F1A057A9341F}" type="sibTrans" cxnId="{D78221BE-1B53-47D3-B9B6-13E4BFFC2B75}">
      <dgm:prSet/>
      <dgm:spPr/>
      <dgm:t>
        <a:bodyPr/>
        <a:lstStyle/>
        <a:p>
          <a:pPr algn="ctr"/>
          <a:endParaRPr lang="zh-CN" altLang="en-US"/>
        </a:p>
      </dgm:t>
    </dgm:pt>
    <dgm:pt modelId="{FBA72680-4EB3-41BE-B4BF-30FE59DC2F58}" type="pres">
      <dgm:prSet presAssocID="{77123B46-A4E7-412F-8805-D62CF22993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9D099A-1281-47AD-BC85-CBE6C7F66FF4}" type="pres">
      <dgm:prSet presAssocID="{B8F4CCC3-EDCE-45A2-AACB-D94CB5C77F2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B2E5-9A00-49B1-8279-7C9AA614C63D}" type="pres">
      <dgm:prSet presAssocID="{B60928DA-64BB-437F-9723-452D5ECF4319}" presName="sibTrans" presStyleLbl="sibTrans1D1" presStyleIdx="0" presStyleCnt="8"/>
      <dgm:spPr/>
      <dgm:t>
        <a:bodyPr/>
        <a:lstStyle/>
        <a:p>
          <a:endParaRPr lang="zh-CN" altLang="en-US"/>
        </a:p>
      </dgm:t>
    </dgm:pt>
    <dgm:pt modelId="{15AB4CCD-DA85-4558-933F-9DF5A03EDAF0}" type="pres">
      <dgm:prSet presAssocID="{B60928DA-64BB-437F-9723-452D5ECF4319}" presName="connectorText" presStyleLbl="sibTrans1D1" presStyleIdx="0" presStyleCnt="8"/>
      <dgm:spPr/>
      <dgm:t>
        <a:bodyPr/>
        <a:lstStyle/>
        <a:p>
          <a:endParaRPr lang="zh-CN" altLang="en-US"/>
        </a:p>
      </dgm:t>
    </dgm:pt>
    <dgm:pt modelId="{0B51705F-4A86-41D8-9A44-1FBB43CA385A}" type="pres">
      <dgm:prSet presAssocID="{24602B6A-AC06-4344-83E9-1F8605A09467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DFFFE3-5E7D-4A3D-AB77-1D816097948D}" type="pres">
      <dgm:prSet presAssocID="{FC74D54C-149E-4785-A2C2-F1D89EED4EFE}" presName="sibTrans" presStyleLbl="sibTrans1D1" presStyleIdx="1" presStyleCnt="8"/>
      <dgm:spPr/>
      <dgm:t>
        <a:bodyPr/>
        <a:lstStyle/>
        <a:p>
          <a:endParaRPr lang="zh-CN" altLang="en-US"/>
        </a:p>
      </dgm:t>
    </dgm:pt>
    <dgm:pt modelId="{F8A76697-E8C5-4D79-B1BC-07E7B9C4962A}" type="pres">
      <dgm:prSet presAssocID="{FC74D54C-149E-4785-A2C2-F1D89EED4EFE}" presName="connectorText" presStyleLbl="sibTrans1D1" presStyleIdx="1" presStyleCnt="8"/>
      <dgm:spPr/>
      <dgm:t>
        <a:bodyPr/>
        <a:lstStyle/>
        <a:p>
          <a:endParaRPr lang="zh-CN" altLang="en-US"/>
        </a:p>
      </dgm:t>
    </dgm:pt>
    <dgm:pt modelId="{ADA8667B-AE63-4E8A-AB2E-3751496CCCFA}" type="pres">
      <dgm:prSet presAssocID="{C02A8D88-2E72-4B1C-B97A-CFFA5B86078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75B5DF-7E1C-461A-ADF2-4D6AF4744402}" type="pres">
      <dgm:prSet presAssocID="{D26AA930-5685-43E9-B85A-4486C14F0660}" presName="sibTrans" presStyleLbl="sibTrans1D1" presStyleIdx="2" presStyleCnt="8"/>
      <dgm:spPr/>
      <dgm:t>
        <a:bodyPr/>
        <a:lstStyle/>
        <a:p>
          <a:endParaRPr lang="zh-CN" altLang="en-US"/>
        </a:p>
      </dgm:t>
    </dgm:pt>
    <dgm:pt modelId="{2FAA15DF-2FB4-4C34-B4B8-D7B8879BA53F}" type="pres">
      <dgm:prSet presAssocID="{D26AA930-5685-43E9-B85A-4486C14F0660}" presName="connectorText" presStyleLbl="sibTrans1D1" presStyleIdx="2" presStyleCnt="8"/>
      <dgm:spPr/>
      <dgm:t>
        <a:bodyPr/>
        <a:lstStyle/>
        <a:p>
          <a:endParaRPr lang="zh-CN" altLang="en-US"/>
        </a:p>
      </dgm:t>
    </dgm:pt>
    <dgm:pt modelId="{E1A9DDBF-A57B-4642-92E3-79DD6FAE717D}" type="pres">
      <dgm:prSet presAssocID="{F9C1C32C-6080-4E0F-9DFD-3B715888AD5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2DA1E-9B80-40D3-BE31-DD7B18A7AF4C}" type="pres">
      <dgm:prSet presAssocID="{2069C66A-C835-44EF-8DA4-35D6B4A7B50D}" presName="sibTrans" presStyleLbl="sibTrans1D1" presStyleIdx="3" presStyleCnt="8"/>
      <dgm:spPr/>
      <dgm:t>
        <a:bodyPr/>
        <a:lstStyle/>
        <a:p>
          <a:endParaRPr lang="zh-CN" altLang="en-US"/>
        </a:p>
      </dgm:t>
    </dgm:pt>
    <dgm:pt modelId="{C29A5DAD-F6F2-4CF8-91BB-74ED415F1776}" type="pres">
      <dgm:prSet presAssocID="{2069C66A-C835-44EF-8DA4-35D6B4A7B50D}" presName="connectorText" presStyleLbl="sibTrans1D1" presStyleIdx="3" presStyleCnt="8"/>
      <dgm:spPr/>
      <dgm:t>
        <a:bodyPr/>
        <a:lstStyle/>
        <a:p>
          <a:endParaRPr lang="zh-CN" altLang="en-US"/>
        </a:p>
      </dgm:t>
    </dgm:pt>
    <dgm:pt modelId="{B5916F2E-2D31-4213-A5F7-B68DE3AE8149}" type="pres">
      <dgm:prSet presAssocID="{2B3FE028-3F2C-4823-A1FB-68FC7EE6A2A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3D689-42A1-4D82-9DD5-25ACFE3638C5}" type="pres">
      <dgm:prSet presAssocID="{07BADA17-0903-484E-A494-519E827CA9EE}" presName="sibTrans" presStyleLbl="sibTrans1D1" presStyleIdx="4" presStyleCnt="8"/>
      <dgm:spPr/>
      <dgm:t>
        <a:bodyPr/>
        <a:lstStyle/>
        <a:p>
          <a:endParaRPr lang="zh-CN" altLang="en-US"/>
        </a:p>
      </dgm:t>
    </dgm:pt>
    <dgm:pt modelId="{E143BF97-CF59-4841-B9F1-3101BEDECC7C}" type="pres">
      <dgm:prSet presAssocID="{07BADA17-0903-484E-A494-519E827CA9EE}" presName="connectorText" presStyleLbl="sibTrans1D1" presStyleIdx="4" presStyleCnt="8"/>
      <dgm:spPr/>
      <dgm:t>
        <a:bodyPr/>
        <a:lstStyle/>
        <a:p>
          <a:endParaRPr lang="zh-CN" altLang="en-US"/>
        </a:p>
      </dgm:t>
    </dgm:pt>
    <dgm:pt modelId="{819A0CAA-BE09-4F3F-AE33-E58D2EDF93DC}" type="pres">
      <dgm:prSet presAssocID="{D637988E-8B6A-400C-BB1F-1D140D3BC41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3BBE63-7CBD-4F36-A744-E90A51B58E28}" type="pres">
      <dgm:prSet presAssocID="{8BA63A86-D2FD-4868-A234-F1A057A9341F}" presName="sibTrans" presStyleLbl="sibTrans1D1" presStyleIdx="5" presStyleCnt="8"/>
      <dgm:spPr/>
      <dgm:t>
        <a:bodyPr/>
        <a:lstStyle/>
        <a:p>
          <a:endParaRPr lang="zh-CN" altLang="en-US"/>
        </a:p>
      </dgm:t>
    </dgm:pt>
    <dgm:pt modelId="{61E83B6C-9D79-4BE4-9F02-ED7C51CD38E0}" type="pres">
      <dgm:prSet presAssocID="{8BA63A86-D2FD-4868-A234-F1A057A9341F}" presName="connectorText" presStyleLbl="sibTrans1D1" presStyleIdx="5" presStyleCnt="8"/>
      <dgm:spPr/>
      <dgm:t>
        <a:bodyPr/>
        <a:lstStyle/>
        <a:p>
          <a:endParaRPr lang="zh-CN" altLang="en-US"/>
        </a:p>
      </dgm:t>
    </dgm:pt>
    <dgm:pt modelId="{E3A35938-50A7-40FA-A32B-0016E66BCE89}" type="pres">
      <dgm:prSet presAssocID="{54AB95B4-9D6B-4DB3-A3F4-C54FB16798F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FAD056-8667-46F7-A818-1F635FF67998}" type="pres">
      <dgm:prSet presAssocID="{E4EF2101-EA8D-4A82-B402-E220EF0DDE0E}" presName="sibTrans" presStyleLbl="sibTrans1D1" presStyleIdx="6" presStyleCnt="8"/>
      <dgm:spPr/>
      <dgm:t>
        <a:bodyPr/>
        <a:lstStyle/>
        <a:p>
          <a:endParaRPr lang="zh-CN" altLang="en-US"/>
        </a:p>
      </dgm:t>
    </dgm:pt>
    <dgm:pt modelId="{2B63983B-2C6D-4B55-BDA9-3C877D827216}" type="pres">
      <dgm:prSet presAssocID="{E4EF2101-EA8D-4A82-B402-E220EF0DDE0E}" presName="connectorText" presStyleLbl="sibTrans1D1" presStyleIdx="6" presStyleCnt="8"/>
      <dgm:spPr/>
      <dgm:t>
        <a:bodyPr/>
        <a:lstStyle/>
        <a:p>
          <a:endParaRPr lang="zh-CN" altLang="en-US"/>
        </a:p>
      </dgm:t>
    </dgm:pt>
    <dgm:pt modelId="{FF751D25-25DB-4FE5-8770-B73506207B8B}" type="pres">
      <dgm:prSet presAssocID="{0C83E68F-9EAB-4E9E-B394-D7161413239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0149D7-CAA4-4150-97A9-F96D8A293E8D}" type="pres">
      <dgm:prSet presAssocID="{4CB82FFA-83C7-4890-8BB2-10A3A8AD818F}" presName="sibTrans" presStyleLbl="sibTrans1D1" presStyleIdx="7" presStyleCnt="8"/>
      <dgm:spPr/>
      <dgm:t>
        <a:bodyPr/>
        <a:lstStyle/>
        <a:p>
          <a:endParaRPr lang="zh-CN" altLang="en-US"/>
        </a:p>
      </dgm:t>
    </dgm:pt>
    <dgm:pt modelId="{83F269EE-5302-4E4A-B059-5B18754131D2}" type="pres">
      <dgm:prSet presAssocID="{4CB82FFA-83C7-4890-8BB2-10A3A8AD818F}" presName="connectorText" presStyleLbl="sibTrans1D1" presStyleIdx="7" presStyleCnt="8"/>
      <dgm:spPr/>
      <dgm:t>
        <a:bodyPr/>
        <a:lstStyle/>
        <a:p>
          <a:endParaRPr lang="zh-CN" altLang="en-US"/>
        </a:p>
      </dgm:t>
    </dgm:pt>
    <dgm:pt modelId="{590DB2C5-CE41-442F-8EEC-21729910E507}" type="pres">
      <dgm:prSet presAssocID="{B058977F-AB83-473B-A2E3-905939AB7557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98CB80-BEE3-4E24-A882-756F22B9FD5E}" type="presOf" srcId="{07BADA17-0903-484E-A494-519E827CA9EE}" destId="{E7B3D689-42A1-4D82-9DD5-25ACFE3638C5}" srcOrd="0" destOrd="0" presId="urn:microsoft.com/office/officeart/2005/8/layout/bProcess3"/>
    <dgm:cxn modelId="{2EFAC073-E7D4-4AAD-93A4-782F45610654}" type="presOf" srcId="{2069C66A-C835-44EF-8DA4-35D6B4A7B50D}" destId="{80A2DA1E-9B80-40D3-BE31-DD7B18A7AF4C}" srcOrd="0" destOrd="0" presId="urn:microsoft.com/office/officeart/2005/8/layout/bProcess3"/>
    <dgm:cxn modelId="{8CC2846D-BBE2-4F8D-A325-59731BD35CCC}" type="presOf" srcId="{07BADA17-0903-484E-A494-519E827CA9EE}" destId="{E143BF97-CF59-4841-B9F1-3101BEDECC7C}" srcOrd="1" destOrd="0" presId="urn:microsoft.com/office/officeart/2005/8/layout/bProcess3"/>
    <dgm:cxn modelId="{4E31494C-1542-4B62-977F-C80F682692AA}" srcId="{77123B46-A4E7-412F-8805-D62CF229935E}" destId="{B058977F-AB83-473B-A2E3-905939AB7557}" srcOrd="8" destOrd="0" parTransId="{622E5966-93F7-4F45-A0B5-64DF91DF024A}" sibTransId="{014B4B49-58FC-4764-9CC0-F6BA54BAE5F7}"/>
    <dgm:cxn modelId="{496677DC-AC53-4915-B588-75A9E7C582E1}" type="presOf" srcId="{4CB82FFA-83C7-4890-8BB2-10A3A8AD818F}" destId="{620149D7-CAA4-4150-97A9-F96D8A293E8D}" srcOrd="0" destOrd="0" presId="urn:microsoft.com/office/officeart/2005/8/layout/bProcess3"/>
    <dgm:cxn modelId="{1F1D6E8B-F0F6-4396-9A82-279AFB7B731E}" type="presOf" srcId="{F9C1C32C-6080-4E0F-9DFD-3B715888AD5A}" destId="{E1A9DDBF-A57B-4642-92E3-79DD6FAE717D}" srcOrd="0" destOrd="0" presId="urn:microsoft.com/office/officeart/2005/8/layout/bProcess3"/>
    <dgm:cxn modelId="{D95BEFA1-43FB-49F1-8FF7-4FC4DE52969F}" type="presOf" srcId="{C02A8D88-2E72-4B1C-B97A-CFFA5B86078A}" destId="{ADA8667B-AE63-4E8A-AB2E-3751496CCCFA}" srcOrd="0" destOrd="0" presId="urn:microsoft.com/office/officeart/2005/8/layout/bProcess3"/>
    <dgm:cxn modelId="{9F815B32-1ED5-4084-9132-BDE9A6D61BAE}" srcId="{77123B46-A4E7-412F-8805-D62CF229935E}" destId="{F9C1C32C-6080-4E0F-9DFD-3B715888AD5A}" srcOrd="3" destOrd="0" parTransId="{6D4F4CFE-BFF9-46EC-8F6A-0AA2EDE1F0FD}" sibTransId="{2069C66A-C835-44EF-8DA4-35D6B4A7B50D}"/>
    <dgm:cxn modelId="{9C2EB671-F560-444C-A919-30F7DC37549E}" type="presOf" srcId="{E4EF2101-EA8D-4A82-B402-E220EF0DDE0E}" destId="{B7FAD056-8667-46F7-A818-1F635FF67998}" srcOrd="0" destOrd="0" presId="urn:microsoft.com/office/officeart/2005/8/layout/bProcess3"/>
    <dgm:cxn modelId="{8DD59465-B25E-42B2-9D38-286AF52CD181}" type="presOf" srcId="{B058977F-AB83-473B-A2E3-905939AB7557}" destId="{590DB2C5-CE41-442F-8EEC-21729910E507}" srcOrd="0" destOrd="0" presId="urn:microsoft.com/office/officeart/2005/8/layout/bProcess3"/>
    <dgm:cxn modelId="{EA6710DC-8C4E-4793-AD9C-6C43450E45EE}" type="presOf" srcId="{8BA63A86-D2FD-4868-A234-F1A057A9341F}" destId="{61E83B6C-9D79-4BE4-9F02-ED7C51CD38E0}" srcOrd="1" destOrd="0" presId="urn:microsoft.com/office/officeart/2005/8/layout/bProcess3"/>
    <dgm:cxn modelId="{CB35E6D4-4CF3-4FB0-BB8D-6178BBF7D8DE}" srcId="{77123B46-A4E7-412F-8805-D62CF229935E}" destId="{54AB95B4-9D6B-4DB3-A3F4-C54FB16798FE}" srcOrd="6" destOrd="0" parTransId="{5645CB05-4DD3-415A-AF37-771513355369}" sibTransId="{E4EF2101-EA8D-4A82-B402-E220EF0DDE0E}"/>
    <dgm:cxn modelId="{9D48167E-1F84-49D3-B0BF-486A148CA97A}" type="presOf" srcId="{D26AA930-5685-43E9-B85A-4486C14F0660}" destId="{7575B5DF-7E1C-461A-ADF2-4D6AF4744402}" srcOrd="0" destOrd="0" presId="urn:microsoft.com/office/officeart/2005/8/layout/bProcess3"/>
    <dgm:cxn modelId="{12F34105-8054-47E9-93EB-3447D6B346D4}" type="presOf" srcId="{54AB95B4-9D6B-4DB3-A3F4-C54FB16798FE}" destId="{E3A35938-50A7-40FA-A32B-0016E66BCE89}" srcOrd="0" destOrd="0" presId="urn:microsoft.com/office/officeart/2005/8/layout/bProcess3"/>
    <dgm:cxn modelId="{B304A009-5B3A-42CA-87BA-0AFCD5B7AD5E}" type="presOf" srcId="{E4EF2101-EA8D-4A82-B402-E220EF0DDE0E}" destId="{2B63983B-2C6D-4B55-BDA9-3C877D827216}" srcOrd="1" destOrd="0" presId="urn:microsoft.com/office/officeart/2005/8/layout/bProcess3"/>
    <dgm:cxn modelId="{8C1EFA66-6454-4006-86F1-4A2EF37479A9}" type="presOf" srcId="{4CB82FFA-83C7-4890-8BB2-10A3A8AD818F}" destId="{83F269EE-5302-4E4A-B059-5B18754131D2}" srcOrd="1" destOrd="0" presId="urn:microsoft.com/office/officeart/2005/8/layout/bProcess3"/>
    <dgm:cxn modelId="{F5D08E6E-86CD-4140-B7DB-7AB69FC86587}" srcId="{77123B46-A4E7-412F-8805-D62CF229935E}" destId="{C02A8D88-2E72-4B1C-B97A-CFFA5B86078A}" srcOrd="2" destOrd="0" parTransId="{F0CFABDF-4211-4092-A46E-ABE883890C9E}" sibTransId="{D26AA930-5685-43E9-B85A-4486C14F0660}"/>
    <dgm:cxn modelId="{411ED7CF-EF55-4E23-A079-93CC0A849154}" type="presOf" srcId="{FC74D54C-149E-4785-A2C2-F1D89EED4EFE}" destId="{F8A76697-E8C5-4D79-B1BC-07E7B9C4962A}" srcOrd="1" destOrd="0" presId="urn:microsoft.com/office/officeart/2005/8/layout/bProcess3"/>
    <dgm:cxn modelId="{B99C1BF4-FA52-485F-B7F7-4F4824FA0F1B}" type="presOf" srcId="{B60928DA-64BB-437F-9723-452D5ECF4319}" destId="{ACDBB2E5-9A00-49B1-8279-7C9AA614C63D}" srcOrd="0" destOrd="0" presId="urn:microsoft.com/office/officeart/2005/8/layout/bProcess3"/>
    <dgm:cxn modelId="{742590D6-2B9E-410A-A266-DE869A971072}" type="presOf" srcId="{B8F4CCC3-EDCE-45A2-AACB-D94CB5C77F21}" destId="{D29D099A-1281-47AD-BC85-CBE6C7F66FF4}" srcOrd="0" destOrd="0" presId="urn:microsoft.com/office/officeart/2005/8/layout/bProcess3"/>
    <dgm:cxn modelId="{B865BDB5-B410-4399-9AE8-85FC3C6C993F}" type="presOf" srcId="{2B3FE028-3F2C-4823-A1FB-68FC7EE6A2AB}" destId="{B5916F2E-2D31-4213-A5F7-B68DE3AE8149}" srcOrd="0" destOrd="0" presId="urn:microsoft.com/office/officeart/2005/8/layout/bProcess3"/>
    <dgm:cxn modelId="{E5D42BFD-543C-4728-BFB8-F5961788F64D}" type="presOf" srcId="{2069C66A-C835-44EF-8DA4-35D6B4A7B50D}" destId="{C29A5DAD-F6F2-4CF8-91BB-74ED415F1776}" srcOrd="1" destOrd="0" presId="urn:microsoft.com/office/officeart/2005/8/layout/bProcess3"/>
    <dgm:cxn modelId="{78ACFCC2-CE66-4CF8-9A7D-BD03A7FF2D7E}" type="presOf" srcId="{D637988E-8B6A-400C-BB1F-1D140D3BC414}" destId="{819A0CAA-BE09-4F3F-AE33-E58D2EDF93DC}" srcOrd="0" destOrd="0" presId="urn:microsoft.com/office/officeart/2005/8/layout/bProcess3"/>
    <dgm:cxn modelId="{100BED2B-AA5A-4B94-AF0C-39A3A485308E}" srcId="{77123B46-A4E7-412F-8805-D62CF229935E}" destId="{B8F4CCC3-EDCE-45A2-AACB-D94CB5C77F21}" srcOrd="0" destOrd="0" parTransId="{4E7BD9F4-04C5-4034-8D5E-09B49FCA7F97}" sibTransId="{B60928DA-64BB-437F-9723-452D5ECF4319}"/>
    <dgm:cxn modelId="{28FD95DE-B4E2-4F67-B97B-601242E0E37A}" type="presOf" srcId="{0C83E68F-9EAB-4E9E-B394-D71614132391}" destId="{FF751D25-25DB-4FE5-8770-B73506207B8B}" srcOrd="0" destOrd="0" presId="urn:microsoft.com/office/officeart/2005/8/layout/bProcess3"/>
    <dgm:cxn modelId="{7FAAF13D-4CA0-445E-86CD-8067A3D686B5}" type="presOf" srcId="{77123B46-A4E7-412F-8805-D62CF229935E}" destId="{FBA72680-4EB3-41BE-B4BF-30FE59DC2F58}" srcOrd="0" destOrd="0" presId="urn:microsoft.com/office/officeart/2005/8/layout/bProcess3"/>
    <dgm:cxn modelId="{D78221BE-1B53-47D3-B9B6-13E4BFFC2B75}" srcId="{77123B46-A4E7-412F-8805-D62CF229935E}" destId="{D637988E-8B6A-400C-BB1F-1D140D3BC414}" srcOrd="5" destOrd="0" parTransId="{5B0B6C25-FF8C-4B61-8CBB-AA45D89F6540}" sibTransId="{8BA63A86-D2FD-4868-A234-F1A057A9341F}"/>
    <dgm:cxn modelId="{41DD6482-95C1-4ABE-ADF0-4550358ABA8D}" type="presOf" srcId="{FC74D54C-149E-4785-A2C2-F1D89EED4EFE}" destId="{29DFFFE3-5E7D-4A3D-AB77-1D816097948D}" srcOrd="0" destOrd="0" presId="urn:microsoft.com/office/officeart/2005/8/layout/bProcess3"/>
    <dgm:cxn modelId="{11209636-9F4E-4ADD-B459-656C5317D6CE}" type="presOf" srcId="{8BA63A86-D2FD-4868-A234-F1A057A9341F}" destId="{8D3BBE63-7CBD-4F36-A744-E90A51B58E28}" srcOrd="0" destOrd="0" presId="urn:microsoft.com/office/officeart/2005/8/layout/bProcess3"/>
    <dgm:cxn modelId="{B5E4133D-C516-4CCD-B0DB-2CABDEFCEF42}" type="presOf" srcId="{D26AA930-5685-43E9-B85A-4486C14F0660}" destId="{2FAA15DF-2FB4-4C34-B4B8-D7B8879BA53F}" srcOrd="1" destOrd="0" presId="urn:microsoft.com/office/officeart/2005/8/layout/bProcess3"/>
    <dgm:cxn modelId="{6C9AB75E-E1BF-43FA-81BE-114DC8388DFA}" srcId="{77123B46-A4E7-412F-8805-D62CF229935E}" destId="{2B3FE028-3F2C-4823-A1FB-68FC7EE6A2AB}" srcOrd="4" destOrd="0" parTransId="{66A8D6DA-0715-43E0-9401-EFEB240C92C5}" sibTransId="{07BADA17-0903-484E-A494-519E827CA9EE}"/>
    <dgm:cxn modelId="{5A94E068-BFEB-4A52-909F-E2D8AAB2BBB7}" srcId="{77123B46-A4E7-412F-8805-D62CF229935E}" destId="{0C83E68F-9EAB-4E9E-B394-D71614132391}" srcOrd="7" destOrd="0" parTransId="{A753FE47-A016-41AC-9B18-DFD3DCDEFE36}" sibTransId="{4CB82FFA-83C7-4890-8BB2-10A3A8AD818F}"/>
    <dgm:cxn modelId="{78B9E329-89FD-4982-815D-D7FEB69F125C}" type="presOf" srcId="{24602B6A-AC06-4344-83E9-1F8605A09467}" destId="{0B51705F-4A86-41D8-9A44-1FBB43CA385A}" srcOrd="0" destOrd="0" presId="urn:microsoft.com/office/officeart/2005/8/layout/bProcess3"/>
    <dgm:cxn modelId="{3DFC580F-48F8-46AA-B6EF-60D8E9A8218E}" srcId="{77123B46-A4E7-412F-8805-D62CF229935E}" destId="{24602B6A-AC06-4344-83E9-1F8605A09467}" srcOrd="1" destOrd="0" parTransId="{F43C8191-8047-410C-BE6A-2F758AC79B0B}" sibTransId="{FC74D54C-149E-4785-A2C2-F1D89EED4EFE}"/>
    <dgm:cxn modelId="{BCFF5552-9101-46A7-90C2-9813D18517F4}" type="presOf" srcId="{B60928DA-64BB-437F-9723-452D5ECF4319}" destId="{15AB4CCD-DA85-4558-933F-9DF5A03EDAF0}" srcOrd="1" destOrd="0" presId="urn:microsoft.com/office/officeart/2005/8/layout/bProcess3"/>
    <dgm:cxn modelId="{5EC32C88-8ADF-47D4-9192-668817F2850B}" type="presParOf" srcId="{FBA72680-4EB3-41BE-B4BF-30FE59DC2F58}" destId="{D29D099A-1281-47AD-BC85-CBE6C7F66FF4}" srcOrd="0" destOrd="0" presId="urn:microsoft.com/office/officeart/2005/8/layout/bProcess3"/>
    <dgm:cxn modelId="{DE49382B-5B31-4E78-947C-B5E3C6E21CB2}" type="presParOf" srcId="{FBA72680-4EB3-41BE-B4BF-30FE59DC2F58}" destId="{ACDBB2E5-9A00-49B1-8279-7C9AA614C63D}" srcOrd="1" destOrd="0" presId="urn:microsoft.com/office/officeart/2005/8/layout/bProcess3"/>
    <dgm:cxn modelId="{FE0196DB-AE95-4858-94C6-001DBA4FF8CD}" type="presParOf" srcId="{ACDBB2E5-9A00-49B1-8279-7C9AA614C63D}" destId="{15AB4CCD-DA85-4558-933F-9DF5A03EDAF0}" srcOrd="0" destOrd="0" presId="urn:microsoft.com/office/officeart/2005/8/layout/bProcess3"/>
    <dgm:cxn modelId="{D69D48B0-7402-4EF2-9CD5-B70CB60461F1}" type="presParOf" srcId="{FBA72680-4EB3-41BE-B4BF-30FE59DC2F58}" destId="{0B51705F-4A86-41D8-9A44-1FBB43CA385A}" srcOrd="2" destOrd="0" presId="urn:microsoft.com/office/officeart/2005/8/layout/bProcess3"/>
    <dgm:cxn modelId="{0AC731D0-8952-4501-BB7E-292CCE333C99}" type="presParOf" srcId="{FBA72680-4EB3-41BE-B4BF-30FE59DC2F58}" destId="{29DFFFE3-5E7D-4A3D-AB77-1D816097948D}" srcOrd="3" destOrd="0" presId="urn:microsoft.com/office/officeart/2005/8/layout/bProcess3"/>
    <dgm:cxn modelId="{BF0272AA-C8BD-4CCB-88CB-383EA1F4EC42}" type="presParOf" srcId="{29DFFFE3-5E7D-4A3D-AB77-1D816097948D}" destId="{F8A76697-E8C5-4D79-B1BC-07E7B9C4962A}" srcOrd="0" destOrd="0" presId="urn:microsoft.com/office/officeart/2005/8/layout/bProcess3"/>
    <dgm:cxn modelId="{FFE99EEA-288D-4661-9AE8-1DF26659CF5D}" type="presParOf" srcId="{FBA72680-4EB3-41BE-B4BF-30FE59DC2F58}" destId="{ADA8667B-AE63-4E8A-AB2E-3751496CCCFA}" srcOrd="4" destOrd="0" presId="urn:microsoft.com/office/officeart/2005/8/layout/bProcess3"/>
    <dgm:cxn modelId="{30C249E7-8A6A-47EA-8710-34B65A848FB9}" type="presParOf" srcId="{FBA72680-4EB3-41BE-B4BF-30FE59DC2F58}" destId="{7575B5DF-7E1C-461A-ADF2-4D6AF4744402}" srcOrd="5" destOrd="0" presId="urn:microsoft.com/office/officeart/2005/8/layout/bProcess3"/>
    <dgm:cxn modelId="{24D1F3BD-3CB6-4FF8-A332-E2A6C614AF89}" type="presParOf" srcId="{7575B5DF-7E1C-461A-ADF2-4D6AF4744402}" destId="{2FAA15DF-2FB4-4C34-B4B8-D7B8879BA53F}" srcOrd="0" destOrd="0" presId="urn:microsoft.com/office/officeart/2005/8/layout/bProcess3"/>
    <dgm:cxn modelId="{1BEE6875-D5A2-4E3C-862D-3149A28231D2}" type="presParOf" srcId="{FBA72680-4EB3-41BE-B4BF-30FE59DC2F58}" destId="{E1A9DDBF-A57B-4642-92E3-79DD6FAE717D}" srcOrd="6" destOrd="0" presId="urn:microsoft.com/office/officeart/2005/8/layout/bProcess3"/>
    <dgm:cxn modelId="{140E0278-CA60-4B6D-A784-9E85B215E820}" type="presParOf" srcId="{FBA72680-4EB3-41BE-B4BF-30FE59DC2F58}" destId="{80A2DA1E-9B80-40D3-BE31-DD7B18A7AF4C}" srcOrd="7" destOrd="0" presId="urn:microsoft.com/office/officeart/2005/8/layout/bProcess3"/>
    <dgm:cxn modelId="{F19052B6-51DF-41B3-988E-45ED8D52C148}" type="presParOf" srcId="{80A2DA1E-9B80-40D3-BE31-DD7B18A7AF4C}" destId="{C29A5DAD-F6F2-4CF8-91BB-74ED415F1776}" srcOrd="0" destOrd="0" presId="urn:microsoft.com/office/officeart/2005/8/layout/bProcess3"/>
    <dgm:cxn modelId="{854FBB13-D60B-4BB7-8311-F31F3EDCD221}" type="presParOf" srcId="{FBA72680-4EB3-41BE-B4BF-30FE59DC2F58}" destId="{B5916F2E-2D31-4213-A5F7-B68DE3AE8149}" srcOrd="8" destOrd="0" presId="urn:microsoft.com/office/officeart/2005/8/layout/bProcess3"/>
    <dgm:cxn modelId="{9067FA57-78D6-42CB-87B0-C0726EB7AF96}" type="presParOf" srcId="{FBA72680-4EB3-41BE-B4BF-30FE59DC2F58}" destId="{E7B3D689-42A1-4D82-9DD5-25ACFE3638C5}" srcOrd="9" destOrd="0" presId="urn:microsoft.com/office/officeart/2005/8/layout/bProcess3"/>
    <dgm:cxn modelId="{DA653003-EBB5-4D54-A594-A516BCDE2EC9}" type="presParOf" srcId="{E7B3D689-42A1-4D82-9DD5-25ACFE3638C5}" destId="{E143BF97-CF59-4841-B9F1-3101BEDECC7C}" srcOrd="0" destOrd="0" presId="urn:microsoft.com/office/officeart/2005/8/layout/bProcess3"/>
    <dgm:cxn modelId="{72C5BB9D-BF4A-4D06-9672-FF73ADCE027E}" type="presParOf" srcId="{FBA72680-4EB3-41BE-B4BF-30FE59DC2F58}" destId="{819A0CAA-BE09-4F3F-AE33-E58D2EDF93DC}" srcOrd="10" destOrd="0" presId="urn:microsoft.com/office/officeart/2005/8/layout/bProcess3"/>
    <dgm:cxn modelId="{160BFFDE-AF27-4FE1-8B76-B964D5043640}" type="presParOf" srcId="{FBA72680-4EB3-41BE-B4BF-30FE59DC2F58}" destId="{8D3BBE63-7CBD-4F36-A744-E90A51B58E28}" srcOrd="11" destOrd="0" presId="urn:microsoft.com/office/officeart/2005/8/layout/bProcess3"/>
    <dgm:cxn modelId="{39C4763B-EDFA-4CF9-9958-D61C48488F78}" type="presParOf" srcId="{8D3BBE63-7CBD-4F36-A744-E90A51B58E28}" destId="{61E83B6C-9D79-4BE4-9F02-ED7C51CD38E0}" srcOrd="0" destOrd="0" presId="urn:microsoft.com/office/officeart/2005/8/layout/bProcess3"/>
    <dgm:cxn modelId="{7F416C88-515B-4378-B602-41A14BF360B0}" type="presParOf" srcId="{FBA72680-4EB3-41BE-B4BF-30FE59DC2F58}" destId="{E3A35938-50A7-40FA-A32B-0016E66BCE89}" srcOrd="12" destOrd="0" presId="urn:microsoft.com/office/officeart/2005/8/layout/bProcess3"/>
    <dgm:cxn modelId="{34299807-D087-46C0-B16F-A9BEB090F2B1}" type="presParOf" srcId="{FBA72680-4EB3-41BE-B4BF-30FE59DC2F58}" destId="{B7FAD056-8667-46F7-A818-1F635FF67998}" srcOrd="13" destOrd="0" presId="urn:microsoft.com/office/officeart/2005/8/layout/bProcess3"/>
    <dgm:cxn modelId="{0D95B478-6190-4C14-BE42-89B0A2BE6DD5}" type="presParOf" srcId="{B7FAD056-8667-46F7-A818-1F635FF67998}" destId="{2B63983B-2C6D-4B55-BDA9-3C877D827216}" srcOrd="0" destOrd="0" presId="urn:microsoft.com/office/officeart/2005/8/layout/bProcess3"/>
    <dgm:cxn modelId="{7957CFBF-8E62-499B-A544-BD8A0359C5A7}" type="presParOf" srcId="{FBA72680-4EB3-41BE-B4BF-30FE59DC2F58}" destId="{FF751D25-25DB-4FE5-8770-B73506207B8B}" srcOrd="14" destOrd="0" presId="urn:microsoft.com/office/officeart/2005/8/layout/bProcess3"/>
    <dgm:cxn modelId="{EF384A93-6FDD-4F60-A71D-2FC3CD67DC92}" type="presParOf" srcId="{FBA72680-4EB3-41BE-B4BF-30FE59DC2F58}" destId="{620149D7-CAA4-4150-97A9-F96D8A293E8D}" srcOrd="15" destOrd="0" presId="urn:microsoft.com/office/officeart/2005/8/layout/bProcess3"/>
    <dgm:cxn modelId="{27A974F0-98EE-4180-A61E-9B92AF34A6C5}" type="presParOf" srcId="{620149D7-CAA4-4150-97A9-F96D8A293E8D}" destId="{83F269EE-5302-4E4A-B059-5B18754131D2}" srcOrd="0" destOrd="0" presId="urn:microsoft.com/office/officeart/2005/8/layout/bProcess3"/>
    <dgm:cxn modelId="{603DFACF-CC77-4AB8-8762-67D4E6420BC0}" type="presParOf" srcId="{FBA72680-4EB3-41BE-B4BF-30FE59DC2F58}" destId="{590DB2C5-CE41-442F-8EEC-21729910E507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8DC44-E5AA-4F18-A8DE-27DEE0692CAB}">
      <dsp:nvSpPr>
        <dsp:cNvPr id="0" name=""/>
        <dsp:cNvSpPr/>
      </dsp:nvSpPr>
      <dsp:spPr>
        <a:xfrm>
          <a:off x="3226" y="99954"/>
          <a:ext cx="3145520" cy="720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smtClean="0"/>
            <a:t>学习目的</a:t>
          </a:r>
          <a:endParaRPr lang="zh-CN" altLang="en-US" sz="2500" kern="1200"/>
        </a:p>
      </dsp:txBody>
      <dsp:txXfrm>
        <a:off x="3226" y="99954"/>
        <a:ext cx="3145520" cy="720000"/>
      </dsp:txXfrm>
    </dsp:sp>
    <dsp:sp modelId="{9486B6AA-DBC8-49C3-94FF-C64E3AA3CFAE}">
      <dsp:nvSpPr>
        <dsp:cNvPr id="0" name=""/>
        <dsp:cNvSpPr/>
      </dsp:nvSpPr>
      <dsp:spPr>
        <a:xfrm>
          <a:off x="3226" y="819954"/>
          <a:ext cx="3145520" cy="38430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smtClean="0"/>
            <a:t>【</a:t>
          </a:r>
          <a:r>
            <a:rPr lang="zh-CN" altLang="en-US" sz="2500" kern="1200" smtClean="0"/>
            <a:t>掌握</a:t>
          </a:r>
          <a:r>
            <a:rPr lang="en-US" altLang="zh-CN" sz="2500" kern="1200" smtClean="0"/>
            <a:t>】</a:t>
          </a:r>
          <a:r>
            <a:rPr lang="zh-CN" altLang="en-US" sz="2500" kern="1200" smtClean="0"/>
            <a:t>数据产品的类型、特征及开发方法；</a:t>
          </a:r>
          <a:endParaRPr lang="zh-CN" alt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smtClean="0"/>
            <a:t>【</a:t>
          </a:r>
          <a:r>
            <a:rPr lang="zh-CN" altLang="en-US" sz="2500" kern="1200" smtClean="0"/>
            <a:t>理解</a:t>
          </a:r>
          <a:r>
            <a:rPr lang="en-US" altLang="zh-CN" sz="2500" kern="1200" smtClean="0"/>
            <a:t>】</a:t>
          </a:r>
          <a:r>
            <a:rPr lang="zh-CN" altLang="en-US" sz="2500" kern="1200" smtClean="0"/>
            <a:t>数据能力评估方法、数据治理的主要内容、数据柔术的基本思想；</a:t>
          </a:r>
          <a:endParaRPr lang="zh-CN" alt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smtClean="0"/>
            <a:t>【</a:t>
          </a:r>
          <a:r>
            <a:rPr lang="zh-CN" altLang="en-US" sz="2500" kern="1200" smtClean="0"/>
            <a:t>了解</a:t>
          </a:r>
          <a:r>
            <a:rPr lang="en-US" altLang="zh-CN" sz="2500" kern="1200" smtClean="0"/>
            <a:t>】</a:t>
          </a:r>
          <a:r>
            <a:rPr lang="zh-CN" altLang="en-US" sz="2500" kern="1200" smtClean="0"/>
            <a:t>数据战略的制定要求。</a:t>
          </a:r>
          <a:endParaRPr lang="zh-CN" altLang="en-US" sz="2500" kern="1200"/>
        </a:p>
      </dsp:txBody>
      <dsp:txXfrm>
        <a:off x="3226" y="819954"/>
        <a:ext cx="3145520" cy="3843000"/>
      </dsp:txXfrm>
    </dsp:sp>
    <dsp:sp modelId="{01A67C38-B616-4C49-AA03-E07A023CDE03}">
      <dsp:nvSpPr>
        <dsp:cNvPr id="0" name=""/>
        <dsp:cNvSpPr/>
      </dsp:nvSpPr>
      <dsp:spPr>
        <a:xfrm>
          <a:off x="3589119" y="99954"/>
          <a:ext cx="3145520" cy="720000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smtClean="0"/>
            <a:t>学习重点</a:t>
          </a:r>
          <a:endParaRPr lang="zh-CN" altLang="en-US" sz="2500" kern="1200"/>
        </a:p>
      </dsp:txBody>
      <dsp:txXfrm>
        <a:off x="3589119" y="99954"/>
        <a:ext cx="3145520" cy="720000"/>
      </dsp:txXfrm>
    </dsp:sp>
    <dsp:sp modelId="{DE476A3D-2C25-495F-ACAF-E5E689AF142E}">
      <dsp:nvSpPr>
        <dsp:cNvPr id="0" name=""/>
        <dsp:cNvSpPr/>
      </dsp:nvSpPr>
      <dsp:spPr>
        <a:xfrm>
          <a:off x="3589119" y="819954"/>
          <a:ext cx="3145520" cy="384300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smtClean="0"/>
            <a:t>数据产品的开发方法；</a:t>
          </a:r>
          <a:endParaRPr lang="zh-CN" alt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smtClean="0"/>
            <a:t>数据能力的评估方法；</a:t>
          </a:r>
          <a:endParaRPr lang="zh-CN" alt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smtClean="0"/>
            <a:t>数据治理的重要内容；</a:t>
          </a:r>
          <a:endParaRPr lang="zh-CN" alt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smtClean="0"/>
            <a:t>数据柔术的基本思想。</a:t>
          </a:r>
          <a:endParaRPr lang="zh-CN" altLang="en-US" sz="2500" kern="1200"/>
        </a:p>
      </dsp:txBody>
      <dsp:txXfrm>
        <a:off x="3589119" y="819954"/>
        <a:ext cx="3145520" cy="3843000"/>
      </dsp:txXfrm>
    </dsp:sp>
    <dsp:sp modelId="{45F522BC-599C-4B2C-B103-46AC10D891AA}">
      <dsp:nvSpPr>
        <dsp:cNvPr id="0" name=""/>
        <dsp:cNvSpPr/>
      </dsp:nvSpPr>
      <dsp:spPr>
        <a:xfrm>
          <a:off x="7175013" y="99954"/>
          <a:ext cx="3145520" cy="7200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smtClean="0"/>
            <a:t>学习难点</a:t>
          </a:r>
          <a:endParaRPr lang="zh-CN" altLang="en-US" sz="2500" kern="1200"/>
        </a:p>
      </dsp:txBody>
      <dsp:txXfrm>
        <a:off x="7175013" y="99954"/>
        <a:ext cx="3145520" cy="720000"/>
      </dsp:txXfrm>
    </dsp:sp>
    <dsp:sp modelId="{3064C22E-8F78-4E27-B7B9-44A501C999F1}">
      <dsp:nvSpPr>
        <dsp:cNvPr id="0" name=""/>
        <dsp:cNvSpPr/>
      </dsp:nvSpPr>
      <dsp:spPr>
        <a:xfrm>
          <a:off x="7175013" y="819954"/>
          <a:ext cx="3145520" cy="384300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smtClean="0"/>
            <a:t>数据产品的设计；</a:t>
          </a:r>
          <a:endParaRPr lang="zh-CN" alt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smtClean="0"/>
            <a:t>数据柔术的基本思想；</a:t>
          </a:r>
          <a:endParaRPr lang="zh-CN" alt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DMM</a:t>
          </a:r>
          <a:r>
            <a:rPr lang="zh-CN" sz="2500" kern="1200" smtClean="0"/>
            <a:t>模型的应用。</a:t>
          </a:r>
          <a:endParaRPr lang="zh-CN" sz="2500" kern="1200"/>
        </a:p>
      </dsp:txBody>
      <dsp:txXfrm>
        <a:off x="7175013" y="819954"/>
        <a:ext cx="3145520" cy="38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BB2E5-9A00-49B1-8279-7C9AA614C63D}">
      <dsp:nvSpPr>
        <dsp:cNvPr id="0" name=""/>
        <dsp:cNvSpPr/>
      </dsp:nvSpPr>
      <dsp:spPr>
        <a:xfrm>
          <a:off x="3288703" y="576170"/>
          <a:ext cx="445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574" y="45720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3499586" y="619509"/>
        <a:ext cx="23808" cy="4761"/>
      </dsp:txXfrm>
    </dsp:sp>
    <dsp:sp modelId="{D29D099A-1281-47AD-BC85-CBE6C7F66FF4}">
      <dsp:nvSpPr>
        <dsp:cNvPr id="0" name=""/>
        <dsp:cNvSpPr/>
      </dsp:nvSpPr>
      <dsp:spPr>
        <a:xfrm>
          <a:off x="1220178" y="792"/>
          <a:ext cx="2070324" cy="12421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1.</a:t>
          </a:r>
          <a:r>
            <a:rPr lang="zh-CN" sz="2700" b="1" kern="1200" dirty="0" smtClean="0"/>
            <a:t>数据</a:t>
          </a:r>
          <a:r>
            <a:rPr lang="zh-CN" altLang="en-US" sz="2700" b="1" kern="1200" dirty="0" smtClean="0"/>
            <a:t>产品开发</a:t>
          </a:r>
          <a:r>
            <a:rPr lang="zh-CN" sz="2700" b="1" kern="1200" dirty="0" smtClean="0"/>
            <a:t>与</a:t>
          </a:r>
          <a:r>
            <a:rPr lang="en-US" sz="2700" b="1" kern="1200" dirty="0" smtClean="0"/>
            <a:t>DS</a:t>
          </a:r>
          <a:endParaRPr lang="zh-CN" sz="2700" b="1" kern="1200" dirty="0"/>
        </a:p>
      </dsp:txBody>
      <dsp:txXfrm>
        <a:off x="1220178" y="792"/>
        <a:ext cx="2070324" cy="1242194"/>
      </dsp:txXfrm>
    </dsp:sp>
    <dsp:sp modelId="{29DFFFE3-5E7D-4A3D-AB77-1D816097948D}">
      <dsp:nvSpPr>
        <dsp:cNvPr id="0" name=""/>
        <dsp:cNvSpPr/>
      </dsp:nvSpPr>
      <dsp:spPr>
        <a:xfrm>
          <a:off x="5835202" y="576170"/>
          <a:ext cx="445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574" y="45720"/>
              </a:lnTo>
            </a:path>
          </a:pathLst>
        </a:custGeom>
        <a:noFill/>
        <a:ln w="6350" cap="rnd" cmpd="sng" algn="ctr">
          <a:solidFill>
            <a:schemeClr val="accent5">
              <a:hueOff val="-1050478"/>
              <a:satOff val="-1461"/>
              <a:lumOff val="-5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6046085" y="619509"/>
        <a:ext cx="23808" cy="4761"/>
      </dsp:txXfrm>
    </dsp:sp>
    <dsp:sp modelId="{0B51705F-4A86-41D8-9A44-1FBB43CA385A}">
      <dsp:nvSpPr>
        <dsp:cNvPr id="0" name=""/>
        <dsp:cNvSpPr/>
      </dsp:nvSpPr>
      <dsp:spPr>
        <a:xfrm>
          <a:off x="3766677" y="792"/>
          <a:ext cx="2070324" cy="1242194"/>
        </a:xfrm>
        <a:prstGeom prst="rect">
          <a:avLst/>
        </a:prstGeom>
        <a:gradFill rotWithShape="0">
          <a:gsLst>
            <a:gs pos="0">
              <a:schemeClr val="accent5">
                <a:hueOff val="-919168"/>
                <a:satOff val="-1278"/>
                <a:lumOff val="-490"/>
                <a:alphaOff val="0"/>
                <a:shade val="47500"/>
                <a:satMod val="137000"/>
              </a:schemeClr>
            </a:gs>
            <a:gs pos="55000">
              <a:schemeClr val="accent5">
                <a:hueOff val="-919168"/>
                <a:satOff val="-1278"/>
                <a:lumOff val="-490"/>
                <a:alphaOff val="0"/>
                <a:shade val="69000"/>
                <a:satMod val="137000"/>
              </a:schemeClr>
            </a:gs>
            <a:gs pos="100000">
              <a:schemeClr val="accent5">
                <a:hueOff val="-919168"/>
                <a:satOff val="-1278"/>
                <a:lumOff val="-49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2.</a:t>
          </a:r>
          <a:r>
            <a:rPr lang="zh-CN" altLang="en-US" sz="2700" b="1" kern="1200" dirty="0" smtClean="0"/>
            <a:t>数据产品的特征</a:t>
          </a:r>
          <a:endParaRPr lang="zh-CN" sz="2700" b="1" kern="1200" dirty="0"/>
        </a:p>
      </dsp:txBody>
      <dsp:txXfrm>
        <a:off x="3766677" y="792"/>
        <a:ext cx="2070324" cy="1242194"/>
      </dsp:txXfrm>
    </dsp:sp>
    <dsp:sp modelId="{7575B5DF-7E1C-461A-ADF2-4D6AF4744402}">
      <dsp:nvSpPr>
        <dsp:cNvPr id="0" name=""/>
        <dsp:cNvSpPr/>
      </dsp:nvSpPr>
      <dsp:spPr>
        <a:xfrm>
          <a:off x="2255340" y="1241187"/>
          <a:ext cx="5092998" cy="445574"/>
        </a:xfrm>
        <a:custGeom>
          <a:avLst/>
          <a:gdLst/>
          <a:ahLst/>
          <a:cxnLst/>
          <a:rect l="0" t="0" r="0" b="0"/>
          <a:pathLst>
            <a:path>
              <a:moveTo>
                <a:pt x="5092998" y="0"/>
              </a:moveTo>
              <a:lnTo>
                <a:pt x="5092998" y="239887"/>
              </a:lnTo>
              <a:lnTo>
                <a:pt x="0" y="239887"/>
              </a:lnTo>
              <a:lnTo>
                <a:pt x="0" y="445574"/>
              </a:lnTo>
            </a:path>
          </a:pathLst>
        </a:custGeom>
        <a:noFill/>
        <a:ln w="6350" cap="rnd" cmpd="sng" algn="ctr">
          <a:solidFill>
            <a:schemeClr val="accent5">
              <a:hueOff val="-2100956"/>
              <a:satOff val="-2922"/>
              <a:lumOff val="-112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4673959" y="1461593"/>
        <a:ext cx="255760" cy="4761"/>
      </dsp:txXfrm>
    </dsp:sp>
    <dsp:sp modelId="{ADA8667B-AE63-4E8A-AB2E-3751496CCCFA}">
      <dsp:nvSpPr>
        <dsp:cNvPr id="0" name=""/>
        <dsp:cNvSpPr/>
      </dsp:nvSpPr>
      <dsp:spPr>
        <a:xfrm>
          <a:off x="6313176" y="792"/>
          <a:ext cx="2070324" cy="1242194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3.</a:t>
          </a:r>
          <a:r>
            <a:rPr lang="zh-CN" altLang="en-US" sz="2700" b="1" kern="1200" dirty="0" smtClean="0"/>
            <a:t>数据柔术</a:t>
          </a:r>
          <a:endParaRPr lang="zh-CN" sz="2700" b="1" kern="1200" dirty="0"/>
        </a:p>
      </dsp:txBody>
      <dsp:txXfrm>
        <a:off x="6313176" y="792"/>
        <a:ext cx="2070324" cy="1242194"/>
      </dsp:txXfrm>
    </dsp:sp>
    <dsp:sp modelId="{80A2DA1E-9B80-40D3-BE31-DD7B18A7AF4C}">
      <dsp:nvSpPr>
        <dsp:cNvPr id="0" name=""/>
        <dsp:cNvSpPr/>
      </dsp:nvSpPr>
      <dsp:spPr>
        <a:xfrm>
          <a:off x="3288703" y="2294539"/>
          <a:ext cx="445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574" y="45720"/>
              </a:lnTo>
            </a:path>
          </a:pathLst>
        </a:custGeom>
        <a:noFill/>
        <a:ln w="6350" cap="rnd" cmpd="sng" algn="ctr">
          <a:solidFill>
            <a:schemeClr val="accent5">
              <a:hueOff val="-3151433"/>
              <a:satOff val="-4383"/>
              <a:lumOff val="-168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3499586" y="2337878"/>
        <a:ext cx="23808" cy="4761"/>
      </dsp:txXfrm>
    </dsp:sp>
    <dsp:sp modelId="{E1A9DDBF-A57B-4642-92E3-79DD6FAE717D}">
      <dsp:nvSpPr>
        <dsp:cNvPr id="0" name=""/>
        <dsp:cNvSpPr/>
      </dsp:nvSpPr>
      <dsp:spPr>
        <a:xfrm>
          <a:off x="1220178" y="1719162"/>
          <a:ext cx="2070324" cy="1242194"/>
        </a:xfrm>
        <a:prstGeom prst="rect">
          <a:avLst/>
        </a:prstGeom>
        <a:gradFill rotWithShape="0">
          <a:gsLst>
            <a:gs pos="0">
              <a:schemeClr val="accent5">
                <a:hueOff val="-2757504"/>
                <a:satOff val="-3835"/>
                <a:lumOff val="-1471"/>
                <a:alphaOff val="0"/>
                <a:shade val="47500"/>
                <a:satMod val="137000"/>
              </a:schemeClr>
            </a:gs>
            <a:gs pos="55000">
              <a:schemeClr val="accent5">
                <a:hueOff val="-2757504"/>
                <a:satOff val="-3835"/>
                <a:lumOff val="-1471"/>
                <a:alphaOff val="0"/>
                <a:shade val="69000"/>
                <a:satMod val="137000"/>
              </a:schemeClr>
            </a:gs>
            <a:gs pos="100000">
              <a:schemeClr val="accent5">
                <a:hueOff val="-2757504"/>
                <a:satOff val="-3835"/>
                <a:lumOff val="-147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4.</a:t>
          </a:r>
          <a:r>
            <a:rPr lang="zh-CN" altLang="en-US" sz="2700" b="1" kern="1200" dirty="0" smtClean="0"/>
            <a:t>数据战略</a:t>
          </a:r>
          <a:endParaRPr lang="zh-CN" sz="2700" b="1" kern="1200" dirty="0"/>
        </a:p>
      </dsp:txBody>
      <dsp:txXfrm>
        <a:off x="1220178" y="1719162"/>
        <a:ext cx="2070324" cy="1242194"/>
      </dsp:txXfrm>
    </dsp:sp>
    <dsp:sp modelId="{E7B3D689-42A1-4D82-9DD5-25ACFE3638C5}">
      <dsp:nvSpPr>
        <dsp:cNvPr id="0" name=""/>
        <dsp:cNvSpPr/>
      </dsp:nvSpPr>
      <dsp:spPr>
        <a:xfrm>
          <a:off x="5835202" y="2294539"/>
          <a:ext cx="445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574" y="45720"/>
              </a:lnTo>
            </a:path>
          </a:pathLst>
        </a:custGeom>
        <a:noFill/>
        <a:ln w="6350" cap="rnd" cmpd="sng" algn="ctr">
          <a:solidFill>
            <a:schemeClr val="accent5">
              <a:hueOff val="-4201911"/>
              <a:satOff val="-5845"/>
              <a:lumOff val="-22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6046085" y="2337878"/>
        <a:ext cx="23808" cy="4761"/>
      </dsp:txXfrm>
    </dsp:sp>
    <dsp:sp modelId="{B5916F2E-2D31-4213-A5F7-B68DE3AE8149}">
      <dsp:nvSpPr>
        <dsp:cNvPr id="0" name=""/>
        <dsp:cNvSpPr/>
      </dsp:nvSpPr>
      <dsp:spPr>
        <a:xfrm>
          <a:off x="3766677" y="1719162"/>
          <a:ext cx="2070324" cy="1242194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5.</a:t>
          </a:r>
          <a:r>
            <a:rPr lang="zh-CN" altLang="en-US" sz="2700" b="1" kern="1200" dirty="0" smtClean="0"/>
            <a:t>数据能力</a:t>
          </a:r>
          <a:endParaRPr lang="zh-CN" sz="2700" b="1" kern="1200" dirty="0"/>
        </a:p>
      </dsp:txBody>
      <dsp:txXfrm>
        <a:off x="3766677" y="1719162"/>
        <a:ext cx="2070324" cy="1242194"/>
      </dsp:txXfrm>
    </dsp:sp>
    <dsp:sp modelId="{8D3BBE63-7CBD-4F36-A744-E90A51B58E28}">
      <dsp:nvSpPr>
        <dsp:cNvPr id="0" name=""/>
        <dsp:cNvSpPr/>
      </dsp:nvSpPr>
      <dsp:spPr>
        <a:xfrm>
          <a:off x="2255340" y="2959556"/>
          <a:ext cx="5092998" cy="445574"/>
        </a:xfrm>
        <a:custGeom>
          <a:avLst/>
          <a:gdLst/>
          <a:ahLst/>
          <a:cxnLst/>
          <a:rect l="0" t="0" r="0" b="0"/>
          <a:pathLst>
            <a:path>
              <a:moveTo>
                <a:pt x="5092998" y="0"/>
              </a:moveTo>
              <a:lnTo>
                <a:pt x="5092998" y="239887"/>
              </a:lnTo>
              <a:lnTo>
                <a:pt x="0" y="239887"/>
              </a:lnTo>
              <a:lnTo>
                <a:pt x="0" y="445574"/>
              </a:lnTo>
            </a:path>
          </a:pathLst>
        </a:custGeom>
        <a:noFill/>
        <a:ln w="6350" cap="rnd" cmpd="sng" algn="ctr">
          <a:solidFill>
            <a:schemeClr val="accent5">
              <a:hueOff val="-5252389"/>
              <a:satOff val="-7306"/>
              <a:lumOff val="-28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73959" y="3179963"/>
        <a:ext cx="255760" cy="4761"/>
      </dsp:txXfrm>
    </dsp:sp>
    <dsp:sp modelId="{819A0CAA-BE09-4F3F-AE33-E58D2EDF93DC}">
      <dsp:nvSpPr>
        <dsp:cNvPr id="0" name=""/>
        <dsp:cNvSpPr/>
      </dsp:nvSpPr>
      <dsp:spPr>
        <a:xfrm>
          <a:off x="6313176" y="1719162"/>
          <a:ext cx="2070324" cy="1242194"/>
        </a:xfrm>
        <a:prstGeom prst="rect">
          <a:avLst/>
        </a:prstGeom>
        <a:gradFill rotWithShape="0">
          <a:gsLst>
            <a:gs pos="0">
              <a:schemeClr val="accent5">
                <a:hueOff val="-4595840"/>
                <a:satOff val="-6392"/>
                <a:lumOff val="-2451"/>
                <a:alphaOff val="0"/>
                <a:shade val="47500"/>
                <a:satMod val="137000"/>
              </a:schemeClr>
            </a:gs>
            <a:gs pos="55000">
              <a:schemeClr val="accent5">
                <a:hueOff val="-4595840"/>
                <a:satOff val="-6392"/>
                <a:lumOff val="-2451"/>
                <a:alphaOff val="0"/>
                <a:shade val="69000"/>
                <a:satMod val="137000"/>
              </a:schemeClr>
            </a:gs>
            <a:gs pos="100000">
              <a:schemeClr val="accent5">
                <a:hueOff val="-4595840"/>
                <a:satOff val="-6392"/>
                <a:lumOff val="-245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6.</a:t>
          </a:r>
          <a:r>
            <a:rPr lang="zh-CN" altLang="en-US" sz="2700" b="1" kern="1200" dirty="0" smtClean="0"/>
            <a:t>数据治理</a:t>
          </a:r>
          <a:endParaRPr lang="zh-CN" sz="2700" b="1" kern="1200" dirty="0"/>
        </a:p>
      </dsp:txBody>
      <dsp:txXfrm>
        <a:off x="6313176" y="1719162"/>
        <a:ext cx="2070324" cy="1242194"/>
      </dsp:txXfrm>
    </dsp:sp>
    <dsp:sp modelId="{B7FAD056-8667-46F7-A818-1F635FF67998}">
      <dsp:nvSpPr>
        <dsp:cNvPr id="0" name=""/>
        <dsp:cNvSpPr/>
      </dsp:nvSpPr>
      <dsp:spPr>
        <a:xfrm>
          <a:off x="3288703" y="4012908"/>
          <a:ext cx="445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574" y="45720"/>
              </a:lnTo>
            </a:path>
          </a:pathLst>
        </a:custGeom>
        <a:noFill/>
        <a:ln w="6350" cap="rnd" cmpd="sng" algn="ctr">
          <a:solidFill>
            <a:schemeClr val="accent5">
              <a:hueOff val="-6302867"/>
              <a:satOff val="-8767"/>
              <a:lumOff val="-33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3499586" y="4056248"/>
        <a:ext cx="23808" cy="4761"/>
      </dsp:txXfrm>
    </dsp:sp>
    <dsp:sp modelId="{E3A35938-50A7-40FA-A32B-0016E66BCE89}">
      <dsp:nvSpPr>
        <dsp:cNvPr id="0" name=""/>
        <dsp:cNvSpPr/>
      </dsp:nvSpPr>
      <dsp:spPr>
        <a:xfrm>
          <a:off x="1220178" y="3437531"/>
          <a:ext cx="2070324" cy="1242194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7.</a:t>
          </a:r>
          <a:r>
            <a:rPr lang="zh-CN" altLang="en-US" sz="2700" b="1" kern="1200" dirty="0" smtClean="0"/>
            <a:t>开发技术</a:t>
          </a:r>
          <a:endParaRPr lang="zh-CN" sz="2700" b="1" kern="1200" dirty="0"/>
        </a:p>
      </dsp:txBody>
      <dsp:txXfrm>
        <a:off x="1220178" y="3437531"/>
        <a:ext cx="2070324" cy="1242194"/>
      </dsp:txXfrm>
    </dsp:sp>
    <dsp:sp modelId="{620149D7-CAA4-4150-97A9-F96D8A293E8D}">
      <dsp:nvSpPr>
        <dsp:cNvPr id="0" name=""/>
        <dsp:cNvSpPr/>
      </dsp:nvSpPr>
      <dsp:spPr>
        <a:xfrm>
          <a:off x="5835202" y="4012908"/>
          <a:ext cx="445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574" y="45720"/>
              </a:lnTo>
            </a:path>
          </a:pathLst>
        </a:custGeom>
        <a:noFill/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6046085" y="4056248"/>
        <a:ext cx="23808" cy="4761"/>
      </dsp:txXfrm>
    </dsp:sp>
    <dsp:sp modelId="{FF751D25-25DB-4FE5-8770-B73506207B8B}">
      <dsp:nvSpPr>
        <dsp:cNvPr id="0" name=""/>
        <dsp:cNvSpPr/>
      </dsp:nvSpPr>
      <dsp:spPr>
        <a:xfrm>
          <a:off x="3766677" y="3437531"/>
          <a:ext cx="2070324" cy="1242194"/>
        </a:xfrm>
        <a:prstGeom prst="rect">
          <a:avLst/>
        </a:prstGeom>
        <a:gradFill rotWithShape="0">
          <a:gsLst>
            <a:gs pos="0">
              <a:schemeClr val="accent5">
                <a:hueOff val="-6434176"/>
                <a:satOff val="-8949"/>
                <a:lumOff val="-3432"/>
                <a:alphaOff val="0"/>
                <a:shade val="47500"/>
                <a:satMod val="137000"/>
              </a:schemeClr>
            </a:gs>
            <a:gs pos="55000">
              <a:schemeClr val="accent5">
                <a:hueOff val="-6434176"/>
                <a:satOff val="-8949"/>
                <a:lumOff val="-3432"/>
                <a:alphaOff val="0"/>
                <a:shade val="69000"/>
                <a:satMod val="137000"/>
              </a:schemeClr>
            </a:gs>
            <a:gs pos="100000">
              <a:schemeClr val="accent5">
                <a:hueOff val="-6434176"/>
                <a:satOff val="-8949"/>
                <a:lumOff val="-343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8.</a:t>
          </a:r>
          <a:r>
            <a:rPr lang="zh-CN" altLang="en-US" sz="2700" b="1" kern="1200" dirty="0" smtClean="0"/>
            <a:t>如何继续学习</a:t>
          </a:r>
          <a:endParaRPr lang="zh-CN" sz="2700" b="1" kern="1200" dirty="0"/>
        </a:p>
      </dsp:txBody>
      <dsp:txXfrm>
        <a:off x="3766677" y="3437531"/>
        <a:ext cx="2070324" cy="1242194"/>
      </dsp:txXfrm>
    </dsp:sp>
    <dsp:sp modelId="{590DB2C5-CE41-442F-8EEC-21729910E507}">
      <dsp:nvSpPr>
        <dsp:cNvPr id="0" name=""/>
        <dsp:cNvSpPr/>
      </dsp:nvSpPr>
      <dsp:spPr>
        <a:xfrm>
          <a:off x="6313176" y="3437531"/>
          <a:ext cx="2070324" cy="1242194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/>
            <a:t>9.</a:t>
          </a:r>
          <a:r>
            <a:rPr lang="zh-CN" sz="2700" b="1" kern="1200" dirty="0" smtClean="0"/>
            <a:t>习题</a:t>
          </a:r>
          <a:endParaRPr lang="zh-CN" sz="2700" b="1" kern="1200" dirty="0"/>
        </a:p>
      </dsp:txBody>
      <dsp:txXfrm>
        <a:off x="6313176" y="3437531"/>
        <a:ext cx="2070324" cy="1242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1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3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；数据科学（清华大学出版社，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2016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7.jpg"/><Relationship Id="rId4" Type="http://schemas.openxmlformats.org/officeDocument/2006/relationships/image" Target="../media/image4.jpe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《</a:t>
            </a:r>
            <a:r>
              <a:rPr lang="zh-CN" altLang="en-US" sz="3200" b="0" dirty="0" smtClean="0">
                <a:solidFill>
                  <a:schemeClr val="bg2">
                    <a:lumMod val="10000"/>
                  </a:schemeClr>
                </a:solidFill>
              </a:rPr>
              <a:t>数据科学理论与实践</a:t>
            </a:r>
            <a:r>
              <a:rPr lang="en-US" altLang="zh-CN" sz="3200" b="0" smtClean="0">
                <a:solidFill>
                  <a:schemeClr val="bg2">
                    <a:lumMod val="10000"/>
                  </a:schemeClr>
                </a:solidFill>
              </a:rPr>
              <a:t>》</a:t>
            </a:r>
            <a:r>
              <a:rPr lang="zh-CN" altLang="en-US" sz="3200" b="0" smtClean="0">
                <a:solidFill>
                  <a:schemeClr val="bg2">
                    <a:lumMod val="10000"/>
                  </a:schemeClr>
                </a:solidFill>
              </a:rPr>
              <a:t>之</a:t>
            </a: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6000" dirty="0" smtClean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zh-CN" altLang="en-US" sz="6000" dirty="0" smtClean="0"/>
              <a:t>数据产品及开发</a:t>
            </a:r>
            <a:endParaRPr lang="zh-CN" altLang="en-US" sz="6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7954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zh-CN" altLang="en-US" dirty="0" smtClean="0"/>
              <a:t>开始学习建议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►如何学习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1032376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4625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zh-CN" altLang="en-US" dirty="0" smtClean="0"/>
              <a:t>开始学习</a:t>
            </a: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►如何学习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95399" y="1346286"/>
          <a:ext cx="9682110" cy="49630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268037784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00789708"/>
                    </a:ext>
                  </a:extLst>
                </a:gridCol>
                <a:gridCol w="5073597">
                  <a:extLst>
                    <a:ext uri="{9D8B030D-6E8A-4147-A177-3AD203B41FA5}">
                      <a16:colId xmlns:a16="http://schemas.microsoft.com/office/drawing/2014/main" val="429289938"/>
                    </a:ext>
                  </a:extLst>
                </a:gridCol>
              </a:tblGrid>
              <a:tr h="5292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序号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我提出的疑问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本章中的答案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483615006"/>
                  </a:ext>
                </a:extLst>
              </a:tr>
              <a:tr h="5484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数据产品是什么？与传统产品之间的区别是什么？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定义（</a:t>
                      </a:r>
                      <a:r>
                        <a:rPr lang="en-US" sz="1600" kern="100">
                          <a:effectLst/>
                        </a:rPr>
                        <a:t>5.1</a:t>
                      </a:r>
                      <a:r>
                        <a:rPr lang="zh-CN" sz="1600" kern="100">
                          <a:effectLst/>
                        </a:rPr>
                        <a:t>）、特征（</a:t>
                      </a:r>
                      <a:r>
                        <a:rPr lang="en-US" sz="1600" kern="100">
                          <a:effectLst/>
                        </a:rPr>
                        <a:t>5.2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654965086"/>
                  </a:ext>
                </a:extLst>
              </a:tr>
              <a:tr h="87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如何开发数据产品？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关键活动（</a:t>
                      </a:r>
                      <a:r>
                        <a:rPr lang="en-US" sz="1600" kern="100">
                          <a:effectLst/>
                        </a:rPr>
                        <a:t>5.3</a:t>
                      </a:r>
                      <a:r>
                        <a:rPr lang="zh-CN" sz="1600" kern="100">
                          <a:effectLst/>
                        </a:rPr>
                        <a:t>）、数据柔术（</a:t>
                      </a:r>
                      <a:r>
                        <a:rPr lang="en-US" sz="1600" kern="100">
                          <a:effectLst/>
                        </a:rPr>
                        <a:t>5.4</a:t>
                      </a:r>
                      <a:r>
                        <a:rPr lang="zh-CN" sz="1600" kern="100">
                          <a:effectLst/>
                        </a:rPr>
                        <a:t>）、数据能力（</a:t>
                      </a:r>
                      <a:r>
                        <a:rPr lang="en-US" sz="1600" kern="100">
                          <a:effectLst/>
                        </a:rPr>
                        <a:t>5.5</a:t>
                      </a:r>
                      <a:r>
                        <a:rPr lang="zh-CN" sz="1600" kern="100">
                          <a:effectLst/>
                        </a:rPr>
                        <a:t>）、数据战略（</a:t>
                      </a:r>
                      <a:r>
                        <a:rPr lang="en-US" sz="1600" kern="100">
                          <a:effectLst/>
                        </a:rPr>
                        <a:t>5.6</a:t>
                      </a:r>
                      <a:r>
                        <a:rPr lang="zh-CN" sz="1600" kern="100">
                          <a:effectLst/>
                        </a:rPr>
                        <a:t>）、数据治理（</a:t>
                      </a:r>
                      <a:r>
                        <a:rPr lang="en-US" sz="1600" kern="100">
                          <a:effectLst/>
                        </a:rPr>
                        <a:t>5.7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247947308"/>
                  </a:ext>
                </a:extLst>
              </a:tr>
              <a:tr h="87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数据产品开发需要具备哪些基本功？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数据柔术（</a:t>
                      </a:r>
                      <a:r>
                        <a:rPr lang="en-US" sz="1600" kern="100">
                          <a:effectLst/>
                        </a:rPr>
                        <a:t>5.4</a:t>
                      </a:r>
                      <a:r>
                        <a:rPr lang="zh-CN" sz="1600" kern="100">
                          <a:effectLst/>
                        </a:rPr>
                        <a:t>）、数据能力评估（</a:t>
                      </a:r>
                      <a:r>
                        <a:rPr lang="en-US" sz="1600" kern="100">
                          <a:effectLst/>
                        </a:rPr>
                        <a:t>5.5</a:t>
                      </a:r>
                      <a:r>
                        <a:rPr lang="zh-CN" sz="1600" kern="100">
                          <a:effectLst/>
                        </a:rPr>
                        <a:t>）、数据战略制定（</a:t>
                      </a:r>
                      <a:r>
                        <a:rPr lang="en-US" sz="1600" kern="100">
                          <a:effectLst/>
                        </a:rPr>
                        <a:t>5.6</a:t>
                      </a:r>
                      <a:r>
                        <a:rPr lang="zh-CN" sz="1600" kern="100">
                          <a:effectLst/>
                        </a:rPr>
                        <a:t>）、数据治理方法（</a:t>
                      </a:r>
                      <a:r>
                        <a:rPr lang="en-US" sz="1600" kern="100">
                          <a:effectLst/>
                        </a:rPr>
                        <a:t>5.7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536529768"/>
                  </a:ext>
                </a:extLst>
              </a:tr>
              <a:tr h="533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数据管理与数据治理的区别是什么？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数据治理与数据管理的区别（</a:t>
                      </a:r>
                      <a:r>
                        <a:rPr lang="en-US" sz="1600" kern="100">
                          <a:effectLst/>
                        </a:rPr>
                        <a:t>5.7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99674804"/>
                  </a:ext>
                </a:extLst>
              </a:tr>
              <a:tr h="533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数据柔术是什么？如何掌握数据柔术？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数据柔术（</a:t>
                      </a:r>
                      <a:r>
                        <a:rPr lang="en-US" sz="1600" kern="100">
                          <a:effectLst/>
                        </a:rPr>
                        <a:t>5.4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4004786168"/>
                  </a:ext>
                </a:extLst>
              </a:tr>
              <a:tr h="533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如何评估一个组织机构的数据管理能力？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数据能力（</a:t>
                      </a:r>
                      <a:r>
                        <a:rPr lang="en-US" sz="1600" kern="100">
                          <a:effectLst/>
                        </a:rPr>
                        <a:t>5.5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669998480"/>
                  </a:ext>
                </a:extLst>
              </a:tr>
              <a:tr h="533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如何制定一个机构的大数据战略？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数据战略（</a:t>
                      </a:r>
                      <a:r>
                        <a:rPr lang="en-US" sz="1600" kern="100" dirty="0">
                          <a:effectLst/>
                        </a:rPr>
                        <a:t>5.6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09769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563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162563" cy="821913"/>
          </a:xfrm>
        </p:spPr>
        <p:txBody>
          <a:bodyPr/>
          <a:lstStyle/>
          <a:p>
            <a:r>
              <a:rPr lang="zh-CN" altLang="en-US" dirty="0" smtClean="0"/>
              <a:t>学习内容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375928"/>
              </p:ext>
            </p:extLst>
          </p:nvPr>
        </p:nvGraphicFramePr>
        <p:xfrm>
          <a:off x="812800" y="1700808"/>
          <a:ext cx="9603680" cy="468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4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4079607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0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22261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13653</TotalTime>
  <Words>385</Words>
  <Application>Microsoft Office PowerPoint</Application>
  <PresentationFormat>宽屏</PresentationFormat>
  <Paragraphs>81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华文中宋</vt:lpstr>
      <vt:lpstr>宋体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《数据科学理论与实践》之        数据产品及开发</vt:lpstr>
      <vt:lpstr>开始学习建议</vt:lpstr>
      <vt:lpstr>开始学习Q&amp;A</vt:lpstr>
      <vt:lpstr>学习内容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朝老师</cp:lastModifiedBy>
  <cp:revision>1530</cp:revision>
  <cp:lastPrinted>2017-07-17T10:21:59Z</cp:lastPrinted>
  <dcterms:created xsi:type="dcterms:W3CDTF">2007-03-02T11:26:21Z</dcterms:created>
  <dcterms:modified xsi:type="dcterms:W3CDTF">2017-12-04T23:26:46Z</dcterms:modified>
</cp:coreProperties>
</file>