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657" r:id="rId2"/>
    <p:sldId id="658" r:id="rId3"/>
    <p:sldId id="794" r:id="rId4"/>
    <p:sldId id="659" r:id="rId5"/>
    <p:sldId id="761" r:id="rId6"/>
    <p:sldId id="762" r:id="rId7"/>
    <p:sldId id="763" r:id="rId8"/>
    <p:sldId id="764" r:id="rId9"/>
    <p:sldId id="765" r:id="rId10"/>
    <p:sldId id="766" r:id="rId11"/>
    <p:sldId id="767" r:id="rId12"/>
    <p:sldId id="795" r:id="rId13"/>
    <p:sldId id="768" r:id="rId14"/>
    <p:sldId id="769" r:id="rId15"/>
    <p:sldId id="662" r:id="rId16"/>
    <p:sldId id="663" r:id="rId17"/>
    <p:sldId id="664" r:id="rId18"/>
    <p:sldId id="82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F7BEE-9797-4598-9D8C-4434105BC00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13F3E7D-46DD-4B1E-8FD7-039F7E10C9BF}">
      <dgm:prSet custT="1"/>
      <dgm:spPr/>
      <dgm:t>
        <a:bodyPr/>
        <a:lstStyle/>
        <a:p>
          <a:pPr rtl="0"/>
          <a:r>
            <a:rPr lang="zh-CN" altLang="en-US" sz="2800" dirty="0" smtClean="0"/>
            <a:t>含义</a:t>
          </a:r>
          <a:endParaRPr lang="zh-CN" altLang="en-US" sz="2800" dirty="0"/>
        </a:p>
      </dgm:t>
    </dgm:pt>
    <dgm:pt modelId="{5009050F-0208-4682-9403-2A6495027E81}" type="parTrans" cxnId="{6BCEBC94-AB1D-4058-A9E1-97AF6EDD5D78}">
      <dgm:prSet/>
      <dgm:spPr/>
      <dgm:t>
        <a:bodyPr/>
        <a:lstStyle/>
        <a:p>
          <a:endParaRPr lang="zh-CN" altLang="en-US"/>
        </a:p>
      </dgm:t>
    </dgm:pt>
    <dgm:pt modelId="{0EEFA4C3-4C3E-401C-A9F1-C5F196CE8B2C}" type="sibTrans" cxnId="{6BCEBC94-AB1D-4058-A9E1-97AF6EDD5D78}">
      <dgm:prSet/>
      <dgm:spPr/>
      <dgm:t>
        <a:bodyPr/>
        <a:lstStyle/>
        <a:p>
          <a:endParaRPr lang="zh-CN" altLang="en-US"/>
        </a:p>
      </dgm:t>
    </dgm:pt>
    <dgm:pt modelId="{8F352B7C-AAF5-47B1-800F-75BC5FD00658}">
      <dgm:prSet/>
      <dgm:spPr/>
      <dgm:t>
        <a:bodyPr/>
        <a:lstStyle/>
        <a:p>
          <a:pPr rtl="0"/>
          <a:r>
            <a:rPr lang="zh-CN" dirty="0" smtClean="0"/>
            <a:t>将数据转换为产品的</a:t>
          </a:r>
          <a:r>
            <a:rPr lang="zh-CN" b="1" dirty="0" smtClean="0">
              <a:solidFill>
                <a:srgbClr val="FF0000"/>
              </a:solidFill>
            </a:rPr>
            <a:t>艺术</a:t>
          </a:r>
          <a:endParaRPr lang="zh-CN" dirty="0">
            <a:solidFill>
              <a:srgbClr val="FF0000"/>
            </a:solidFill>
          </a:endParaRPr>
        </a:p>
      </dgm:t>
    </dgm:pt>
    <dgm:pt modelId="{0688FAEB-5B32-414B-AF4A-4A9A97FC1917}" type="parTrans" cxnId="{72E2DD4C-61E2-45A0-9FA8-AD391B2AB916}">
      <dgm:prSet/>
      <dgm:spPr/>
      <dgm:t>
        <a:bodyPr/>
        <a:lstStyle/>
        <a:p>
          <a:endParaRPr lang="zh-CN" altLang="en-US"/>
        </a:p>
      </dgm:t>
    </dgm:pt>
    <dgm:pt modelId="{A1FE0C61-4BB7-4637-BDD2-4069E0859140}" type="sibTrans" cxnId="{72E2DD4C-61E2-45A0-9FA8-AD391B2AB916}">
      <dgm:prSet/>
      <dgm:spPr/>
      <dgm:t>
        <a:bodyPr/>
        <a:lstStyle/>
        <a:p>
          <a:endParaRPr lang="zh-CN" altLang="en-US"/>
        </a:p>
      </dgm:t>
    </dgm:pt>
    <dgm:pt modelId="{AA11AA85-9FD8-41DC-804C-8F4ADC212AEA}">
      <dgm:prSet custT="1"/>
      <dgm:spPr/>
      <dgm:t>
        <a:bodyPr/>
        <a:lstStyle/>
        <a:p>
          <a:pPr rtl="0"/>
          <a:r>
            <a:rPr lang="zh-CN" sz="2800" dirty="0" smtClean="0"/>
            <a:t>定义</a:t>
          </a:r>
          <a:endParaRPr lang="zh-CN" altLang="en-US" sz="2800" dirty="0"/>
        </a:p>
      </dgm:t>
    </dgm:pt>
    <dgm:pt modelId="{2B030833-4E55-4B56-BB13-CBD359EB1DBA}" type="parTrans" cxnId="{FFD1CE92-B06F-46E2-AE96-1D9849FF4725}">
      <dgm:prSet/>
      <dgm:spPr/>
      <dgm:t>
        <a:bodyPr/>
        <a:lstStyle/>
        <a:p>
          <a:endParaRPr lang="zh-CN" altLang="en-US"/>
        </a:p>
      </dgm:t>
    </dgm:pt>
    <dgm:pt modelId="{34BC78DF-4210-4C1E-91EC-A7DDB4C1CA73}" type="sibTrans" cxnId="{FFD1CE92-B06F-46E2-AE96-1D9849FF4725}">
      <dgm:prSet/>
      <dgm:spPr/>
      <dgm:t>
        <a:bodyPr/>
        <a:lstStyle/>
        <a:p>
          <a:endParaRPr lang="zh-CN" altLang="en-US"/>
        </a:p>
      </dgm:t>
    </dgm:pt>
    <dgm:pt modelId="{C75DE2DE-A292-4F87-8E95-B3C4F7D1992B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The art of </a:t>
          </a:r>
          <a:r>
            <a:rPr lang="en-US" dirty="0" smtClean="0"/>
            <a:t>using multiple data elements </a:t>
          </a:r>
          <a:r>
            <a:rPr lang="en-US" b="1" dirty="0" smtClean="0">
              <a:solidFill>
                <a:srgbClr val="FF0000"/>
              </a:solidFill>
            </a:rPr>
            <a:t>in clever ways</a:t>
          </a:r>
          <a:r>
            <a:rPr lang="en-US" b="1" dirty="0" smtClean="0"/>
            <a:t> </a:t>
          </a:r>
          <a:r>
            <a:rPr lang="en-US" dirty="0" smtClean="0"/>
            <a:t>to solve iterative problems that, when combined, solve a data problem that might otherwise be intractable.</a:t>
          </a:r>
          <a:endParaRPr lang="zh-CN" dirty="0"/>
        </a:p>
      </dgm:t>
    </dgm:pt>
    <dgm:pt modelId="{8DDF3442-0EA5-45CA-AEAF-5F91BCEACA16}" type="parTrans" cxnId="{3888B12D-4A64-4B20-B2EA-02E0165EA702}">
      <dgm:prSet/>
      <dgm:spPr/>
      <dgm:t>
        <a:bodyPr/>
        <a:lstStyle/>
        <a:p>
          <a:endParaRPr lang="zh-CN" altLang="en-US"/>
        </a:p>
      </dgm:t>
    </dgm:pt>
    <dgm:pt modelId="{F8B6F733-7733-429B-AEF8-88D8C2A79814}" type="sibTrans" cxnId="{3888B12D-4A64-4B20-B2EA-02E0165EA702}">
      <dgm:prSet/>
      <dgm:spPr/>
      <dgm:t>
        <a:bodyPr/>
        <a:lstStyle/>
        <a:p>
          <a:endParaRPr lang="zh-CN" altLang="en-US"/>
        </a:p>
      </dgm:t>
    </dgm:pt>
    <dgm:pt modelId="{7A4D00AF-1523-427C-8FB0-EC771F917909}" type="pres">
      <dgm:prSet presAssocID="{9B9F7BEE-9797-4598-9D8C-4434105BC0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EDA0CD-D1C3-49A3-9D15-34835A105B87}" type="pres">
      <dgm:prSet presAssocID="{C13F3E7D-46DD-4B1E-8FD7-039F7E10C9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E589A-C81E-481F-B07E-3288C54D0875}" type="pres">
      <dgm:prSet presAssocID="{C13F3E7D-46DD-4B1E-8FD7-039F7E10C9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D05F7-B0A9-47B4-B971-4E895C48BA9A}" type="pres">
      <dgm:prSet presAssocID="{AA11AA85-9FD8-41DC-804C-8F4ADC212AE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F5D7A-4A0F-42F4-B079-FDC49D626370}" type="pres">
      <dgm:prSet presAssocID="{AA11AA85-9FD8-41DC-804C-8F4ADC212AE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EBC94-AB1D-4058-A9E1-97AF6EDD5D78}" srcId="{9B9F7BEE-9797-4598-9D8C-4434105BC00A}" destId="{C13F3E7D-46DD-4B1E-8FD7-039F7E10C9BF}" srcOrd="0" destOrd="0" parTransId="{5009050F-0208-4682-9403-2A6495027E81}" sibTransId="{0EEFA4C3-4C3E-401C-A9F1-C5F196CE8B2C}"/>
    <dgm:cxn modelId="{F5B3FD9E-7C96-462E-B9AE-B27AD4F97F25}" type="presOf" srcId="{AA11AA85-9FD8-41DC-804C-8F4ADC212AEA}" destId="{83FD05F7-B0A9-47B4-B971-4E895C48BA9A}" srcOrd="0" destOrd="0" presId="urn:microsoft.com/office/officeart/2005/8/layout/vList2"/>
    <dgm:cxn modelId="{C480F9A1-EA3B-4E59-824F-A52410002A8A}" type="presOf" srcId="{9B9F7BEE-9797-4598-9D8C-4434105BC00A}" destId="{7A4D00AF-1523-427C-8FB0-EC771F917909}" srcOrd="0" destOrd="0" presId="urn:microsoft.com/office/officeart/2005/8/layout/vList2"/>
    <dgm:cxn modelId="{C9ED0E34-7163-4655-980C-8062B2A35C0F}" type="presOf" srcId="{C75DE2DE-A292-4F87-8E95-B3C4F7D1992B}" destId="{64AF5D7A-4A0F-42F4-B079-FDC49D626370}" srcOrd="0" destOrd="0" presId="urn:microsoft.com/office/officeart/2005/8/layout/vList2"/>
    <dgm:cxn modelId="{B3E8A510-5647-4B45-B035-18A696FE6121}" type="presOf" srcId="{C13F3E7D-46DD-4B1E-8FD7-039F7E10C9BF}" destId="{B2EDA0CD-D1C3-49A3-9D15-34835A105B87}" srcOrd="0" destOrd="0" presId="urn:microsoft.com/office/officeart/2005/8/layout/vList2"/>
    <dgm:cxn modelId="{FFD1CE92-B06F-46E2-AE96-1D9849FF4725}" srcId="{9B9F7BEE-9797-4598-9D8C-4434105BC00A}" destId="{AA11AA85-9FD8-41DC-804C-8F4ADC212AEA}" srcOrd="1" destOrd="0" parTransId="{2B030833-4E55-4B56-BB13-CBD359EB1DBA}" sibTransId="{34BC78DF-4210-4C1E-91EC-A7DDB4C1CA73}"/>
    <dgm:cxn modelId="{389E7334-A160-4C7A-896C-DA3D91D6F655}" type="presOf" srcId="{8F352B7C-AAF5-47B1-800F-75BC5FD00658}" destId="{D30E589A-C81E-481F-B07E-3288C54D0875}" srcOrd="0" destOrd="0" presId="urn:microsoft.com/office/officeart/2005/8/layout/vList2"/>
    <dgm:cxn modelId="{3888B12D-4A64-4B20-B2EA-02E0165EA702}" srcId="{AA11AA85-9FD8-41DC-804C-8F4ADC212AEA}" destId="{C75DE2DE-A292-4F87-8E95-B3C4F7D1992B}" srcOrd="0" destOrd="0" parTransId="{8DDF3442-0EA5-45CA-AEAF-5F91BCEACA16}" sibTransId="{F8B6F733-7733-429B-AEF8-88D8C2A79814}"/>
    <dgm:cxn modelId="{72E2DD4C-61E2-45A0-9FA8-AD391B2AB916}" srcId="{C13F3E7D-46DD-4B1E-8FD7-039F7E10C9BF}" destId="{8F352B7C-AAF5-47B1-800F-75BC5FD00658}" srcOrd="0" destOrd="0" parTransId="{0688FAEB-5B32-414B-AF4A-4A9A97FC1917}" sibTransId="{A1FE0C61-4BB7-4637-BDD2-4069E0859140}"/>
    <dgm:cxn modelId="{9B47327B-400D-44CA-91C6-3389AD4914EC}" type="presParOf" srcId="{7A4D00AF-1523-427C-8FB0-EC771F917909}" destId="{B2EDA0CD-D1C3-49A3-9D15-34835A105B87}" srcOrd="0" destOrd="0" presId="urn:microsoft.com/office/officeart/2005/8/layout/vList2"/>
    <dgm:cxn modelId="{0A9BC642-C793-424F-88F1-28EFD4B49BB2}" type="presParOf" srcId="{7A4D00AF-1523-427C-8FB0-EC771F917909}" destId="{D30E589A-C81E-481F-B07E-3288C54D0875}" srcOrd="1" destOrd="0" presId="urn:microsoft.com/office/officeart/2005/8/layout/vList2"/>
    <dgm:cxn modelId="{90689582-E2D6-4F7E-B3AE-C5A2F2B597EB}" type="presParOf" srcId="{7A4D00AF-1523-427C-8FB0-EC771F917909}" destId="{83FD05F7-B0A9-47B4-B971-4E895C48BA9A}" srcOrd="2" destOrd="0" presId="urn:microsoft.com/office/officeart/2005/8/layout/vList2"/>
    <dgm:cxn modelId="{F4F9FB5A-6EFA-4D04-82D7-70323342EF49}" type="presParOf" srcId="{7A4D00AF-1523-427C-8FB0-EC771F917909}" destId="{64AF5D7A-4A0F-42F4-B079-FDC49D62637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5E1920-DB2A-423D-A882-8AC119BF76F6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0E3156-4A3D-4279-82E0-8A391D0F5340}">
      <dgm:prSet custT="1"/>
      <dgm:spPr/>
      <dgm:t>
        <a:bodyPr/>
        <a:lstStyle/>
        <a:p>
          <a:pPr rtl="0"/>
          <a:r>
            <a:rPr lang="zh-CN" altLang="en-US" sz="2000" dirty="0" smtClean="0"/>
            <a:t>按需服务</a:t>
          </a:r>
          <a:endParaRPr lang="zh-CN" altLang="en-US" sz="2000" dirty="0"/>
        </a:p>
      </dgm:t>
    </dgm:pt>
    <dgm:pt modelId="{EA2A375A-AD78-4775-823E-73078F14F11E}" type="parTrans" cxnId="{411AC838-2D40-41C1-86AA-4339AECE33AF}">
      <dgm:prSet/>
      <dgm:spPr/>
      <dgm:t>
        <a:bodyPr/>
        <a:lstStyle/>
        <a:p>
          <a:endParaRPr lang="zh-CN" altLang="en-US" sz="2000"/>
        </a:p>
      </dgm:t>
    </dgm:pt>
    <dgm:pt modelId="{DF924F3F-D6C5-4A61-A417-A11E4557087A}" type="sibTrans" cxnId="{411AC838-2D40-41C1-86AA-4339AECE33AF}">
      <dgm:prSet custT="1"/>
      <dgm:spPr/>
      <dgm:t>
        <a:bodyPr/>
        <a:lstStyle/>
        <a:p>
          <a:endParaRPr lang="zh-CN" altLang="en-US" sz="2000"/>
        </a:p>
      </dgm:t>
    </dgm:pt>
    <dgm:pt modelId="{9EA5585A-ADAC-46CA-ABB4-955C5B778E54}">
      <dgm:prSet custT="1"/>
      <dgm:spPr/>
      <dgm:t>
        <a:bodyPr/>
        <a:lstStyle/>
        <a:p>
          <a:pPr rtl="0"/>
          <a:r>
            <a:rPr lang="zh-CN" altLang="en-US" sz="2000" smtClean="0"/>
            <a:t>个性化服务</a:t>
          </a:r>
          <a:endParaRPr lang="zh-CN" altLang="en-US" sz="2000"/>
        </a:p>
      </dgm:t>
    </dgm:pt>
    <dgm:pt modelId="{6A20B495-9822-4BB4-BEB4-91A2FBCD5057}" type="parTrans" cxnId="{881EDF85-AF8C-4955-9D1A-D5EAAE661F82}">
      <dgm:prSet/>
      <dgm:spPr/>
      <dgm:t>
        <a:bodyPr/>
        <a:lstStyle/>
        <a:p>
          <a:endParaRPr lang="zh-CN" altLang="en-US" sz="2000"/>
        </a:p>
      </dgm:t>
    </dgm:pt>
    <dgm:pt modelId="{8A0485BB-A179-4B1B-8D83-2B7CEB4DCE78}" type="sibTrans" cxnId="{881EDF85-AF8C-4955-9D1A-D5EAAE661F82}">
      <dgm:prSet custT="1"/>
      <dgm:spPr/>
      <dgm:t>
        <a:bodyPr/>
        <a:lstStyle/>
        <a:p>
          <a:endParaRPr lang="zh-CN" altLang="en-US" sz="2000"/>
        </a:p>
      </dgm:t>
    </dgm:pt>
    <dgm:pt modelId="{04D080D8-2C33-49FC-8662-799482F6A782}">
      <dgm:prSet custT="1"/>
      <dgm:spPr/>
      <dgm:t>
        <a:bodyPr/>
        <a:lstStyle/>
        <a:p>
          <a:pPr rtl="0"/>
          <a:r>
            <a:rPr lang="zh-CN" altLang="en-US" sz="2000" dirty="0" smtClean="0"/>
            <a:t>安全与隐私保护</a:t>
          </a:r>
          <a:endParaRPr lang="zh-CN" altLang="en-US" sz="2000" dirty="0"/>
        </a:p>
      </dgm:t>
    </dgm:pt>
    <dgm:pt modelId="{D3661C04-2505-4FAF-8E50-09E4D8F8DEFC}" type="parTrans" cxnId="{6FF8CE82-D1D1-4963-998F-654515912662}">
      <dgm:prSet/>
      <dgm:spPr/>
      <dgm:t>
        <a:bodyPr/>
        <a:lstStyle/>
        <a:p>
          <a:endParaRPr lang="zh-CN" altLang="en-US" sz="2000"/>
        </a:p>
      </dgm:t>
    </dgm:pt>
    <dgm:pt modelId="{16167D27-AD6B-438C-8544-C4275F1D06DF}" type="sibTrans" cxnId="{6FF8CE82-D1D1-4963-998F-654515912662}">
      <dgm:prSet custT="1"/>
      <dgm:spPr/>
      <dgm:t>
        <a:bodyPr/>
        <a:lstStyle/>
        <a:p>
          <a:endParaRPr lang="zh-CN" altLang="en-US" sz="2000"/>
        </a:p>
      </dgm:t>
    </dgm:pt>
    <dgm:pt modelId="{0EE1659E-75C7-4FE7-A4BE-109B7C1F58B8}">
      <dgm:prSet custT="1"/>
      <dgm:spPr/>
      <dgm:t>
        <a:bodyPr/>
        <a:lstStyle/>
        <a:p>
          <a:pPr rtl="0"/>
          <a:r>
            <a:rPr lang="zh-CN" altLang="en-US" sz="2000" dirty="0" smtClean="0"/>
            <a:t>用户体验</a:t>
          </a:r>
          <a:endParaRPr lang="zh-CN" altLang="en-US" sz="2000" dirty="0"/>
        </a:p>
      </dgm:t>
    </dgm:pt>
    <dgm:pt modelId="{3142E927-10BE-49A2-9373-BF35138BC7B5}" type="parTrans" cxnId="{C6013777-BDFA-46F0-8A73-ABFDD5FB525B}">
      <dgm:prSet/>
      <dgm:spPr/>
      <dgm:t>
        <a:bodyPr/>
        <a:lstStyle/>
        <a:p>
          <a:endParaRPr lang="zh-CN" altLang="en-US" sz="2000"/>
        </a:p>
      </dgm:t>
    </dgm:pt>
    <dgm:pt modelId="{4864FD10-1442-4F25-94A5-4FD85BB167D0}" type="sibTrans" cxnId="{C6013777-BDFA-46F0-8A73-ABFDD5FB525B}">
      <dgm:prSet custT="1"/>
      <dgm:spPr/>
      <dgm:t>
        <a:bodyPr/>
        <a:lstStyle/>
        <a:p>
          <a:endParaRPr lang="zh-CN" altLang="en-US" sz="2000"/>
        </a:p>
      </dgm:t>
    </dgm:pt>
    <dgm:pt modelId="{598B59A8-217D-4C26-9B6F-32AF912A0603}">
      <dgm:prSet custT="1"/>
      <dgm:spPr/>
      <dgm:t>
        <a:bodyPr/>
        <a:lstStyle/>
        <a:p>
          <a:pPr rtl="0"/>
          <a:r>
            <a:rPr lang="zh-CN" altLang="en-US" sz="2000" dirty="0" smtClean="0"/>
            <a:t>政策分析</a:t>
          </a:r>
          <a:endParaRPr lang="zh-CN" altLang="en-US" sz="2000" dirty="0"/>
        </a:p>
      </dgm:t>
    </dgm:pt>
    <dgm:pt modelId="{410A0FCA-D9AF-42EF-A0C3-91D613C7080B}" type="parTrans" cxnId="{C63D2780-FA23-4FA7-B53E-E9BC333B62DC}">
      <dgm:prSet/>
      <dgm:spPr/>
      <dgm:t>
        <a:bodyPr/>
        <a:lstStyle/>
        <a:p>
          <a:endParaRPr lang="zh-CN" altLang="en-US" sz="2000"/>
        </a:p>
      </dgm:t>
    </dgm:pt>
    <dgm:pt modelId="{06DE057D-E49E-4109-9013-588A40CF20B2}" type="sibTrans" cxnId="{C63D2780-FA23-4FA7-B53E-E9BC333B62DC}">
      <dgm:prSet custT="1"/>
      <dgm:spPr/>
      <dgm:t>
        <a:bodyPr/>
        <a:lstStyle/>
        <a:p>
          <a:endParaRPr lang="zh-CN" altLang="en-US" sz="2000"/>
        </a:p>
      </dgm:t>
    </dgm:pt>
    <dgm:pt modelId="{6E853C46-9045-4628-9491-449635FA0818}" type="pres">
      <dgm:prSet presAssocID="{D65E1920-DB2A-423D-A882-8AC119BF76F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6E33F06-D524-4D83-A8DA-526603187EEB}" type="pres">
      <dgm:prSet presAssocID="{010E3156-4A3D-4279-82E0-8A391D0F5340}" presName="composite" presStyleCnt="0"/>
      <dgm:spPr/>
      <dgm:t>
        <a:bodyPr/>
        <a:lstStyle/>
        <a:p>
          <a:endParaRPr lang="zh-CN" altLang="en-US"/>
        </a:p>
      </dgm:t>
    </dgm:pt>
    <dgm:pt modelId="{DFB3CEB8-4B26-4498-9516-203C23CA1870}" type="pres">
      <dgm:prSet presAssocID="{010E3156-4A3D-4279-82E0-8A391D0F5340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77946-4A05-4331-B163-685C25DE7F88}" type="pres">
      <dgm:prSet presAssocID="{010E3156-4A3D-4279-82E0-8A391D0F5340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976DE-2947-4C9F-BA7B-EADF6307D36E}" type="pres">
      <dgm:prSet presAssocID="{010E3156-4A3D-4279-82E0-8A391D0F5340}" presName="BalanceSpacing" presStyleCnt="0"/>
      <dgm:spPr/>
      <dgm:t>
        <a:bodyPr/>
        <a:lstStyle/>
        <a:p>
          <a:endParaRPr lang="zh-CN" altLang="en-US"/>
        </a:p>
      </dgm:t>
    </dgm:pt>
    <dgm:pt modelId="{9C43B112-01FF-49B9-9ABD-BAE0910E2D6A}" type="pres">
      <dgm:prSet presAssocID="{010E3156-4A3D-4279-82E0-8A391D0F5340}" presName="BalanceSpacing1" presStyleCnt="0"/>
      <dgm:spPr/>
      <dgm:t>
        <a:bodyPr/>
        <a:lstStyle/>
        <a:p>
          <a:endParaRPr lang="zh-CN" altLang="en-US"/>
        </a:p>
      </dgm:t>
    </dgm:pt>
    <dgm:pt modelId="{5056FD1A-DE2C-4D00-990E-1CE558576C1A}" type="pres">
      <dgm:prSet presAssocID="{DF924F3F-D6C5-4A61-A417-A11E4557087A}" presName="Accent1Text" presStyleLbl="node1" presStyleIdx="1" presStyleCnt="10"/>
      <dgm:spPr/>
      <dgm:t>
        <a:bodyPr/>
        <a:lstStyle/>
        <a:p>
          <a:endParaRPr lang="zh-CN" altLang="en-US"/>
        </a:p>
      </dgm:t>
    </dgm:pt>
    <dgm:pt modelId="{0C884287-A161-4DDF-A42D-3FC9EFB3722D}" type="pres">
      <dgm:prSet presAssocID="{DF924F3F-D6C5-4A61-A417-A11E4557087A}" presName="spaceBetweenRectangles" presStyleCnt="0"/>
      <dgm:spPr/>
      <dgm:t>
        <a:bodyPr/>
        <a:lstStyle/>
        <a:p>
          <a:endParaRPr lang="zh-CN" altLang="en-US"/>
        </a:p>
      </dgm:t>
    </dgm:pt>
    <dgm:pt modelId="{71A9C995-0DB2-4B7E-84D8-6066E411D46B}" type="pres">
      <dgm:prSet presAssocID="{9EA5585A-ADAC-46CA-ABB4-955C5B778E54}" presName="composite" presStyleCnt="0"/>
      <dgm:spPr/>
      <dgm:t>
        <a:bodyPr/>
        <a:lstStyle/>
        <a:p>
          <a:endParaRPr lang="zh-CN" altLang="en-US"/>
        </a:p>
      </dgm:t>
    </dgm:pt>
    <dgm:pt modelId="{73F8A7A6-E1D6-4348-8F98-611AFF178300}" type="pres">
      <dgm:prSet presAssocID="{9EA5585A-ADAC-46CA-ABB4-955C5B778E54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F667A-AC25-4759-902D-B47BD6D3A824}" type="pres">
      <dgm:prSet presAssocID="{9EA5585A-ADAC-46CA-ABB4-955C5B778E54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828811-C602-4E89-B7EB-D86977C95EEC}" type="pres">
      <dgm:prSet presAssocID="{9EA5585A-ADAC-46CA-ABB4-955C5B778E54}" presName="BalanceSpacing" presStyleCnt="0"/>
      <dgm:spPr/>
      <dgm:t>
        <a:bodyPr/>
        <a:lstStyle/>
        <a:p>
          <a:endParaRPr lang="zh-CN" altLang="en-US"/>
        </a:p>
      </dgm:t>
    </dgm:pt>
    <dgm:pt modelId="{A6BF7873-88B8-46C5-83A8-745E828091A1}" type="pres">
      <dgm:prSet presAssocID="{9EA5585A-ADAC-46CA-ABB4-955C5B778E54}" presName="BalanceSpacing1" presStyleCnt="0"/>
      <dgm:spPr/>
      <dgm:t>
        <a:bodyPr/>
        <a:lstStyle/>
        <a:p>
          <a:endParaRPr lang="zh-CN" altLang="en-US"/>
        </a:p>
      </dgm:t>
    </dgm:pt>
    <dgm:pt modelId="{E1A05285-C783-443C-B8DD-74ED7B676CDB}" type="pres">
      <dgm:prSet presAssocID="{8A0485BB-A179-4B1B-8D83-2B7CEB4DCE78}" presName="Accent1Text" presStyleLbl="node1" presStyleIdx="3" presStyleCnt="10"/>
      <dgm:spPr/>
      <dgm:t>
        <a:bodyPr/>
        <a:lstStyle/>
        <a:p>
          <a:endParaRPr lang="zh-CN" altLang="en-US"/>
        </a:p>
      </dgm:t>
    </dgm:pt>
    <dgm:pt modelId="{F7C762E4-9ADA-4759-B43F-2E1024CD5550}" type="pres">
      <dgm:prSet presAssocID="{8A0485BB-A179-4B1B-8D83-2B7CEB4DCE78}" presName="spaceBetweenRectangles" presStyleCnt="0"/>
      <dgm:spPr/>
      <dgm:t>
        <a:bodyPr/>
        <a:lstStyle/>
        <a:p>
          <a:endParaRPr lang="zh-CN" altLang="en-US"/>
        </a:p>
      </dgm:t>
    </dgm:pt>
    <dgm:pt modelId="{DB1EDCAB-5EDE-41BF-AFB8-C0E8E661A99A}" type="pres">
      <dgm:prSet presAssocID="{04D080D8-2C33-49FC-8662-799482F6A782}" presName="composite" presStyleCnt="0"/>
      <dgm:spPr/>
      <dgm:t>
        <a:bodyPr/>
        <a:lstStyle/>
        <a:p>
          <a:endParaRPr lang="zh-CN" altLang="en-US"/>
        </a:p>
      </dgm:t>
    </dgm:pt>
    <dgm:pt modelId="{185E65C5-99F2-4EF6-9DF4-A1EBA0B73900}" type="pres">
      <dgm:prSet presAssocID="{04D080D8-2C33-49FC-8662-799482F6A782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E4293-63D3-4A22-AC42-828F605CCBD2}" type="pres">
      <dgm:prSet presAssocID="{04D080D8-2C33-49FC-8662-799482F6A782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140BE-F9C7-443A-9625-22FD7A5A5E0F}" type="pres">
      <dgm:prSet presAssocID="{04D080D8-2C33-49FC-8662-799482F6A782}" presName="BalanceSpacing" presStyleCnt="0"/>
      <dgm:spPr/>
      <dgm:t>
        <a:bodyPr/>
        <a:lstStyle/>
        <a:p>
          <a:endParaRPr lang="zh-CN" altLang="en-US"/>
        </a:p>
      </dgm:t>
    </dgm:pt>
    <dgm:pt modelId="{00185CD8-6CE5-42E6-8509-34A68BB8A180}" type="pres">
      <dgm:prSet presAssocID="{04D080D8-2C33-49FC-8662-799482F6A782}" presName="BalanceSpacing1" presStyleCnt="0"/>
      <dgm:spPr/>
      <dgm:t>
        <a:bodyPr/>
        <a:lstStyle/>
        <a:p>
          <a:endParaRPr lang="zh-CN" altLang="en-US"/>
        </a:p>
      </dgm:t>
    </dgm:pt>
    <dgm:pt modelId="{DC5383C4-D4EC-4F69-9B20-C1621EC1699E}" type="pres">
      <dgm:prSet presAssocID="{16167D27-AD6B-438C-8544-C4275F1D06DF}" presName="Accent1Text" presStyleLbl="node1" presStyleIdx="5" presStyleCnt="10"/>
      <dgm:spPr/>
      <dgm:t>
        <a:bodyPr/>
        <a:lstStyle/>
        <a:p>
          <a:endParaRPr lang="zh-CN" altLang="en-US"/>
        </a:p>
      </dgm:t>
    </dgm:pt>
    <dgm:pt modelId="{14DAF226-4659-4820-83B0-608C3077B96D}" type="pres">
      <dgm:prSet presAssocID="{16167D27-AD6B-438C-8544-C4275F1D06DF}" presName="spaceBetweenRectangles" presStyleCnt="0"/>
      <dgm:spPr/>
      <dgm:t>
        <a:bodyPr/>
        <a:lstStyle/>
        <a:p>
          <a:endParaRPr lang="zh-CN" altLang="en-US"/>
        </a:p>
      </dgm:t>
    </dgm:pt>
    <dgm:pt modelId="{F43AB6B3-A46B-4BBF-B538-9FC2AE96806B}" type="pres">
      <dgm:prSet presAssocID="{0EE1659E-75C7-4FE7-A4BE-109B7C1F58B8}" presName="composite" presStyleCnt="0"/>
      <dgm:spPr/>
      <dgm:t>
        <a:bodyPr/>
        <a:lstStyle/>
        <a:p>
          <a:endParaRPr lang="zh-CN" altLang="en-US"/>
        </a:p>
      </dgm:t>
    </dgm:pt>
    <dgm:pt modelId="{E1024432-BC6D-41F7-8B38-6E31187C24B1}" type="pres">
      <dgm:prSet presAssocID="{0EE1659E-75C7-4FE7-A4BE-109B7C1F58B8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48A89-197C-4024-A1B4-FF12A3229C8D}" type="pres">
      <dgm:prSet presAssocID="{0EE1659E-75C7-4FE7-A4BE-109B7C1F58B8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66F57-0574-4F32-B92A-1DC49FE85CAE}" type="pres">
      <dgm:prSet presAssocID="{0EE1659E-75C7-4FE7-A4BE-109B7C1F58B8}" presName="BalanceSpacing" presStyleCnt="0"/>
      <dgm:spPr/>
      <dgm:t>
        <a:bodyPr/>
        <a:lstStyle/>
        <a:p>
          <a:endParaRPr lang="zh-CN" altLang="en-US"/>
        </a:p>
      </dgm:t>
    </dgm:pt>
    <dgm:pt modelId="{682C5552-D8A7-4063-996D-0F0322291FD6}" type="pres">
      <dgm:prSet presAssocID="{0EE1659E-75C7-4FE7-A4BE-109B7C1F58B8}" presName="BalanceSpacing1" presStyleCnt="0"/>
      <dgm:spPr/>
      <dgm:t>
        <a:bodyPr/>
        <a:lstStyle/>
        <a:p>
          <a:endParaRPr lang="zh-CN" altLang="en-US"/>
        </a:p>
      </dgm:t>
    </dgm:pt>
    <dgm:pt modelId="{AE3F2B49-13E3-4150-A5EE-BE684068D317}" type="pres">
      <dgm:prSet presAssocID="{4864FD10-1442-4F25-94A5-4FD85BB167D0}" presName="Accent1Text" presStyleLbl="node1" presStyleIdx="7" presStyleCnt="10"/>
      <dgm:spPr/>
      <dgm:t>
        <a:bodyPr/>
        <a:lstStyle/>
        <a:p>
          <a:endParaRPr lang="zh-CN" altLang="en-US"/>
        </a:p>
      </dgm:t>
    </dgm:pt>
    <dgm:pt modelId="{1F0BB017-3644-4CF4-AFA6-F3132010BA5B}" type="pres">
      <dgm:prSet presAssocID="{4864FD10-1442-4F25-94A5-4FD85BB167D0}" presName="spaceBetweenRectangles" presStyleCnt="0"/>
      <dgm:spPr/>
      <dgm:t>
        <a:bodyPr/>
        <a:lstStyle/>
        <a:p>
          <a:endParaRPr lang="zh-CN" altLang="en-US"/>
        </a:p>
      </dgm:t>
    </dgm:pt>
    <dgm:pt modelId="{BC2B0B40-2466-4D7C-98C7-22F38D1B6F5C}" type="pres">
      <dgm:prSet presAssocID="{598B59A8-217D-4C26-9B6F-32AF912A0603}" presName="composite" presStyleCnt="0"/>
      <dgm:spPr/>
      <dgm:t>
        <a:bodyPr/>
        <a:lstStyle/>
        <a:p>
          <a:endParaRPr lang="zh-CN" altLang="en-US"/>
        </a:p>
      </dgm:t>
    </dgm:pt>
    <dgm:pt modelId="{E2B166D9-255B-47D6-955B-4B464F1FECF2}" type="pres">
      <dgm:prSet presAssocID="{598B59A8-217D-4C26-9B6F-32AF912A0603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4E212C-708A-4E27-A09E-35D9E7396426}" type="pres">
      <dgm:prSet presAssocID="{598B59A8-217D-4C26-9B6F-32AF912A0603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3B1964-309D-4D5A-8EBA-D638E11A56DB}" type="pres">
      <dgm:prSet presAssocID="{598B59A8-217D-4C26-9B6F-32AF912A0603}" presName="BalanceSpacing" presStyleCnt="0"/>
      <dgm:spPr/>
      <dgm:t>
        <a:bodyPr/>
        <a:lstStyle/>
        <a:p>
          <a:endParaRPr lang="zh-CN" altLang="en-US"/>
        </a:p>
      </dgm:t>
    </dgm:pt>
    <dgm:pt modelId="{90D8993F-4801-47B6-93FD-5F4573F7D15F}" type="pres">
      <dgm:prSet presAssocID="{598B59A8-217D-4C26-9B6F-32AF912A0603}" presName="BalanceSpacing1" presStyleCnt="0"/>
      <dgm:spPr/>
      <dgm:t>
        <a:bodyPr/>
        <a:lstStyle/>
        <a:p>
          <a:endParaRPr lang="zh-CN" altLang="en-US"/>
        </a:p>
      </dgm:t>
    </dgm:pt>
    <dgm:pt modelId="{FD827A82-802E-45A7-A950-1A6F74AD6597}" type="pres">
      <dgm:prSet presAssocID="{06DE057D-E49E-4109-9013-588A40CF20B2}" presName="Accent1Text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411AC838-2D40-41C1-86AA-4339AECE33AF}" srcId="{D65E1920-DB2A-423D-A882-8AC119BF76F6}" destId="{010E3156-4A3D-4279-82E0-8A391D0F5340}" srcOrd="0" destOrd="0" parTransId="{EA2A375A-AD78-4775-823E-73078F14F11E}" sibTransId="{DF924F3F-D6C5-4A61-A417-A11E4557087A}"/>
    <dgm:cxn modelId="{D43DC1B2-178A-4E62-9D74-3B6FEE97D7B0}" type="presOf" srcId="{16167D27-AD6B-438C-8544-C4275F1D06DF}" destId="{DC5383C4-D4EC-4F69-9B20-C1621EC1699E}" srcOrd="0" destOrd="0" presId="urn:microsoft.com/office/officeart/2008/layout/AlternatingHexagons"/>
    <dgm:cxn modelId="{1ADDF175-DF19-4AF3-95C1-F675A46B7DD9}" type="presOf" srcId="{598B59A8-217D-4C26-9B6F-32AF912A0603}" destId="{E2B166D9-255B-47D6-955B-4B464F1FECF2}" srcOrd="0" destOrd="0" presId="urn:microsoft.com/office/officeart/2008/layout/AlternatingHexagons"/>
    <dgm:cxn modelId="{C05EC743-DF2C-4E19-87CC-290BBB567222}" type="presOf" srcId="{8A0485BB-A179-4B1B-8D83-2B7CEB4DCE78}" destId="{E1A05285-C783-443C-B8DD-74ED7B676CDB}" srcOrd="0" destOrd="0" presId="urn:microsoft.com/office/officeart/2008/layout/AlternatingHexagons"/>
    <dgm:cxn modelId="{503E75AE-35FA-4645-9FEB-8A9495CC33FC}" type="presOf" srcId="{0EE1659E-75C7-4FE7-A4BE-109B7C1F58B8}" destId="{E1024432-BC6D-41F7-8B38-6E31187C24B1}" srcOrd="0" destOrd="0" presId="urn:microsoft.com/office/officeart/2008/layout/AlternatingHexagons"/>
    <dgm:cxn modelId="{881EDF85-AF8C-4955-9D1A-D5EAAE661F82}" srcId="{D65E1920-DB2A-423D-A882-8AC119BF76F6}" destId="{9EA5585A-ADAC-46CA-ABB4-955C5B778E54}" srcOrd="1" destOrd="0" parTransId="{6A20B495-9822-4BB4-BEB4-91A2FBCD5057}" sibTransId="{8A0485BB-A179-4B1B-8D83-2B7CEB4DCE78}"/>
    <dgm:cxn modelId="{8A469A1A-B563-43BF-BE34-CB45953710DC}" type="presOf" srcId="{010E3156-4A3D-4279-82E0-8A391D0F5340}" destId="{DFB3CEB8-4B26-4498-9516-203C23CA1870}" srcOrd="0" destOrd="0" presId="urn:microsoft.com/office/officeart/2008/layout/AlternatingHexagons"/>
    <dgm:cxn modelId="{C0F18A8A-EB1F-4FBF-8D19-2D3EFE63A112}" type="presOf" srcId="{DF924F3F-D6C5-4A61-A417-A11E4557087A}" destId="{5056FD1A-DE2C-4D00-990E-1CE558576C1A}" srcOrd="0" destOrd="0" presId="urn:microsoft.com/office/officeart/2008/layout/AlternatingHexagons"/>
    <dgm:cxn modelId="{0F55F712-440B-4254-965E-0EA886FBE837}" type="presOf" srcId="{06DE057D-E49E-4109-9013-588A40CF20B2}" destId="{FD827A82-802E-45A7-A950-1A6F74AD6597}" srcOrd="0" destOrd="0" presId="urn:microsoft.com/office/officeart/2008/layout/AlternatingHexagons"/>
    <dgm:cxn modelId="{C63D2780-FA23-4FA7-B53E-E9BC333B62DC}" srcId="{D65E1920-DB2A-423D-A882-8AC119BF76F6}" destId="{598B59A8-217D-4C26-9B6F-32AF912A0603}" srcOrd="4" destOrd="0" parTransId="{410A0FCA-D9AF-42EF-A0C3-91D613C7080B}" sibTransId="{06DE057D-E49E-4109-9013-588A40CF20B2}"/>
    <dgm:cxn modelId="{6FF8CE82-D1D1-4963-998F-654515912662}" srcId="{D65E1920-DB2A-423D-A882-8AC119BF76F6}" destId="{04D080D8-2C33-49FC-8662-799482F6A782}" srcOrd="2" destOrd="0" parTransId="{D3661C04-2505-4FAF-8E50-09E4D8F8DEFC}" sibTransId="{16167D27-AD6B-438C-8544-C4275F1D06DF}"/>
    <dgm:cxn modelId="{5C53B75B-86DE-429C-9A10-E0F39AFE7992}" type="presOf" srcId="{4864FD10-1442-4F25-94A5-4FD85BB167D0}" destId="{AE3F2B49-13E3-4150-A5EE-BE684068D317}" srcOrd="0" destOrd="0" presId="urn:microsoft.com/office/officeart/2008/layout/AlternatingHexagons"/>
    <dgm:cxn modelId="{6CF714D5-B042-4B24-86E7-C2078663AF72}" type="presOf" srcId="{D65E1920-DB2A-423D-A882-8AC119BF76F6}" destId="{6E853C46-9045-4628-9491-449635FA0818}" srcOrd="0" destOrd="0" presId="urn:microsoft.com/office/officeart/2008/layout/AlternatingHexagons"/>
    <dgm:cxn modelId="{C6013777-BDFA-46F0-8A73-ABFDD5FB525B}" srcId="{D65E1920-DB2A-423D-A882-8AC119BF76F6}" destId="{0EE1659E-75C7-4FE7-A4BE-109B7C1F58B8}" srcOrd="3" destOrd="0" parTransId="{3142E927-10BE-49A2-9373-BF35138BC7B5}" sibTransId="{4864FD10-1442-4F25-94A5-4FD85BB167D0}"/>
    <dgm:cxn modelId="{B0D8C4E2-6186-4BEC-BEB3-C01AEE4263C1}" type="presOf" srcId="{04D080D8-2C33-49FC-8662-799482F6A782}" destId="{185E65C5-99F2-4EF6-9DF4-A1EBA0B73900}" srcOrd="0" destOrd="0" presId="urn:microsoft.com/office/officeart/2008/layout/AlternatingHexagons"/>
    <dgm:cxn modelId="{5E795F22-C7C1-406B-983E-AFEBEDE04960}" type="presOf" srcId="{9EA5585A-ADAC-46CA-ABB4-955C5B778E54}" destId="{73F8A7A6-E1D6-4348-8F98-611AFF178300}" srcOrd="0" destOrd="0" presId="urn:microsoft.com/office/officeart/2008/layout/AlternatingHexagons"/>
    <dgm:cxn modelId="{D3481129-F170-4C26-8199-42CA6C75A07F}" type="presParOf" srcId="{6E853C46-9045-4628-9491-449635FA0818}" destId="{96E33F06-D524-4D83-A8DA-526603187EEB}" srcOrd="0" destOrd="0" presId="urn:microsoft.com/office/officeart/2008/layout/AlternatingHexagons"/>
    <dgm:cxn modelId="{AE3121F9-1CE0-4D63-B0F2-2E2E9F305C35}" type="presParOf" srcId="{96E33F06-D524-4D83-A8DA-526603187EEB}" destId="{DFB3CEB8-4B26-4498-9516-203C23CA1870}" srcOrd="0" destOrd="0" presId="urn:microsoft.com/office/officeart/2008/layout/AlternatingHexagons"/>
    <dgm:cxn modelId="{BA59EDF2-2CAC-4D49-BE99-F76621BED8B5}" type="presParOf" srcId="{96E33F06-D524-4D83-A8DA-526603187EEB}" destId="{E6E77946-4A05-4331-B163-685C25DE7F88}" srcOrd="1" destOrd="0" presId="urn:microsoft.com/office/officeart/2008/layout/AlternatingHexagons"/>
    <dgm:cxn modelId="{DAB36798-C1DB-4465-8DAE-07E73CF47F71}" type="presParOf" srcId="{96E33F06-D524-4D83-A8DA-526603187EEB}" destId="{25F976DE-2947-4C9F-BA7B-EADF6307D36E}" srcOrd="2" destOrd="0" presId="urn:microsoft.com/office/officeart/2008/layout/AlternatingHexagons"/>
    <dgm:cxn modelId="{4596B61F-48C7-4670-B327-3C7112145473}" type="presParOf" srcId="{96E33F06-D524-4D83-A8DA-526603187EEB}" destId="{9C43B112-01FF-49B9-9ABD-BAE0910E2D6A}" srcOrd="3" destOrd="0" presId="urn:microsoft.com/office/officeart/2008/layout/AlternatingHexagons"/>
    <dgm:cxn modelId="{9DDC75F5-838E-42D8-AB85-C874A98091AB}" type="presParOf" srcId="{96E33F06-D524-4D83-A8DA-526603187EEB}" destId="{5056FD1A-DE2C-4D00-990E-1CE558576C1A}" srcOrd="4" destOrd="0" presId="urn:microsoft.com/office/officeart/2008/layout/AlternatingHexagons"/>
    <dgm:cxn modelId="{81C10D53-4B4D-496C-9C35-EA2C064F8D64}" type="presParOf" srcId="{6E853C46-9045-4628-9491-449635FA0818}" destId="{0C884287-A161-4DDF-A42D-3FC9EFB3722D}" srcOrd="1" destOrd="0" presId="urn:microsoft.com/office/officeart/2008/layout/AlternatingHexagons"/>
    <dgm:cxn modelId="{D033DC4F-3B8D-4D3B-B494-90F1CFC4D4A6}" type="presParOf" srcId="{6E853C46-9045-4628-9491-449635FA0818}" destId="{71A9C995-0DB2-4B7E-84D8-6066E411D46B}" srcOrd="2" destOrd="0" presId="urn:microsoft.com/office/officeart/2008/layout/AlternatingHexagons"/>
    <dgm:cxn modelId="{71AEC14B-7E10-410F-91DD-6AB02EA9C927}" type="presParOf" srcId="{71A9C995-0DB2-4B7E-84D8-6066E411D46B}" destId="{73F8A7A6-E1D6-4348-8F98-611AFF178300}" srcOrd="0" destOrd="0" presId="urn:microsoft.com/office/officeart/2008/layout/AlternatingHexagons"/>
    <dgm:cxn modelId="{85555A5C-7063-4C11-B887-D0CD6D54A7E5}" type="presParOf" srcId="{71A9C995-0DB2-4B7E-84D8-6066E411D46B}" destId="{CEEF667A-AC25-4759-902D-B47BD6D3A824}" srcOrd="1" destOrd="0" presId="urn:microsoft.com/office/officeart/2008/layout/AlternatingHexagons"/>
    <dgm:cxn modelId="{07F4DB2D-96C6-404C-A393-724BCBA7CF6D}" type="presParOf" srcId="{71A9C995-0DB2-4B7E-84D8-6066E411D46B}" destId="{7C828811-C602-4E89-B7EB-D86977C95EEC}" srcOrd="2" destOrd="0" presId="urn:microsoft.com/office/officeart/2008/layout/AlternatingHexagons"/>
    <dgm:cxn modelId="{8A8A7EAD-FD8E-498D-9ED9-B232F8E26245}" type="presParOf" srcId="{71A9C995-0DB2-4B7E-84D8-6066E411D46B}" destId="{A6BF7873-88B8-46C5-83A8-745E828091A1}" srcOrd="3" destOrd="0" presId="urn:microsoft.com/office/officeart/2008/layout/AlternatingHexagons"/>
    <dgm:cxn modelId="{F5A5EED3-ACF4-48D8-99D5-0AE23EC0C4E5}" type="presParOf" srcId="{71A9C995-0DB2-4B7E-84D8-6066E411D46B}" destId="{E1A05285-C783-443C-B8DD-74ED7B676CDB}" srcOrd="4" destOrd="0" presId="urn:microsoft.com/office/officeart/2008/layout/AlternatingHexagons"/>
    <dgm:cxn modelId="{019DA93A-0715-4961-9AD2-CA517231A408}" type="presParOf" srcId="{6E853C46-9045-4628-9491-449635FA0818}" destId="{F7C762E4-9ADA-4759-B43F-2E1024CD5550}" srcOrd="3" destOrd="0" presId="urn:microsoft.com/office/officeart/2008/layout/AlternatingHexagons"/>
    <dgm:cxn modelId="{CFF47117-60D0-4437-952D-CE6E65D01CBA}" type="presParOf" srcId="{6E853C46-9045-4628-9491-449635FA0818}" destId="{DB1EDCAB-5EDE-41BF-AFB8-C0E8E661A99A}" srcOrd="4" destOrd="0" presId="urn:microsoft.com/office/officeart/2008/layout/AlternatingHexagons"/>
    <dgm:cxn modelId="{7D0A3C2F-8789-42FD-8BDC-5D930F44E53A}" type="presParOf" srcId="{DB1EDCAB-5EDE-41BF-AFB8-C0E8E661A99A}" destId="{185E65C5-99F2-4EF6-9DF4-A1EBA0B73900}" srcOrd="0" destOrd="0" presId="urn:microsoft.com/office/officeart/2008/layout/AlternatingHexagons"/>
    <dgm:cxn modelId="{42CBEC5E-BC9F-450F-9130-213465E7DD8D}" type="presParOf" srcId="{DB1EDCAB-5EDE-41BF-AFB8-C0E8E661A99A}" destId="{E19E4293-63D3-4A22-AC42-828F605CCBD2}" srcOrd="1" destOrd="0" presId="urn:microsoft.com/office/officeart/2008/layout/AlternatingHexagons"/>
    <dgm:cxn modelId="{A6F0339D-F624-4F50-B835-0BBE6A8C7932}" type="presParOf" srcId="{DB1EDCAB-5EDE-41BF-AFB8-C0E8E661A99A}" destId="{467140BE-F9C7-443A-9625-22FD7A5A5E0F}" srcOrd="2" destOrd="0" presId="urn:microsoft.com/office/officeart/2008/layout/AlternatingHexagons"/>
    <dgm:cxn modelId="{36915F11-095C-411C-B32F-EA721A2D17A8}" type="presParOf" srcId="{DB1EDCAB-5EDE-41BF-AFB8-C0E8E661A99A}" destId="{00185CD8-6CE5-42E6-8509-34A68BB8A180}" srcOrd="3" destOrd="0" presId="urn:microsoft.com/office/officeart/2008/layout/AlternatingHexagons"/>
    <dgm:cxn modelId="{85CA5AC3-932A-491E-9F5E-6198389E3BA8}" type="presParOf" srcId="{DB1EDCAB-5EDE-41BF-AFB8-C0E8E661A99A}" destId="{DC5383C4-D4EC-4F69-9B20-C1621EC1699E}" srcOrd="4" destOrd="0" presId="urn:microsoft.com/office/officeart/2008/layout/AlternatingHexagons"/>
    <dgm:cxn modelId="{431531A1-ACCE-4A04-ABC1-6FBD94BCDF53}" type="presParOf" srcId="{6E853C46-9045-4628-9491-449635FA0818}" destId="{14DAF226-4659-4820-83B0-608C3077B96D}" srcOrd="5" destOrd="0" presId="urn:microsoft.com/office/officeart/2008/layout/AlternatingHexagons"/>
    <dgm:cxn modelId="{BD69361C-B947-481A-B461-F7257996DB6B}" type="presParOf" srcId="{6E853C46-9045-4628-9491-449635FA0818}" destId="{F43AB6B3-A46B-4BBF-B538-9FC2AE96806B}" srcOrd="6" destOrd="0" presId="urn:microsoft.com/office/officeart/2008/layout/AlternatingHexagons"/>
    <dgm:cxn modelId="{EEEBBE78-22AB-4E59-A2E0-976366902C91}" type="presParOf" srcId="{F43AB6B3-A46B-4BBF-B538-9FC2AE96806B}" destId="{E1024432-BC6D-41F7-8B38-6E31187C24B1}" srcOrd="0" destOrd="0" presId="urn:microsoft.com/office/officeart/2008/layout/AlternatingHexagons"/>
    <dgm:cxn modelId="{31C5929E-3B0C-4269-B821-24DD58871FCC}" type="presParOf" srcId="{F43AB6B3-A46B-4BBF-B538-9FC2AE96806B}" destId="{84D48A89-197C-4024-A1B4-FF12A3229C8D}" srcOrd="1" destOrd="0" presId="urn:microsoft.com/office/officeart/2008/layout/AlternatingHexagons"/>
    <dgm:cxn modelId="{39E1B871-C396-443F-8A45-3FF6DD4C2146}" type="presParOf" srcId="{F43AB6B3-A46B-4BBF-B538-9FC2AE96806B}" destId="{42E66F57-0574-4F32-B92A-1DC49FE85CAE}" srcOrd="2" destOrd="0" presId="urn:microsoft.com/office/officeart/2008/layout/AlternatingHexagons"/>
    <dgm:cxn modelId="{EB668791-EF1C-4670-8F70-78D2A54B1AFC}" type="presParOf" srcId="{F43AB6B3-A46B-4BBF-B538-9FC2AE96806B}" destId="{682C5552-D8A7-4063-996D-0F0322291FD6}" srcOrd="3" destOrd="0" presId="urn:microsoft.com/office/officeart/2008/layout/AlternatingHexagons"/>
    <dgm:cxn modelId="{350F2B26-938F-4678-A3F9-9165593FDC7E}" type="presParOf" srcId="{F43AB6B3-A46B-4BBF-B538-9FC2AE96806B}" destId="{AE3F2B49-13E3-4150-A5EE-BE684068D317}" srcOrd="4" destOrd="0" presId="urn:microsoft.com/office/officeart/2008/layout/AlternatingHexagons"/>
    <dgm:cxn modelId="{591A7D60-981B-4717-94CF-52EF601171A8}" type="presParOf" srcId="{6E853C46-9045-4628-9491-449635FA0818}" destId="{1F0BB017-3644-4CF4-AFA6-F3132010BA5B}" srcOrd="7" destOrd="0" presId="urn:microsoft.com/office/officeart/2008/layout/AlternatingHexagons"/>
    <dgm:cxn modelId="{2B6FA1BE-55FA-4EB1-9C09-183A046C8AF3}" type="presParOf" srcId="{6E853C46-9045-4628-9491-449635FA0818}" destId="{BC2B0B40-2466-4D7C-98C7-22F38D1B6F5C}" srcOrd="8" destOrd="0" presId="urn:microsoft.com/office/officeart/2008/layout/AlternatingHexagons"/>
    <dgm:cxn modelId="{022E334A-1D21-40A6-81AC-7127036DB957}" type="presParOf" srcId="{BC2B0B40-2466-4D7C-98C7-22F38D1B6F5C}" destId="{E2B166D9-255B-47D6-955B-4B464F1FECF2}" srcOrd="0" destOrd="0" presId="urn:microsoft.com/office/officeart/2008/layout/AlternatingHexagons"/>
    <dgm:cxn modelId="{D69E3ED4-EB61-446F-B4B2-7921594C5CE7}" type="presParOf" srcId="{BC2B0B40-2466-4D7C-98C7-22F38D1B6F5C}" destId="{094E212C-708A-4E27-A09E-35D9E7396426}" srcOrd="1" destOrd="0" presId="urn:microsoft.com/office/officeart/2008/layout/AlternatingHexagons"/>
    <dgm:cxn modelId="{9C52FCBA-4D17-498D-A531-2AF6708C0F9A}" type="presParOf" srcId="{BC2B0B40-2466-4D7C-98C7-22F38D1B6F5C}" destId="{A93B1964-309D-4D5A-8EBA-D638E11A56DB}" srcOrd="2" destOrd="0" presId="urn:microsoft.com/office/officeart/2008/layout/AlternatingHexagons"/>
    <dgm:cxn modelId="{02668C30-3FC3-42A9-BF24-35D08C02C6BE}" type="presParOf" srcId="{BC2B0B40-2466-4D7C-98C7-22F38D1B6F5C}" destId="{90D8993F-4801-47B6-93FD-5F4573F7D15F}" srcOrd="3" destOrd="0" presId="urn:microsoft.com/office/officeart/2008/layout/AlternatingHexagons"/>
    <dgm:cxn modelId="{CA7921D0-AA22-4DCC-AC7E-639F94AD6343}" type="presParOf" srcId="{BC2B0B40-2466-4D7C-98C7-22F38D1B6F5C}" destId="{FD827A82-802E-45A7-A950-1A6F74AD659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E3B96-B9D2-4CBE-B338-67528D04783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689CC45-C57B-435F-8C22-049399385DDE}">
      <dgm:prSet/>
      <dgm:spPr/>
      <dgm:t>
        <a:bodyPr/>
        <a:lstStyle/>
        <a:p>
          <a:pPr rtl="0"/>
          <a:r>
            <a:rPr lang="zh-CN" smtClean="0"/>
            <a:t>重视设计思维</a:t>
          </a:r>
          <a:endParaRPr lang="zh-CN"/>
        </a:p>
      </dgm:t>
    </dgm:pt>
    <dgm:pt modelId="{C6994CBD-50CC-4D5D-A835-6E81BD02BA71}" type="parTrans" cxnId="{BEB29DE9-DD20-4D5D-B69E-3DE1FD41A20D}">
      <dgm:prSet/>
      <dgm:spPr/>
      <dgm:t>
        <a:bodyPr/>
        <a:lstStyle/>
        <a:p>
          <a:endParaRPr lang="zh-CN" altLang="en-US"/>
        </a:p>
      </dgm:t>
    </dgm:pt>
    <dgm:pt modelId="{F42BE258-2E1F-4528-920C-51C1E5E6BDAC}" type="sibTrans" cxnId="{BEB29DE9-DD20-4D5D-B69E-3DE1FD41A20D}">
      <dgm:prSet/>
      <dgm:spPr/>
      <dgm:t>
        <a:bodyPr/>
        <a:lstStyle/>
        <a:p>
          <a:endParaRPr lang="zh-CN" altLang="en-US"/>
        </a:p>
      </dgm:t>
    </dgm:pt>
    <dgm:pt modelId="{D125BF3C-EDFB-4C00-B714-47BB9DE9EF6D}">
      <dgm:prSet/>
      <dgm:spPr/>
      <dgm:t>
        <a:bodyPr/>
        <a:lstStyle/>
        <a:p>
          <a:pPr rtl="0"/>
          <a:r>
            <a:rPr lang="zh-CN" smtClean="0"/>
            <a:t>采取人机协同</a:t>
          </a:r>
          <a:endParaRPr lang="zh-CN"/>
        </a:p>
      </dgm:t>
    </dgm:pt>
    <dgm:pt modelId="{2F113948-903F-4855-9411-29FCE6D01A4C}" type="parTrans" cxnId="{D1928BB0-7F18-4E7C-B2CE-40118E80F38F}">
      <dgm:prSet/>
      <dgm:spPr/>
      <dgm:t>
        <a:bodyPr/>
        <a:lstStyle/>
        <a:p>
          <a:endParaRPr lang="zh-CN" altLang="en-US"/>
        </a:p>
      </dgm:t>
    </dgm:pt>
    <dgm:pt modelId="{1B2D08D1-C2EC-47AA-B80E-DC1E317AF6CD}" type="sibTrans" cxnId="{D1928BB0-7F18-4E7C-B2CE-40118E80F38F}">
      <dgm:prSet/>
      <dgm:spPr/>
      <dgm:t>
        <a:bodyPr/>
        <a:lstStyle/>
        <a:p>
          <a:endParaRPr lang="zh-CN" altLang="en-US"/>
        </a:p>
      </dgm:t>
    </dgm:pt>
    <dgm:pt modelId="{77364DEB-9098-4B01-857D-61885AC03798}">
      <dgm:prSet/>
      <dgm:spPr/>
      <dgm:t>
        <a:bodyPr/>
        <a:lstStyle/>
        <a:p>
          <a:pPr rtl="0"/>
          <a:r>
            <a:rPr lang="zh-CN" smtClean="0"/>
            <a:t>尽量留住用户</a:t>
          </a:r>
          <a:endParaRPr lang="zh-CN"/>
        </a:p>
      </dgm:t>
    </dgm:pt>
    <dgm:pt modelId="{4DF15261-7D7E-4300-82D9-6A90CF72D175}" type="parTrans" cxnId="{F67EB9D5-C699-45CE-9FF7-39EDE5643F58}">
      <dgm:prSet/>
      <dgm:spPr/>
      <dgm:t>
        <a:bodyPr/>
        <a:lstStyle/>
        <a:p>
          <a:endParaRPr lang="zh-CN" altLang="en-US"/>
        </a:p>
      </dgm:t>
    </dgm:pt>
    <dgm:pt modelId="{3EAEFB9A-BB2B-4BEC-A687-A68FB03A8FE0}" type="sibTrans" cxnId="{F67EB9D5-C699-45CE-9FF7-39EDE5643F58}">
      <dgm:prSet/>
      <dgm:spPr/>
      <dgm:t>
        <a:bodyPr/>
        <a:lstStyle/>
        <a:p>
          <a:endParaRPr lang="zh-CN" altLang="en-US"/>
        </a:p>
      </dgm:t>
    </dgm:pt>
    <dgm:pt modelId="{FD7E6895-CDD9-4105-9318-ABEAC9BAFF8B}">
      <dgm:prSet/>
      <dgm:spPr/>
      <dgm:t>
        <a:bodyPr/>
        <a:lstStyle/>
        <a:p>
          <a:pPr rtl="0"/>
          <a:r>
            <a:rPr lang="zh-CN" smtClean="0"/>
            <a:t>顶天立地的设计</a:t>
          </a:r>
          <a:endParaRPr lang="zh-CN"/>
        </a:p>
      </dgm:t>
    </dgm:pt>
    <dgm:pt modelId="{70601B96-612B-47AE-8D70-321A5DC74F9A}" type="parTrans" cxnId="{63B33FB2-CB78-46CD-AB8E-3F8CC85C58D0}">
      <dgm:prSet/>
      <dgm:spPr/>
      <dgm:t>
        <a:bodyPr/>
        <a:lstStyle/>
        <a:p>
          <a:endParaRPr lang="zh-CN" altLang="en-US"/>
        </a:p>
      </dgm:t>
    </dgm:pt>
    <dgm:pt modelId="{4D66F56F-F0A3-42A8-A8F3-1EA0A06F26B0}" type="sibTrans" cxnId="{63B33FB2-CB78-46CD-AB8E-3F8CC85C58D0}">
      <dgm:prSet/>
      <dgm:spPr/>
      <dgm:t>
        <a:bodyPr/>
        <a:lstStyle/>
        <a:p>
          <a:endParaRPr lang="zh-CN" altLang="en-US"/>
        </a:p>
      </dgm:t>
    </dgm:pt>
    <dgm:pt modelId="{2D731A8D-5F06-4723-9C07-06C1B1C75468}">
      <dgm:prSet/>
      <dgm:spPr/>
      <dgm:t>
        <a:bodyPr/>
        <a:lstStyle/>
        <a:p>
          <a:pPr rtl="0"/>
          <a:r>
            <a:rPr lang="zh-CN" smtClean="0"/>
            <a:t>数据取之于民用之于民</a:t>
          </a:r>
          <a:endParaRPr lang="zh-CN"/>
        </a:p>
      </dgm:t>
    </dgm:pt>
    <dgm:pt modelId="{67A3669E-8044-4E21-B4E6-DC07A2C63016}" type="parTrans" cxnId="{53D0BA5D-C8F4-4D91-89E5-D710D5E534F1}">
      <dgm:prSet/>
      <dgm:spPr/>
      <dgm:t>
        <a:bodyPr/>
        <a:lstStyle/>
        <a:p>
          <a:endParaRPr lang="zh-CN" altLang="en-US"/>
        </a:p>
      </dgm:t>
    </dgm:pt>
    <dgm:pt modelId="{7D47336D-106C-4BD5-86CE-4B03E1249B45}" type="sibTrans" cxnId="{53D0BA5D-C8F4-4D91-89E5-D710D5E534F1}">
      <dgm:prSet/>
      <dgm:spPr/>
      <dgm:t>
        <a:bodyPr/>
        <a:lstStyle/>
        <a:p>
          <a:endParaRPr lang="zh-CN" altLang="en-US"/>
        </a:p>
      </dgm:t>
    </dgm:pt>
    <dgm:pt modelId="{926C0A5A-9F3F-4EE8-8D5E-FEAC19B0076B}">
      <dgm:prSet/>
      <dgm:spPr/>
      <dgm:t>
        <a:bodyPr/>
        <a:lstStyle/>
        <a:p>
          <a:pPr rtl="0"/>
          <a:r>
            <a:rPr lang="zh-CN" smtClean="0"/>
            <a:t>避免造成“数据恶心”</a:t>
          </a:r>
          <a:endParaRPr lang="zh-CN"/>
        </a:p>
      </dgm:t>
    </dgm:pt>
    <dgm:pt modelId="{BBC6916D-6B89-4DB4-A1CF-878D50EC1568}" type="parTrans" cxnId="{61B7FFBA-BA13-4D0D-982F-9DCCE710D736}">
      <dgm:prSet/>
      <dgm:spPr/>
      <dgm:t>
        <a:bodyPr/>
        <a:lstStyle/>
        <a:p>
          <a:endParaRPr lang="zh-CN" altLang="en-US"/>
        </a:p>
      </dgm:t>
    </dgm:pt>
    <dgm:pt modelId="{0CF5FB8C-1180-4884-9A45-E2FA76302036}" type="sibTrans" cxnId="{61B7FFBA-BA13-4D0D-982F-9DCCE710D736}">
      <dgm:prSet/>
      <dgm:spPr/>
      <dgm:t>
        <a:bodyPr/>
        <a:lstStyle/>
        <a:p>
          <a:endParaRPr lang="zh-CN" altLang="en-US"/>
        </a:p>
      </dgm:t>
    </dgm:pt>
    <dgm:pt modelId="{A03B4CF2-E593-4CCE-A3E9-D651A5B8932C}">
      <dgm:prSet/>
      <dgm:spPr/>
      <dgm:t>
        <a:bodyPr/>
        <a:lstStyle/>
        <a:p>
          <a:pPr rtl="0"/>
          <a:r>
            <a:rPr lang="zh-CN" smtClean="0"/>
            <a:t>预计可能产生的“副产品或负面影响”</a:t>
          </a:r>
          <a:endParaRPr lang="zh-CN"/>
        </a:p>
      </dgm:t>
    </dgm:pt>
    <dgm:pt modelId="{533FC293-CD4F-4CEE-90D0-72541E524A46}" type="parTrans" cxnId="{ABA8BDCA-EA71-4EA0-9E8F-0395344A6474}">
      <dgm:prSet/>
      <dgm:spPr/>
      <dgm:t>
        <a:bodyPr/>
        <a:lstStyle/>
        <a:p>
          <a:endParaRPr lang="zh-CN" altLang="en-US"/>
        </a:p>
      </dgm:t>
    </dgm:pt>
    <dgm:pt modelId="{708788B0-6577-472C-8A73-E5D1B1C95ACB}" type="sibTrans" cxnId="{ABA8BDCA-EA71-4EA0-9E8F-0395344A6474}">
      <dgm:prSet/>
      <dgm:spPr/>
      <dgm:t>
        <a:bodyPr/>
        <a:lstStyle/>
        <a:p>
          <a:endParaRPr lang="zh-CN" altLang="en-US"/>
        </a:p>
      </dgm:t>
    </dgm:pt>
    <dgm:pt modelId="{C356A8B1-8136-4396-A788-2E93938DCE0D}">
      <dgm:prSet/>
      <dgm:spPr/>
      <dgm:t>
        <a:bodyPr/>
        <a:lstStyle/>
        <a:p>
          <a:pPr rtl="0"/>
          <a:r>
            <a:rPr lang="zh-CN" b="1" smtClean="0"/>
            <a:t>重视用户体验</a:t>
          </a:r>
          <a:endParaRPr lang="zh-CN"/>
        </a:p>
      </dgm:t>
    </dgm:pt>
    <dgm:pt modelId="{55D1B557-03C5-4445-B56B-A4870799B432}" type="parTrans" cxnId="{1E7A5244-8689-49B2-B032-EA78808E861C}">
      <dgm:prSet/>
      <dgm:spPr/>
      <dgm:t>
        <a:bodyPr/>
        <a:lstStyle/>
        <a:p>
          <a:endParaRPr lang="zh-CN" altLang="en-US"/>
        </a:p>
      </dgm:t>
    </dgm:pt>
    <dgm:pt modelId="{D8907376-D49E-48D0-B2EA-04D59BD4EF0E}" type="sibTrans" cxnId="{1E7A5244-8689-49B2-B032-EA78808E861C}">
      <dgm:prSet/>
      <dgm:spPr/>
      <dgm:t>
        <a:bodyPr/>
        <a:lstStyle/>
        <a:p>
          <a:endParaRPr lang="zh-CN" altLang="en-US"/>
        </a:p>
      </dgm:t>
    </dgm:pt>
    <dgm:pt modelId="{4E82F51D-0308-4DAB-B594-BB40556A0C71}">
      <dgm:prSet/>
      <dgm:spPr/>
      <dgm:t>
        <a:bodyPr/>
        <a:lstStyle/>
        <a:p>
          <a:pPr rtl="0"/>
          <a:r>
            <a:rPr lang="zh-CN" b="1" smtClean="0"/>
            <a:t>不可忽视用户认知行为的主观性</a:t>
          </a:r>
          <a:endParaRPr lang="zh-CN"/>
        </a:p>
      </dgm:t>
    </dgm:pt>
    <dgm:pt modelId="{6D4F17EA-F7C9-4D6C-AF29-D7E477F1AD6D}" type="parTrans" cxnId="{911D0F12-B6C6-4BB6-853A-426BBD3816FE}">
      <dgm:prSet/>
      <dgm:spPr/>
      <dgm:t>
        <a:bodyPr/>
        <a:lstStyle/>
        <a:p>
          <a:endParaRPr lang="zh-CN" altLang="en-US"/>
        </a:p>
      </dgm:t>
    </dgm:pt>
    <dgm:pt modelId="{E50FA6B1-4296-4850-9700-CA87A4D4FC33}" type="sibTrans" cxnId="{911D0F12-B6C6-4BB6-853A-426BBD3816FE}">
      <dgm:prSet/>
      <dgm:spPr/>
      <dgm:t>
        <a:bodyPr/>
        <a:lstStyle/>
        <a:p>
          <a:endParaRPr lang="zh-CN" altLang="en-US"/>
        </a:p>
      </dgm:t>
    </dgm:pt>
    <dgm:pt modelId="{DB4A2CDE-8EDA-411C-8A41-3E8A51F220A9}">
      <dgm:prSet/>
      <dgm:spPr/>
      <dgm:t>
        <a:bodyPr/>
        <a:lstStyle/>
        <a:p>
          <a:pPr rtl="0"/>
          <a:r>
            <a:rPr lang="zh-CN" smtClean="0"/>
            <a:t>招募更多的用户，获得有效的数据</a:t>
          </a:r>
          <a:endParaRPr lang="zh-CN"/>
        </a:p>
      </dgm:t>
    </dgm:pt>
    <dgm:pt modelId="{A1142CB7-6F23-412C-8366-832941F6AE2D}" type="parTrans" cxnId="{17FDD0CE-E0E8-4C31-B667-07E97089C914}">
      <dgm:prSet/>
      <dgm:spPr/>
      <dgm:t>
        <a:bodyPr/>
        <a:lstStyle/>
        <a:p>
          <a:endParaRPr lang="zh-CN" altLang="en-US"/>
        </a:p>
      </dgm:t>
    </dgm:pt>
    <dgm:pt modelId="{A9090124-F4D9-43CA-BA83-2B860E29C795}" type="sibTrans" cxnId="{17FDD0CE-E0E8-4C31-B667-07E97089C914}">
      <dgm:prSet/>
      <dgm:spPr/>
      <dgm:t>
        <a:bodyPr/>
        <a:lstStyle/>
        <a:p>
          <a:endParaRPr lang="zh-CN" altLang="en-US"/>
        </a:p>
      </dgm:t>
    </dgm:pt>
    <dgm:pt modelId="{721CC8A6-D93B-4FE4-99D5-E1FA5D84B5AB}" type="pres">
      <dgm:prSet presAssocID="{B6FE3B96-B9D2-4CBE-B338-67528D0478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D4A4A4-C42D-4591-86A2-F1AAAB9A302C}" type="pres">
      <dgm:prSet presAssocID="{C689CC45-C57B-435F-8C22-049399385DDE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4A861-252B-4610-BCC4-152CFC3E390D}" type="pres">
      <dgm:prSet presAssocID="{F42BE258-2E1F-4528-920C-51C1E5E6BDAC}" presName="spacer" presStyleCnt="0"/>
      <dgm:spPr/>
    </dgm:pt>
    <dgm:pt modelId="{902A644E-E83B-4791-9FD9-DEC9B24C4452}" type="pres">
      <dgm:prSet presAssocID="{D125BF3C-EDFB-4C00-B714-47BB9DE9EF6D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A8850-6659-45CC-8C3A-062963EBCCF4}" type="pres">
      <dgm:prSet presAssocID="{1B2D08D1-C2EC-47AA-B80E-DC1E317AF6CD}" presName="spacer" presStyleCnt="0"/>
      <dgm:spPr/>
    </dgm:pt>
    <dgm:pt modelId="{887CA982-68D1-4719-8F8D-78B22C91BC3E}" type="pres">
      <dgm:prSet presAssocID="{77364DEB-9098-4B01-857D-61885AC03798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EFEFE-B028-4E5E-AE12-C6ACC455A32D}" type="pres">
      <dgm:prSet presAssocID="{3EAEFB9A-BB2B-4BEC-A687-A68FB03A8FE0}" presName="spacer" presStyleCnt="0"/>
      <dgm:spPr/>
    </dgm:pt>
    <dgm:pt modelId="{8528C15D-4524-4C1B-9515-9FE2F876F67F}" type="pres">
      <dgm:prSet presAssocID="{FD7E6895-CDD9-4105-9318-ABEAC9BAFF8B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C071B-3460-4A53-9506-B0391F4715B7}" type="pres">
      <dgm:prSet presAssocID="{4D66F56F-F0A3-42A8-A8F3-1EA0A06F26B0}" presName="spacer" presStyleCnt="0"/>
      <dgm:spPr/>
    </dgm:pt>
    <dgm:pt modelId="{75471ECD-0BEC-408F-879B-C8E2A24DD7F0}" type="pres">
      <dgm:prSet presAssocID="{2D731A8D-5F06-4723-9C07-06C1B1C75468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B7CBA-3893-4AED-A4BE-8608F16AC30C}" type="pres">
      <dgm:prSet presAssocID="{7D47336D-106C-4BD5-86CE-4B03E1249B45}" presName="spacer" presStyleCnt="0"/>
      <dgm:spPr/>
    </dgm:pt>
    <dgm:pt modelId="{4437B987-C574-4EEE-8757-7BAA5DFD735F}" type="pres">
      <dgm:prSet presAssocID="{926C0A5A-9F3F-4EE8-8D5E-FEAC19B0076B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7D3F8-6AC9-41F8-9B30-49B045F0BD9A}" type="pres">
      <dgm:prSet presAssocID="{0CF5FB8C-1180-4884-9A45-E2FA76302036}" presName="spacer" presStyleCnt="0"/>
      <dgm:spPr/>
    </dgm:pt>
    <dgm:pt modelId="{47914677-64FF-41BF-AFBF-7EC0FE76D34D}" type="pres">
      <dgm:prSet presAssocID="{A03B4CF2-E593-4CCE-A3E9-D651A5B8932C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4BD86-86B7-4A1D-B6E0-E7F359C95DF5}" type="pres">
      <dgm:prSet presAssocID="{708788B0-6577-472C-8A73-E5D1B1C95ACB}" presName="spacer" presStyleCnt="0"/>
      <dgm:spPr/>
    </dgm:pt>
    <dgm:pt modelId="{131AFB81-F614-48D8-A91C-77D628E3313F}" type="pres">
      <dgm:prSet presAssocID="{C356A8B1-8136-4396-A788-2E93938DCE0D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B111E-7554-4E06-8E51-A213CC05460F}" type="pres">
      <dgm:prSet presAssocID="{D8907376-D49E-48D0-B2EA-04D59BD4EF0E}" presName="spacer" presStyleCnt="0"/>
      <dgm:spPr/>
    </dgm:pt>
    <dgm:pt modelId="{E9FFDD6F-D0F7-42E1-A0BD-C30A4DE1BE5E}" type="pres">
      <dgm:prSet presAssocID="{4E82F51D-0308-4DAB-B594-BB40556A0C71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19D7C-BE98-4CB5-A9DD-A6C677EC9A6B}" type="pres">
      <dgm:prSet presAssocID="{E50FA6B1-4296-4850-9700-CA87A4D4FC33}" presName="spacer" presStyleCnt="0"/>
      <dgm:spPr/>
    </dgm:pt>
    <dgm:pt modelId="{C71F2EE4-8A7C-4A19-8DE0-FD104B3FD7CE}" type="pres">
      <dgm:prSet presAssocID="{DB4A2CDE-8EDA-411C-8A41-3E8A51F220A9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7C185C-3279-4D04-8366-CB029039C5AB}" type="presOf" srcId="{2D731A8D-5F06-4723-9C07-06C1B1C75468}" destId="{75471ECD-0BEC-408F-879B-C8E2A24DD7F0}" srcOrd="0" destOrd="0" presId="urn:microsoft.com/office/officeart/2005/8/layout/vList2"/>
    <dgm:cxn modelId="{F714FAAC-4058-4376-89C8-64F66C728B69}" type="presOf" srcId="{77364DEB-9098-4B01-857D-61885AC03798}" destId="{887CA982-68D1-4719-8F8D-78B22C91BC3E}" srcOrd="0" destOrd="0" presId="urn:microsoft.com/office/officeart/2005/8/layout/vList2"/>
    <dgm:cxn modelId="{F67EB9D5-C699-45CE-9FF7-39EDE5643F58}" srcId="{B6FE3B96-B9D2-4CBE-B338-67528D04783E}" destId="{77364DEB-9098-4B01-857D-61885AC03798}" srcOrd="2" destOrd="0" parTransId="{4DF15261-7D7E-4300-82D9-6A90CF72D175}" sibTransId="{3EAEFB9A-BB2B-4BEC-A687-A68FB03A8FE0}"/>
    <dgm:cxn modelId="{D1928BB0-7F18-4E7C-B2CE-40118E80F38F}" srcId="{B6FE3B96-B9D2-4CBE-B338-67528D04783E}" destId="{D125BF3C-EDFB-4C00-B714-47BB9DE9EF6D}" srcOrd="1" destOrd="0" parTransId="{2F113948-903F-4855-9411-29FCE6D01A4C}" sibTransId="{1B2D08D1-C2EC-47AA-B80E-DC1E317AF6CD}"/>
    <dgm:cxn modelId="{02BD9F16-D931-4E4C-9CA7-38CA96EC81C1}" type="presOf" srcId="{C689CC45-C57B-435F-8C22-049399385DDE}" destId="{BDD4A4A4-C42D-4591-86A2-F1AAAB9A302C}" srcOrd="0" destOrd="0" presId="urn:microsoft.com/office/officeart/2005/8/layout/vList2"/>
    <dgm:cxn modelId="{BEB29DE9-DD20-4D5D-B69E-3DE1FD41A20D}" srcId="{B6FE3B96-B9D2-4CBE-B338-67528D04783E}" destId="{C689CC45-C57B-435F-8C22-049399385DDE}" srcOrd="0" destOrd="0" parTransId="{C6994CBD-50CC-4D5D-A835-6E81BD02BA71}" sibTransId="{F42BE258-2E1F-4528-920C-51C1E5E6BDAC}"/>
    <dgm:cxn modelId="{17FDD0CE-E0E8-4C31-B667-07E97089C914}" srcId="{B6FE3B96-B9D2-4CBE-B338-67528D04783E}" destId="{DB4A2CDE-8EDA-411C-8A41-3E8A51F220A9}" srcOrd="9" destOrd="0" parTransId="{A1142CB7-6F23-412C-8366-832941F6AE2D}" sibTransId="{A9090124-F4D9-43CA-BA83-2B860E29C795}"/>
    <dgm:cxn modelId="{BFB8DAAA-CF3D-4288-811C-4876B6BF8C03}" type="presOf" srcId="{DB4A2CDE-8EDA-411C-8A41-3E8A51F220A9}" destId="{C71F2EE4-8A7C-4A19-8DE0-FD104B3FD7CE}" srcOrd="0" destOrd="0" presId="urn:microsoft.com/office/officeart/2005/8/layout/vList2"/>
    <dgm:cxn modelId="{53D0BA5D-C8F4-4D91-89E5-D710D5E534F1}" srcId="{B6FE3B96-B9D2-4CBE-B338-67528D04783E}" destId="{2D731A8D-5F06-4723-9C07-06C1B1C75468}" srcOrd="4" destOrd="0" parTransId="{67A3669E-8044-4E21-B4E6-DC07A2C63016}" sibTransId="{7D47336D-106C-4BD5-86CE-4B03E1249B45}"/>
    <dgm:cxn modelId="{911D0F12-B6C6-4BB6-853A-426BBD3816FE}" srcId="{B6FE3B96-B9D2-4CBE-B338-67528D04783E}" destId="{4E82F51D-0308-4DAB-B594-BB40556A0C71}" srcOrd="8" destOrd="0" parTransId="{6D4F17EA-F7C9-4D6C-AF29-D7E477F1AD6D}" sibTransId="{E50FA6B1-4296-4850-9700-CA87A4D4FC33}"/>
    <dgm:cxn modelId="{63B33FB2-CB78-46CD-AB8E-3F8CC85C58D0}" srcId="{B6FE3B96-B9D2-4CBE-B338-67528D04783E}" destId="{FD7E6895-CDD9-4105-9318-ABEAC9BAFF8B}" srcOrd="3" destOrd="0" parTransId="{70601B96-612B-47AE-8D70-321A5DC74F9A}" sibTransId="{4D66F56F-F0A3-42A8-A8F3-1EA0A06F26B0}"/>
    <dgm:cxn modelId="{61B7FFBA-BA13-4D0D-982F-9DCCE710D736}" srcId="{B6FE3B96-B9D2-4CBE-B338-67528D04783E}" destId="{926C0A5A-9F3F-4EE8-8D5E-FEAC19B0076B}" srcOrd="5" destOrd="0" parTransId="{BBC6916D-6B89-4DB4-A1CF-878D50EC1568}" sibTransId="{0CF5FB8C-1180-4884-9A45-E2FA76302036}"/>
    <dgm:cxn modelId="{1E7A5244-8689-49B2-B032-EA78808E861C}" srcId="{B6FE3B96-B9D2-4CBE-B338-67528D04783E}" destId="{C356A8B1-8136-4396-A788-2E93938DCE0D}" srcOrd="7" destOrd="0" parTransId="{55D1B557-03C5-4445-B56B-A4870799B432}" sibTransId="{D8907376-D49E-48D0-B2EA-04D59BD4EF0E}"/>
    <dgm:cxn modelId="{0FC66D80-678E-40FB-A918-B8ABDD1C2DF7}" type="presOf" srcId="{4E82F51D-0308-4DAB-B594-BB40556A0C71}" destId="{E9FFDD6F-D0F7-42E1-A0BD-C30A4DE1BE5E}" srcOrd="0" destOrd="0" presId="urn:microsoft.com/office/officeart/2005/8/layout/vList2"/>
    <dgm:cxn modelId="{C04F0D6D-01D4-4903-A327-DE5E7C5863A6}" type="presOf" srcId="{D125BF3C-EDFB-4C00-B714-47BB9DE9EF6D}" destId="{902A644E-E83B-4791-9FD9-DEC9B24C4452}" srcOrd="0" destOrd="0" presId="urn:microsoft.com/office/officeart/2005/8/layout/vList2"/>
    <dgm:cxn modelId="{5E23FE45-6448-4F2F-BFFE-E12D644AF301}" type="presOf" srcId="{A03B4CF2-E593-4CCE-A3E9-D651A5B8932C}" destId="{47914677-64FF-41BF-AFBF-7EC0FE76D34D}" srcOrd="0" destOrd="0" presId="urn:microsoft.com/office/officeart/2005/8/layout/vList2"/>
    <dgm:cxn modelId="{FD75D6F5-688C-4100-8D27-82469ED8699D}" type="presOf" srcId="{926C0A5A-9F3F-4EE8-8D5E-FEAC19B0076B}" destId="{4437B987-C574-4EEE-8757-7BAA5DFD735F}" srcOrd="0" destOrd="0" presId="urn:microsoft.com/office/officeart/2005/8/layout/vList2"/>
    <dgm:cxn modelId="{C25BF9FA-3642-438A-A987-BF83B05AACA9}" type="presOf" srcId="{C356A8B1-8136-4396-A788-2E93938DCE0D}" destId="{131AFB81-F614-48D8-A91C-77D628E3313F}" srcOrd="0" destOrd="0" presId="urn:microsoft.com/office/officeart/2005/8/layout/vList2"/>
    <dgm:cxn modelId="{ABA8BDCA-EA71-4EA0-9E8F-0395344A6474}" srcId="{B6FE3B96-B9D2-4CBE-B338-67528D04783E}" destId="{A03B4CF2-E593-4CCE-A3E9-D651A5B8932C}" srcOrd="6" destOrd="0" parTransId="{533FC293-CD4F-4CEE-90D0-72541E524A46}" sibTransId="{708788B0-6577-472C-8A73-E5D1B1C95ACB}"/>
    <dgm:cxn modelId="{1A7ADAEA-666F-4A5B-9577-FB646276C114}" type="presOf" srcId="{B6FE3B96-B9D2-4CBE-B338-67528D04783E}" destId="{721CC8A6-D93B-4FE4-99D5-E1FA5D84B5AB}" srcOrd="0" destOrd="0" presId="urn:microsoft.com/office/officeart/2005/8/layout/vList2"/>
    <dgm:cxn modelId="{82C87F93-CD52-436B-BAF6-E89E3CC537FF}" type="presOf" srcId="{FD7E6895-CDD9-4105-9318-ABEAC9BAFF8B}" destId="{8528C15D-4524-4C1B-9515-9FE2F876F67F}" srcOrd="0" destOrd="0" presId="urn:microsoft.com/office/officeart/2005/8/layout/vList2"/>
    <dgm:cxn modelId="{C3B871B1-557B-44C0-A2E0-D5C00E6F99EF}" type="presParOf" srcId="{721CC8A6-D93B-4FE4-99D5-E1FA5D84B5AB}" destId="{BDD4A4A4-C42D-4591-86A2-F1AAAB9A302C}" srcOrd="0" destOrd="0" presId="urn:microsoft.com/office/officeart/2005/8/layout/vList2"/>
    <dgm:cxn modelId="{767DA3B0-8350-4D9F-A2DE-28C050F58AE5}" type="presParOf" srcId="{721CC8A6-D93B-4FE4-99D5-E1FA5D84B5AB}" destId="{7904A861-252B-4610-BCC4-152CFC3E390D}" srcOrd="1" destOrd="0" presId="urn:microsoft.com/office/officeart/2005/8/layout/vList2"/>
    <dgm:cxn modelId="{5FE8025F-043B-4BEE-AE63-FD6A2E43CCD6}" type="presParOf" srcId="{721CC8A6-D93B-4FE4-99D5-E1FA5D84B5AB}" destId="{902A644E-E83B-4791-9FD9-DEC9B24C4452}" srcOrd="2" destOrd="0" presId="urn:microsoft.com/office/officeart/2005/8/layout/vList2"/>
    <dgm:cxn modelId="{2E29ED76-74B4-4804-B76F-F043C30519A8}" type="presParOf" srcId="{721CC8A6-D93B-4FE4-99D5-E1FA5D84B5AB}" destId="{7ACA8850-6659-45CC-8C3A-062963EBCCF4}" srcOrd="3" destOrd="0" presId="urn:microsoft.com/office/officeart/2005/8/layout/vList2"/>
    <dgm:cxn modelId="{FAFC1100-F470-41A2-9AAE-E8ACA4E06E06}" type="presParOf" srcId="{721CC8A6-D93B-4FE4-99D5-E1FA5D84B5AB}" destId="{887CA982-68D1-4719-8F8D-78B22C91BC3E}" srcOrd="4" destOrd="0" presId="urn:microsoft.com/office/officeart/2005/8/layout/vList2"/>
    <dgm:cxn modelId="{F91C9F3F-0EA0-4176-B79A-221FF98D862D}" type="presParOf" srcId="{721CC8A6-D93B-4FE4-99D5-E1FA5D84B5AB}" destId="{FDEEFEFE-B028-4E5E-AE12-C6ACC455A32D}" srcOrd="5" destOrd="0" presId="urn:microsoft.com/office/officeart/2005/8/layout/vList2"/>
    <dgm:cxn modelId="{ADD1F410-8886-4EE8-B68C-9C0A5D3D9AE9}" type="presParOf" srcId="{721CC8A6-D93B-4FE4-99D5-E1FA5D84B5AB}" destId="{8528C15D-4524-4C1B-9515-9FE2F876F67F}" srcOrd="6" destOrd="0" presId="urn:microsoft.com/office/officeart/2005/8/layout/vList2"/>
    <dgm:cxn modelId="{447A9042-5C9C-48C7-A5DA-74C6EB70E21E}" type="presParOf" srcId="{721CC8A6-D93B-4FE4-99D5-E1FA5D84B5AB}" destId="{8BAC071B-3460-4A53-9506-B0391F4715B7}" srcOrd="7" destOrd="0" presId="urn:microsoft.com/office/officeart/2005/8/layout/vList2"/>
    <dgm:cxn modelId="{8B05EA40-ACF2-4E7C-966A-69E1CA3EC431}" type="presParOf" srcId="{721CC8A6-D93B-4FE4-99D5-E1FA5D84B5AB}" destId="{75471ECD-0BEC-408F-879B-C8E2A24DD7F0}" srcOrd="8" destOrd="0" presId="urn:microsoft.com/office/officeart/2005/8/layout/vList2"/>
    <dgm:cxn modelId="{FCA0318C-40A0-4781-93A4-C50B0C08065E}" type="presParOf" srcId="{721CC8A6-D93B-4FE4-99D5-E1FA5D84B5AB}" destId="{475B7CBA-3893-4AED-A4BE-8608F16AC30C}" srcOrd="9" destOrd="0" presId="urn:microsoft.com/office/officeart/2005/8/layout/vList2"/>
    <dgm:cxn modelId="{F4708ED3-9EC9-4995-952B-9EE7514BF9B9}" type="presParOf" srcId="{721CC8A6-D93B-4FE4-99D5-E1FA5D84B5AB}" destId="{4437B987-C574-4EEE-8757-7BAA5DFD735F}" srcOrd="10" destOrd="0" presId="urn:microsoft.com/office/officeart/2005/8/layout/vList2"/>
    <dgm:cxn modelId="{CB542258-BA08-47A7-8A32-A28E97FED89F}" type="presParOf" srcId="{721CC8A6-D93B-4FE4-99D5-E1FA5D84B5AB}" destId="{6067D3F8-6AC9-41F8-9B30-49B045F0BD9A}" srcOrd="11" destOrd="0" presId="urn:microsoft.com/office/officeart/2005/8/layout/vList2"/>
    <dgm:cxn modelId="{885B12F4-7531-473E-8B30-A33AFF5D180B}" type="presParOf" srcId="{721CC8A6-D93B-4FE4-99D5-E1FA5D84B5AB}" destId="{47914677-64FF-41BF-AFBF-7EC0FE76D34D}" srcOrd="12" destOrd="0" presId="urn:microsoft.com/office/officeart/2005/8/layout/vList2"/>
    <dgm:cxn modelId="{8EF82F86-D493-4BB9-B661-8CD5CDDD488D}" type="presParOf" srcId="{721CC8A6-D93B-4FE4-99D5-E1FA5D84B5AB}" destId="{10A4BD86-86B7-4A1D-B6E0-E7F359C95DF5}" srcOrd="13" destOrd="0" presId="urn:microsoft.com/office/officeart/2005/8/layout/vList2"/>
    <dgm:cxn modelId="{B3CF61D0-E24E-4E2D-AA4E-6AF4432BE652}" type="presParOf" srcId="{721CC8A6-D93B-4FE4-99D5-E1FA5D84B5AB}" destId="{131AFB81-F614-48D8-A91C-77D628E3313F}" srcOrd="14" destOrd="0" presId="urn:microsoft.com/office/officeart/2005/8/layout/vList2"/>
    <dgm:cxn modelId="{3D11E3D3-6393-4322-AEEC-5B7842564792}" type="presParOf" srcId="{721CC8A6-D93B-4FE4-99D5-E1FA5D84B5AB}" destId="{1E6B111E-7554-4E06-8E51-A213CC05460F}" srcOrd="15" destOrd="0" presId="urn:microsoft.com/office/officeart/2005/8/layout/vList2"/>
    <dgm:cxn modelId="{942D4949-81A0-43AA-A5EA-0875BDEBEE64}" type="presParOf" srcId="{721CC8A6-D93B-4FE4-99D5-E1FA5D84B5AB}" destId="{E9FFDD6F-D0F7-42E1-A0BD-C30A4DE1BE5E}" srcOrd="16" destOrd="0" presId="urn:microsoft.com/office/officeart/2005/8/layout/vList2"/>
    <dgm:cxn modelId="{85A74685-7F5F-47FB-AC84-E9B4CA9CCA63}" type="presParOf" srcId="{721CC8A6-D93B-4FE4-99D5-E1FA5D84B5AB}" destId="{B0C19D7C-BE98-4CB5-A9DD-A6C677EC9A6B}" srcOrd="17" destOrd="0" presId="urn:microsoft.com/office/officeart/2005/8/layout/vList2"/>
    <dgm:cxn modelId="{20BF53FE-73FB-444C-8889-FDDB7B505B72}" type="presParOf" srcId="{721CC8A6-D93B-4FE4-99D5-E1FA5D84B5AB}" destId="{C71F2EE4-8A7C-4A19-8DE0-FD104B3FD7C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A543FF-EF43-409B-8139-D7DA7B358A3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17854C92-86C0-43ED-A331-F2F6F34148D7}" type="pres">
      <dgm:prSet presAssocID="{D3A543FF-EF43-409B-8139-D7DA7B358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B309CD-2FE1-44B6-BB1F-F205920D46E3}" type="presOf" srcId="{D3A543FF-EF43-409B-8139-D7DA7B358A32}" destId="{17854C92-86C0-43ED-A331-F2F6F34148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70C7C0-0E9D-453A-AEB7-8783ED9C80D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54C767F-9C8B-4009-8D20-F69AF4CA0399}">
      <dgm:prSet/>
      <dgm:spPr/>
      <dgm:t>
        <a:bodyPr/>
        <a:lstStyle/>
        <a:p>
          <a:pPr rtl="0"/>
          <a:r>
            <a:rPr lang="en-US" smtClean="0"/>
            <a:t>Xobni</a:t>
          </a:r>
          <a:endParaRPr lang="zh-CN"/>
        </a:p>
      </dgm:t>
    </dgm:pt>
    <dgm:pt modelId="{8E1649B1-59C0-45EC-8CDC-A214D72FE5E5}" type="parTrans" cxnId="{DB1D86A4-8B01-477B-837E-CFA1DFDF9570}">
      <dgm:prSet/>
      <dgm:spPr/>
      <dgm:t>
        <a:bodyPr/>
        <a:lstStyle/>
        <a:p>
          <a:endParaRPr lang="zh-CN" altLang="en-US"/>
        </a:p>
      </dgm:t>
    </dgm:pt>
    <dgm:pt modelId="{8D1BAC5F-EE86-4147-85DB-F22A2220BDC7}" type="sibTrans" cxnId="{DB1D86A4-8B01-477B-837E-CFA1DFDF9570}">
      <dgm:prSet/>
      <dgm:spPr/>
      <dgm:t>
        <a:bodyPr/>
        <a:lstStyle/>
        <a:p>
          <a:endParaRPr lang="zh-CN" altLang="en-US"/>
        </a:p>
      </dgm:t>
    </dgm:pt>
    <dgm:pt modelId="{AA4C3434-9249-4B73-A718-739D64DA4FCB}">
      <dgm:prSet/>
      <dgm:spPr/>
      <dgm:t>
        <a:bodyPr/>
        <a:lstStyle/>
        <a:p>
          <a:pPr rtl="0"/>
          <a:r>
            <a:rPr lang="zh-CN" smtClean="0"/>
            <a:t>收集和分析用户的</a:t>
          </a:r>
          <a:r>
            <a:rPr lang="en-US" smtClean="0"/>
            <a:t>Email</a:t>
          </a:r>
          <a:r>
            <a:rPr lang="zh-CN" smtClean="0"/>
            <a:t>信息，并以‘收件箱管理功能’的方式返还给用户；</a:t>
          </a:r>
          <a:endParaRPr lang="zh-CN"/>
        </a:p>
      </dgm:t>
    </dgm:pt>
    <dgm:pt modelId="{B0113A39-6CF6-46B7-96A0-D302D26CAF30}" type="parTrans" cxnId="{CD8A1809-6156-487C-A7D5-F0DF7AAEF762}">
      <dgm:prSet/>
      <dgm:spPr/>
      <dgm:t>
        <a:bodyPr/>
        <a:lstStyle/>
        <a:p>
          <a:endParaRPr lang="zh-CN" altLang="en-US"/>
        </a:p>
      </dgm:t>
    </dgm:pt>
    <dgm:pt modelId="{39294C66-B7DA-496C-874B-DE7A08D6ADD3}" type="sibTrans" cxnId="{CD8A1809-6156-487C-A7D5-F0DF7AAEF762}">
      <dgm:prSet/>
      <dgm:spPr/>
      <dgm:t>
        <a:bodyPr/>
        <a:lstStyle/>
        <a:p>
          <a:endParaRPr lang="zh-CN" altLang="en-US"/>
        </a:p>
      </dgm:t>
    </dgm:pt>
    <dgm:pt modelId="{8A3EA951-D962-407D-94C6-D9567751624A}">
      <dgm:prSet/>
      <dgm:spPr/>
      <dgm:t>
        <a:bodyPr/>
        <a:lstStyle/>
        <a:p>
          <a:pPr rtl="0"/>
          <a:r>
            <a:rPr lang="en-US" smtClean="0"/>
            <a:t>Mint</a:t>
          </a:r>
          <a:endParaRPr lang="zh-CN"/>
        </a:p>
      </dgm:t>
    </dgm:pt>
    <dgm:pt modelId="{D33269CD-1DAA-4A8F-AE9E-4B8C93EF753C}" type="parTrans" cxnId="{C89F0214-4382-475E-8ACF-5E51E6E7CD7E}">
      <dgm:prSet/>
      <dgm:spPr/>
      <dgm:t>
        <a:bodyPr/>
        <a:lstStyle/>
        <a:p>
          <a:endParaRPr lang="zh-CN" altLang="en-US"/>
        </a:p>
      </dgm:t>
    </dgm:pt>
    <dgm:pt modelId="{DFFD6B68-D046-43AB-B1CA-1DC9AB0EC11C}" type="sibTrans" cxnId="{C89F0214-4382-475E-8ACF-5E51E6E7CD7E}">
      <dgm:prSet/>
      <dgm:spPr/>
      <dgm:t>
        <a:bodyPr/>
        <a:lstStyle/>
        <a:p>
          <a:endParaRPr lang="zh-CN" altLang="en-US"/>
        </a:p>
      </dgm:t>
    </dgm:pt>
    <dgm:pt modelId="{79B13C99-25C9-46B4-824B-223C5A14E818}">
      <dgm:prSet/>
      <dgm:spPr/>
      <dgm:t>
        <a:bodyPr/>
        <a:lstStyle/>
        <a:p>
          <a:pPr rtl="0"/>
          <a:r>
            <a:rPr lang="zh-CN" smtClean="0"/>
            <a:t>收集和分析用户的信用卡信息，并以‘帮助目标用户理解自己的消费习惯’的形式返还给用户；</a:t>
          </a:r>
          <a:endParaRPr lang="zh-CN"/>
        </a:p>
      </dgm:t>
    </dgm:pt>
    <dgm:pt modelId="{6D883884-38E7-496D-8AA3-C330268C2B1A}" type="parTrans" cxnId="{91120A24-A4C3-4837-96D8-CFB31B7E7C64}">
      <dgm:prSet/>
      <dgm:spPr/>
      <dgm:t>
        <a:bodyPr/>
        <a:lstStyle/>
        <a:p>
          <a:endParaRPr lang="zh-CN" altLang="en-US"/>
        </a:p>
      </dgm:t>
    </dgm:pt>
    <dgm:pt modelId="{F35E1E82-60A0-415C-AB61-66A48C0761A9}" type="sibTrans" cxnId="{91120A24-A4C3-4837-96D8-CFB31B7E7C64}">
      <dgm:prSet/>
      <dgm:spPr/>
      <dgm:t>
        <a:bodyPr/>
        <a:lstStyle/>
        <a:p>
          <a:endParaRPr lang="zh-CN" altLang="en-US"/>
        </a:p>
      </dgm:t>
    </dgm:pt>
    <dgm:pt modelId="{8049169F-A7F9-48FF-8626-DEEF512C98EC}">
      <dgm:prSet/>
      <dgm:spPr/>
      <dgm:t>
        <a:bodyPr/>
        <a:lstStyle/>
        <a:p>
          <a:pPr rtl="0"/>
          <a:r>
            <a:rPr lang="zh-CN" smtClean="0"/>
            <a:t>智能电表类数据产品</a:t>
          </a:r>
          <a:endParaRPr lang="zh-CN"/>
        </a:p>
      </dgm:t>
    </dgm:pt>
    <dgm:pt modelId="{FFD3348B-3DDD-4EB2-8B57-1D189F117019}" type="parTrans" cxnId="{C1974DFA-9DE0-455F-8584-0BD14ACA18B8}">
      <dgm:prSet/>
      <dgm:spPr/>
      <dgm:t>
        <a:bodyPr/>
        <a:lstStyle/>
        <a:p>
          <a:endParaRPr lang="zh-CN" altLang="en-US"/>
        </a:p>
      </dgm:t>
    </dgm:pt>
    <dgm:pt modelId="{72A90A70-BBE2-4390-A2E0-C3A092FFA9F4}" type="sibTrans" cxnId="{C1974DFA-9DE0-455F-8584-0BD14ACA18B8}">
      <dgm:prSet/>
      <dgm:spPr/>
      <dgm:t>
        <a:bodyPr/>
        <a:lstStyle/>
        <a:p>
          <a:endParaRPr lang="zh-CN" altLang="en-US"/>
        </a:p>
      </dgm:t>
    </dgm:pt>
    <dgm:pt modelId="{8B867083-D49A-4FED-9D53-78EDACA25B0D}">
      <dgm:prSet/>
      <dgm:spPr/>
      <dgm:t>
        <a:bodyPr/>
        <a:lstStyle/>
        <a:p>
          <a:pPr rtl="0"/>
          <a:r>
            <a:rPr lang="zh-CN" smtClean="0"/>
            <a:t>以‘分析你的电力消费习惯’的形式反馈给用户</a:t>
          </a:r>
          <a:endParaRPr lang="zh-CN"/>
        </a:p>
      </dgm:t>
    </dgm:pt>
    <dgm:pt modelId="{36A18BFD-0B04-4E7C-AED9-D14B0E8A0749}" type="parTrans" cxnId="{AFADCBC2-FA07-445C-97A7-F1A0B20B87D7}">
      <dgm:prSet/>
      <dgm:spPr/>
      <dgm:t>
        <a:bodyPr/>
        <a:lstStyle/>
        <a:p>
          <a:endParaRPr lang="zh-CN" altLang="en-US"/>
        </a:p>
      </dgm:t>
    </dgm:pt>
    <dgm:pt modelId="{4E258CC3-9EC8-456C-845F-7B85AB30FB68}" type="sibTrans" cxnId="{AFADCBC2-FA07-445C-97A7-F1A0B20B87D7}">
      <dgm:prSet/>
      <dgm:spPr/>
      <dgm:t>
        <a:bodyPr/>
        <a:lstStyle/>
        <a:p>
          <a:endParaRPr lang="zh-CN" altLang="en-US"/>
        </a:p>
      </dgm:t>
    </dgm:pt>
    <dgm:pt modelId="{2102330F-2424-49AF-9D4F-8FD92210F8F0}" type="pres">
      <dgm:prSet presAssocID="{F270C7C0-0E9D-453A-AEB7-8783ED9C80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08E53D-99D2-4857-B35E-4633F1E042F0}" type="pres">
      <dgm:prSet presAssocID="{954C767F-9C8B-4009-8D20-F69AF4CA03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AD15D9-3E51-484C-85FE-B72FF8335F20}" type="pres">
      <dgm:prSet presAssocID="{954C767F-9C8B-4009-8D20-F69AF4CA039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E1C61-1CD9-454F-8AC5-72C8A907B216}" type="pres">
      <dgm:prSet presAssocID="{8A3EA951-D962-407D-94C6-D956775162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3D0AF-073D-4F21-BFD2-0DEA7F56918A}" type="pres">
      <dgm:prSet presAssocID="{8A3EA951-D962-407D-94C6-D9567751624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2E15A2-74C8-42CF-BE1A-46B02C749F72}" type="pres">
      <dgm:prSet presAssocID="{8049169F-A7F9-48FF-8626-DEEF512C98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76670-8E32-410F-BAFA-F418464DF96C}" type="pres">
      <dgm:prSet presAssocID="{8049169F-A7F9-48FF-8626-DEEF512C98E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93BC5D-AD3F-449C-8AC0-159E8B30691C}" type="presOf" srcId="{8B867083-D49A-4FED-9D53-78EDACA25B0D}" destId="{E3876670-8E32-410F-BAFA-F418464DF96C}" srcOrd="0" destOrd="0" presId="urn:microsoft.com/office/officeart/2005/8/layout/vList2"/>
    <dgm:cxn modelId="{91120A24-A4C3-4837-96D8-CFB31B7E7C64}" srcId="{8A3EA951-D962-407D-94C6-D9567751624A}" destId="{79B13C99-25C9-46B4-824B-223C5A14E818}" srcOrd="0" destOrd="0" parTransId="{6D883884-38E7-496D-8AA3-C330268C2B1A}" sibTransId="{F35E1E82-60A0-415C-AB61-66A48C0761A9}"/>
    <dgm:cxn modelId="{C1974DFA-9DE0-455F-8584-0BD14ACA18B8}" srcId="{F270C7C0-0E9D-453A-AEB7-8783ED9C80D4}" destId="{8049169F-A7F9-48FF-8626-DEEF512C98EC}" srcOrd="2" destOrd="0" parTransId="{FFD3348B-3DDD-4EB2-8B57-1D189F117019}" sibTransId="{72A90A70-BBE2-4390-A2E0-C3A092FFA9F4}"/>
    <dgm:cxn modelId="{BEF9E0AB-FF4B-4C8F-AEDF-418BAC3BB44C}" type="presOf" srcId="{954C767F-9C8B-4009-8D20-F69AF4CA0399}" destId="{3A08E53D-99D2-4857-B35E-4633F1E042F0}" srcOrd="0" destOrd="0" presId="urn:microsoft.com/office/officeart/2005/8/layout/vList2"/>
    <dgm:cxn modelId="{6893A576-2CEA-4940-866C-33CDA1CF5EEF}" type="presOf" srcId="{79B13C99-25C9-46B4-824B-223C5A14E818}" destId="{74B3D0AF-073D-4F21-BFD2-0DEA7F56918A}" srcOrd="0" destOrd="0" presId="urn:microsoft.com/office/officeart/2005/8/layout/vList2"/>
    <dgm:cxn modelId="{DB1D86A4-8B01-477B-837E-CFA1DFDF9570}" srcId="{F270C7C0-0E9D-453A-AEB7-8783ED9C80D4}" destId="{954C767F-9C8B-4009-8D20-F69AF4CA0399}" srcOrd="0" destOrd="0" parTransId="{8E1649B1-59C0-45EC-8CDC-A214D72FE5E5}" sibTransId="{8D1BAC5F-EE86-4147-85DB-F22A2220BDC7}"/>
    <dgm:cxn modelId="{AFADCBC2-FA07-445C-97A7-F1A0B20B87D7}" srcId="{8049169F-A7F9-48FF-8626-DEEF512C98EC}" destId="{8B867083-D49A-4FED-9D53-78EDACA25B0D}" srcOrd="0" destOrd="0" parTransId="{36A18BFD-0B04-4E7C-AED9-D14B0E8A0749}" sibTransId="{4E258CC3-9EC8-456C-845F-7B85AB30FB68}"/>
    <dgm:cxn modelId="{E6A7FBC5-D5E6-431C-90B0-EE948C21D56B}" type="presOf" srcId="{8049169F-A7F9-48FF-8626-DEEF512C98EC}" destId="{572E15A2-74C8-42CF-BE1A-46B02C749F72}" srcOrd="0" destOrd="0" presId="urn:microsoft.com/office/officeart/2005/8/layout/vList2"/>
    <dgm:cxn modelId="{CD8A1809-6156-487C-A7D5-F0DF7AAEF762}" srcId="{954C767F-9C8B-4009-8D20-F69AF4CA0399}" destId="{AA4C3434-9249-4B73-A718-739D64DA4FCB}" srcOrd="0" destOrd="0" parTransId="{B0113A39-6CF6-46B7-96A0-D302D26CAF30}" sibTransId="{39294C66-B7DA-496C-874B-DE7A08D6ADD3}"/>
    <dgm:cxn modelId="{93DF9F7E-1D0A-4D05-AEA7-56C6A10AE0D0}" type="presOf" srcId="{8A3EA951-D962-407D-94C6-D9567751624A}" destId="{B18E1C61-1CD9-454F-8AC5-72C8A907B216}" srcOrd="0" destOrd="0" presId="urn:microsoft.com/office/officeart/2005/8/layout/vList2"/>
    <dgm:cxn modelId="{C89F0214-4382-475E-8ACF-5E51E6E7CD7E}" srcId="{F270C7C0-0E9D-453A-AEB7-8783ED9C80D4}" destId="{8A3EA951-D962-407D-94C6-D9567751624A}" srcOrd="1" destOrd="0" parTransId="{D33269CD-1DAA-4A8F-AE9E-4B8C93EF753C}" sibTransId="{DFFD6B68-D046-43AB-B1CA-1DC9AB0EC11C}"/>
    <dgm:cxn modelId="{50F18FDA-E1CB-4ACD-A00C-2C2F4A7D2C39}" type="presOf" srcId="{F270C7C0-0E9D-453A-AEB7-8783ED9C80D4}" destId="{2102330F-2424-49AF-9D4F-8FD92210F8F0}" srcOrd="0" destOrd="0" presId="urn:microsoft.com/office/officeart/2005/8/layout/vList2"/>
    <dgm:cxn modelId="{6E7DA3E8-7D3A-4136-A3B5-53680C22BC37}" type="presOf" srcId="{AA4C3434-9249-4B73-A718-739D64DA4FCB}" destId="{12AD15D9-3E51-484C-85FE-B72FF8335F20}" srcOrd="0" destOrd="0" presId="urn:microsoft.com/office/officeart/2005/8/layout/vList2"/>
    <dgm:cxn modelId="{DCBEB2D0-0481-44B4-B514-EEE42A111A2C}" type="presParOf" srcId="{2102330F-2424-49AF-9D4F-8FD92210F8F0}" destId="{3A08E53D-99D2-4857-B35E-4633F1E042F0}" srcOrd="0" destOrd="0" presId="urn:microsoft.com/office/officeart/2005/8/layout/vList2"/>
    <dgm:cxn modelId="{BB1C20B8-A20C-41E3-822D-58639E00FCE6}" type="presParOf" srcId="{2102330F-2424-49AF-9D4F-8FD92210F8F0}" destId="{12AD15D9-3E51-484C-85FE-B72FF8335F20}" srcOrd="1" destOrd="0" presId="urn:microsoft.com/office/officeart/2005/8/layout/vList2"/>
    <dgm:cxn modelId="{C927AE3B-8681-4720-9067-73593CAA56D2}" type="presParOf" srcId="{2102330F-2424-49AF-9D4F-8FD92210F8F0}" destId="{B18E1C61-1CD9-454F-8AC5-72C8A907B216}" srcOrd="2" destOrd="0" presId="urn:microsoft.com/office/officeart/2005/8/layout/vList2"/>
    <dgm:cxn modelId="{C716C836-3133-4145-8DEB-4E2F8039CBD1}" type="presParOf" srcId="{2102330F-2424-49AF-9D4F-8FD92210F8F0}" destId="{74B3D0AF-073D-4F21-BFD2-0DEA7F56918A}" srcOrd="3" destOrd="0" presId="urn:microsoft.com/office/officeart/2005/8/layout/vList2"/>
    <dgm:cxn modelId="{FD29852A-4ED6-43FC-8CB0-65A189805378}" type="presParOf" srcId="{2102330F-2424-49AF-9D4F-8FD92210F8F0}" destId="{572E15A2-74C8-42CF-BE1A-46B02C749F72}" srcOrd="4" destOrd="0" presId="urn:microsoft.com/office/officeart/2005/8/layout/vList2"/>
    <dgm:cxn modelId="{CFA33D81-63CE-4B08-AFAC-0166A84C84A4}" type="presParOf" srcId="{2102330F-2424-49AF-9D4F-8FD92210F8F0}" destId="{E3876670-8E32-410F-BAFA-F418464DF96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CC3280-C99C-4C1B-B168-F085580FCC98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B4B1072-B49C-4B76-9770-3854AFD4EC81}">
      <dgm:prSet custT="1"/>
      <dgm:spPr/>
      <dgm:t>
        <a:bodyPr/>
        <a:lstStyle/>
        <a:p>
          <a:pPr rtl="0"/>
          <a:r>
            <a:rPr lang="en-US" sz="1800" b="1" dirty="0" smtClean="0"/>
            <a:t>Who‘s viewed your profile</a:t>
          </a:r>
          <a:r>
            <a:rPr lang="zh-CN" sz="1800" b="1" dirty="0" smtClean="0"/>
            <a:t>的失败经验</a:t>
          </a:r>
          <a:endParaRPr lang="zh-CN" sz="1800" b="1" dirty="0"/>
        </a:p>
      </dgm:t>
    </dgm:pt>
    <dgm:pt modelId="{5428EAE3-4BCF-4F2F-AF00-C148D60DB567}" type="parTrans" cxnId="{7BAB14E3-8F18-474E-895C-DAD77E073E77}">
      <dgm:prSet/>
      <dgm:spPr/>
      <dgm:t>
        <a:bodyPr/>
        <a:lstStyle/>
        <a:p>
          <a:endParaRPr lang="zh-CN" altLang="en-US" sz="1800"/>
        </a:p>
      </dgm:t>
    </dgm:pt>
    <dgm:pt modelId="{56094194-B038-40C9-A1D6-C4643E9ABBC2}" type="sibTrans" cxnId="{7BAB14E3-8F18-474E-895C-DAD77E073E77}">
      <dgm:prSet/>
      <dgm:spPr/>
      <dgm:t>
        <a:bodyPr/>
        <a:lstStyle/>
        <a:p>
          <a:endParaRPr lang="zh-CN" altLang="en-US" sz="1800"/>
        </a:p>
      </dgm:t>
    </dgm:pt>
    <dgm:pt modelId="{A9369909-1C98-4CA3-947F-75DD271805FE}">
      <dgm:prSet custT="1"/>
      <dgm:spPr/>
      <dgm:t>
        <a:bodyPr/>
        <a:lstStyle/>
        <a:p>
          <a:pPr rtl="0"/>
          <a:r>
            <a:rPr lang="zh-CN" altLang="en-US" sz="1800" smtClean="0"/>
            <a:t>点击详细信息</a:t>
          </a:r>
          <a:endParaRPr lang="zh-CN" altLang="en-US" sz="1800"/>
        </a:p>
      </dgm:t>
    </dgm:pt>
    <dgm:pt modelId="{E117641B-7F96-4E45-A089-9498E8FA9E76}" type="parTrans" cxnId="{6D152A22-AA49-492B-BA80-F5AF9C9FA909}">
      <dgm:prSet/>
      <dgm:spPr/>
      <dgm:t>
        <a:bodyPr/>
        <a:lstStyle/>
        <a:p>
          <a:endParaRPr lang="zh-CN" altLang="en-US" sz="1800"/>
        </a:p>
      </dgm:t>
    </dgm:pt>
    <dgm:pt modelId="{9F135CCA-4E2E-48CB-BC22-DCE46384F45B}" type="sibTrans" cxnId="{6D152A22-AA49-492B-BA80-F5AF9C9FA909}">
      <dgm:prSet/>
      <dgm:spPr/>
      <dgm:t>
        <a:bodyPr/>
        <a:lstStyle/>
        <a:p>
          <a:endParaRPr lang="zh-CN" altLang="en-US" sz="1800"/>
        </a:p>
      </dgm:t>
    </dgm:pt>
    <dgm:pt modelId="{2FC9D3BC-F980-462A-ADF8-D84A71F4EAC6}">
      <dgm:prSet custT="1"/>
      <dgm:spPr/>
      <dgm:t>
        <a:bodyPr/>
        <a:lstStyle/>
        <a:p>
          <a:pPr rtl="0"/>
          <a:r>
            <a:rPr lang="zh-CN" sz="1800" b="1" dirty="0" smtClean="0"/>
            <a:t>逆向互作用定律（</a:t>
          </a:r>
          <a:r>
            <a:rPr lang="en-US" sz="1800" b="1" dirty="0" smtClean="0"/>
            <a:t>Inverse Interaction Law</a:t>
          </a:r>
          <a:r>
            <a:rPr lang="zh-CN" sz="1800" b="1" dirty="0" smtClean="0"/>
            <a:t>）</a:t>
          </a:r>
          <a:endParaRPr lang="zh-CN" sz="1800" b="1" dirty="0"/>
        </a:p>
      </dgm:t>
    </dgm:pt>
    <dgm:pt modelId="{8494B775-940F-47EA-8EA1-40ED43C8E5AC}" type="parTrans" cxnId="{B4E7EB56-4CF2-4F44-AAA4-BA47D6FB6B51}">
      <dgm:prSet/>
      <dgm:spPr/>
      <dgm:t>
        <a:bodyPr/>
        <a:lstStyle/>
        <a:p>
          <a:endParaRPr lang="zh-CN" altLang="en-US" sz="1800"/>
        </a:p>
      </dgm:t>
    </dgm:pt>
    <dgm:pt modelId="{8CF5B892-3ECB-44FE-AAA4-C6CEE520C3A6}" type="sibTrans" cxnId="{B4E7EB56-4CF2-4F44-AAA4-BA47D6FB6B51}">
      <dgm:prSet/>
      <dgm:spPr/>
      <dgm:t>
        <a:bodyPr/>
        <a:lstStyle/>
        <a:p>
          <a:endParaRPr lang="zh-CN" altLang="en-US" sz="1800"/>
        </a:p>
      </dgm:t>
    </dgm:pt>
    <dgm:pt modelId="{30E5F045-DBD7-4411-A38D-588598E07139}">
      <dgm:prSet custT="1"/>
      <dgm:spPr/>
      <dgm:t>
        <a:bodyPr/>
        <a:lstStyle/>
        <a:p>
          <a:pPr rtl="0"/>
          <a:r>
            <a:rPr lang="zh-CN" altLang="en-US" sz="1800" smtClean="0"/>
            <a:t>平台提供的数据越多，产生的用户交互会越少</a:t>
          </a:r>
          <a:endParaRPr lang="zh-CN" altLang="en-US" sz="1800"/>
        </a:p>
      </dgm:t>
    </dgm:pt>
    <dgm:pt modelId="{CC35E08F-B81B-445C-B11B-95315FF13897}" type="parTrans" cxnId="{0334B085-0312-4EE7-A059-F345F9AD04BE}">
      <dgm:prSet/>
      <dgm:spPr/>
      <dgm:t>
        <a:bodyPr/>
        <a:lstStyle/>
        <a:p>
          <a:endParaRPr lang="zh-CN" altLang="en-US" sz="1800"/>
        </a:p>
      </dgm:t>
    </dgm:pt>
    <dgm:pt modelId="{5053B641-2B0B-4D28-B32E-5BA94FE0443E}" type="sibTrans" cxnId="{0334B085-0312-4EE7-A059-F345F9AD04BE}">
      <dgm:prSet/>
      <dgm:spPr/>
      <dgm:t>
        <a:bodyPr/>
        <a:lstStyle/>
        <a:p>
          <a:endParaRPr lang="zh-CN" altLang="en-US" sz="1800"/>
        </a:p>
      </dgm:t>
    </dgm:pt>
    <dgm:pt modelId="{4B10FA61-58DF-4566-8CEB-02FAA2795799}" type="pres">
      <dgm:prSet presAssocID="{73CC3280-C99C-4C1B-B168-F085580FCC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738624-9F26-4D6C-96EE-E3917F2994C5}" type="pres">
      <dgm:prSet presAssocID="{5B4B1072-B49C-4B76-9770-3854AFD4EC81}" presName="composite" presStyleCnt="0"/>
      <dgm:spPr/>
    </dgm:pt>
    <dgm:pt modelId="{4E617715-33E3-4F25-9C7F-544269F58367}" type="pres">
      <dgm:prSet presAssocID="{5B4B1072-B49C-4B76-9770-3854AFD4EC8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2BE4F-FE41-452A-AA58-FABE7BF8B178}" type="pres">
      <dgm:prSet presAssocID="{5B4B1072-B49C-4B76-9770-3854AFD4EC8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F109F-C2DA-4B27-B887-2EF67196A229}" type="pres">
      <dgm:prSet presAssocID="{56094194-B038-40C9-A1D6-C4643E9ABBC2}" presName="space" presStyleCnt="0"/>
      <dgm:spPr/>
    </dgm:pt>
    <dgm:pt modelId="{16FD66D2-49BD-4AAC-8321-ED2975154CAE}" type="pres">
      <dgm:prSet presAssocID="{2FC9D3BC-F980-462A-ADF8-D84A71F4EAC6}" presName="composite" presStyleCnt="0"/>
      <dgm:spPr/>
    </dgm:pt>
    <dgm:pt modelId="{07BCB3C9-6354-470F-8F3D-DD5F8255FD07}" type="pres">
      <dgm:prSet presAssocID="{2FC9D3BC-F980-462A-ADF8-D84A71F4EA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B9E2F-473F-4526-AC58-B291E114CBED}" type="pres">
      <dgm:prSet presAssocID="{2FC9D3BC-F980-462A-ADF8-D84A71F4EA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4B085-0312-4EE7-A059-F345F9AD04BE}" srcId="{2FC9D3BC-F980-462A-ADF8-D84A71F4EAC6}" destId="{30E5F045-DBD7-4411-A38D-588598E07139}" srcOrd="0" destOrd="0" parTransId="{CC35E08F-B81B-445C-B11B-95315FF13897}" sibTransId="{5053B641-2B0B-4D28-B32E-5BA94FE0443E}"/>
    <dgm:cxn modelId="{6D152A22-AA49-492B-BA80-F5AF9C9FA909}" srcId="{5B4B1072-B49C-4B76-9770-3854AFD4EC81}" destId="{A9369909-1C98-4CA3-947F-75DD271805FE}" srcOrd="0" destOrd="0" parTransId="{E117641B-7F96-4E45-A089-9498E8FA9E76}" sibTransId="{9F135CCA-4E2E-48CB-BC22-DCE46384F45B}"/>
    <dgm:cxn modelId="{4D1D5F2D-CC1C-45D9-8380-E364C09D6392}" type="presOf" srcId="{2FC9D3BC-F980-462A-ADF8-D84A71F4EAC6}" destId="{07BCB3C9-6354-470F-8F3D-DD5F8255FD07}" srcOrd="0" destOrd="0" presId="urn:microsoft.com/office/officeart/2005/8/layout/hList1"/>
    <dgm:cxn modelId="{FD3CE89C-7E26-4344-BF17-E0E538EF8260}" type="presOf" srcId="{5B4B1072-B49C-4B76-9770-3854AFD4EC81}" destId="{4E617715-33E3-4F25-9C7F-544269F58367}" srcOrd="0" destOrd="0" presId="urn:microsoft.com/office/officeart/2005/8/layout/hList1"/>
    <dgm:cxn modelId="{7BAB14E3-8F18-474E-895C-DAD77E073E77}" srcId="{73CC3280-C99C-4C1B-B168-F085580FCC98}" destId="{5B4B1072-B49C-4B76-9770-3854AFD4EC81}" srcOrd="0" destOrd="0" parTransId="{5428EAE3-4BCF-4F2F-AF00-C148D60DB567}" sibTransId="{56094194-B038-40C9-A1D6-C4643E9ABBC2}"/>
    <dgm:cxn modelId="{B0E03477-9563-4EBD-B746-39DA815A3FD0}" type="presOf" srcId="{30E5F045-DBD7-4411-A38D-588598E07139}" destId="{57CB9E2F-473F-4526-AC58-B291E114CBED}" srcOrd="0" destOrd="0" presId="urn:microsoft.com/office/officeart/2005/8/layout/hList1"/>
    <dgm:cxn modelId="{A85628A1-F0E3-4581-8767-9E643DD31B05}" type="presOf" srcId="{A9369909-1C98-4CA3-947F-75DD271805FE}" destId="{51C2BE4F-FE41-452A-AA58-FABE7BF8B178}" srcOrd="0" destOrd="0" presId="urn:microsoft.com/office/officeart/2005/8/layout/hList1"/>
    <dgm:cxn modelId="{B4E7EB56-4CF2-4F44-AAA4-BA47D6FB6B51}" srcId="{73CC3280-C99C-4C1B-B168-F085580FCC98}" destId="{2FC9D3BC-F980-462A-ADF8-D84A71F4EAC6}" srcOrd="1" destOrd="0" parTransId="{8494B775-940F-47EA-8EA1-40ED43C8E5AC}" sibTransId="{8CF5B892-3ECB-44FE-AAA4-C6CEE520C3A6}"/>
    <dgm:cxn modelId="{9333F18F-AC2C-4DDD-B7D5-E277891452A3}" type="presOf" srcId="{73CC3280-C99C-4C1B-B168-F085580FCC98}" destId="{4B10FA61-58DF-4566-8CEB-02FAA2795799}" srcOrd="0" destOrd="0" presId="urn:microsoft.com/office/officeart/2005/8/layout/hList1"/>
    <dgm:cxn modelId="{4ED83F62-33AC-40DC-8483-E2A57391A0E9}" type="presParOf" srcId="{4B10FA61-58DF-4566-8CEB-02FAA2795799}" destId="{B4738624-9F26-4D6C-96EE-E3917F2994C5}" srcOrd="0" destOrd="0" presId="urn:microsoft.com/office/officeart/2005/8/layout/hList1"/>
    <dgm:cxn modelId="{CEA1956C-AFE3-4E20-B0EF-7BCCDF5AE64D}" type="presParOf" srcId="{B4738624-9F26-4D6C-96EE-E3917F2994C5}" destId="{4E617715-33E3-4F25-9C7F-544269F58367}" srcOrd="0" destOrd="0" presId="urn:microsoft.com/office/officeart/2005/8/layout/hList1"/>
    <dgm:cxn modelId="{2CBA3BF1-E857-4F9A-BCE1-2BE03BAE9896}" type="presParOf" srcId="{B4738624-9F26-4D6C-96EE-E3917F2994C5}" destId="{51C2BE4F-FE41-452A-AA58-FABE7BF8B178}" srcOrd="1" destOrd="0" presId="urn:microsoft.com/office/officeart/2005/8/layout/hList1"/>
    <dgm:cxn modelId="{5B75F324-F71B-430A-9D7C-80829CDEFBF2}" type="presParOf" srcId="{4B10FA61-58DF-4566-8CEB-02FAA2795799}" destId="{5B0F109F-C2DA-4B27-B887-2EF67196A229}" srcOrd="1" destOrd="0" presId="urn:microsoft.com/office/officeart/2005/8/layout/hList1"/>
    <dgm:cxn modelId="{465CB792-3F11-4D20-9B69-F35B75F77177}" type="presParOf" srcId="{4B10FA61-58DF-4566-8CEB-02FAA2795799}" destId="{16FD66D2-49BD-4AAC-8321-ED2975154CAE}" srcOrd="2" destOrd="0" presId="urn:microsoft.com/office/officeart/2005/8/layout/hList1"/>
    <dgm:cxn modelId="{8120C0DD-44A0-44C4-8D05-6F9386BE24A2}" type="presParOf" srcId="{16FD66D2-49BD-4AAC-8321-ED2975154CAE}" destId="{07BCB3C9-6354-470F-8F3D-DD5F8255FD07}" srcOrd="0" destOrd="0" presId="urn:microsoft.com/office/officeart/2005/8/layout/hList1"/>
    <dgm:cxn modelId="{BCD4ACFF-FD9C-4FCE-A63B-D8B6362B3C02}" type="presParOf" srcId="{16FD66D2-49BD-4AAC-8321-ED2975154CAE}" destId="{57CB9E2F-473F-4526-AC58-B291E114CB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95D84F-4426-40CB-BB88-CB0AEBF619A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DD8C5-13EC-4524-A64D-BB8F5E1F1FC9}">
      <dgm:prSet custT="1"/>
      <dgm:spPr/>
      <dgm:t>
        <a:bodyPr/>
        <a:lstStyle/>
        <a:p>
          <a:pPr rtl="0"/>
          <a:r>
            <a:rPr lang="zh-CN" sz="2400" dirty="0" smtClean="0"/>
            <a:t>德</a:t>
          </a:r>
          <a:r>
            <a:rPr lang="zh-CN" sz="2400" b="1" dirty="0" smtClean="0"/>
            <a:t>国最高法院判决</a:t>
          </a:r>
          <a:r>
            <a:rPr lang="en-US" sz="2400" b="1" dirty="0" smtClean="0"/>
            <a:t>Facebook</a:t>
          </a:r>
          <a:r>
            <a:rPr lang="zh-CN" sz="2400" b="1" dirty="0" smtClean="0"/>
            <a:t>找好友功能违法</a:t>
          </a:r>
          <a:endParaRPr lang="zh-CN" sz="2400" dirty="0"/>
        </a:p>
      </dgm:t>
    </dgm:pt>
    <dgm:pt modelId="{68ABCC31-21E9-4E01-8899-A96D76462461}" type="parTrans" cxnId="{0224DBE3-A184-4EE8-8E21-A30726EFEB6C}">
      <dgm:prSet/>
      <dgm:spPr/>
      <dgm:t>
        <a:bodyPr/>
        <a:lstStyle/>
        <a:p>
          <a:endParaRPr lang="zh-CN" altLang="en-US"/>
        </a:p>
      </dgm:t>
    </dgm:pt>
    <dgm:pt modelId="{2093EB65-7E9F-4DF5-A2C1-5CF0DC383711}" type="sibTrans" cxnId="{0224DBE3-A184-4EE8-8E21-A30726EFEB6C}">
      <dgm:prSet/>
      <dgm:spPr/>
      <dgm:t>
        <a:bodyPr/>
        <a:lstStyle/>
        <a:p>
          <a:endParaRPr lang="zh-CN" altLang="en-US"/>
        </a:p>
      </dgm:t>
    </dgm:pt>
    <dgm:pt modelId="{938FEF23-0F48-42B2-82C9-7E6D53B3ABED}">
      <dgm:prSet custT="1"/>
      <dgm:spPr/>
      <dgm:t>
        <a:bodyPr/>
        <a:lstStyle/>
        <a:p>
          <a:pPr rtl="0"/>
          <a:r>
            <a:rPr lang="zh-CN" sz="2400" dirty="0" smtClean="0">
              <a:latin typeface="+mn-ea"/>
              <a:ea typeface="+mn-ea"/>
            </a:rPr>
            <a:t>北京时间</a:t>
          </a:r>
          <a:r>
            <a:rPr lang="en-US" sz="2400" dirty="0" smtClean="0">
              <a:latin typeface="+mn-ea"/>
              <a:ea typeface="+mn-ea"/>
            </a:rPr>
            <a:t>2016</a:t>
          </a:r>
          <a:r>
            <a:rPr lang="zh-CN" sz="2400" dirty="0" smtClean="0">
              <a:latin typeface="+mn-ea"/>
              <a:ea typeface="+mn-ea"/>
            </a:rPr>
            <a:t>年</a:t>
          </a:r>
          <a:r>
            <a:rPr lang="en-US" sz="2400" dirty="0" smtClean="0">
              <a:latin typeface="+mn-ea"/>
              <a:ea typeface="+mn-ea"/>
            </a:rPr>
            <a:t>1</a:t>
          </a:r>
          <a:r>
            <a:rPr lang="zh-CN" sz="2400" dirty="0" smtClean="0">
              <a:latin typeface="+mn-ea"/>
              <a:ea typeface="+mn-ea"/>
            </a:rPr>
            <a:t>月</a:t>
          </a:r>
          <a:r>
            <a:rPr lang="en-US" sz="2400" dirty="0" smtClean="0">
              <a:latin typeface="+mn-ea"/>
              <a:ea typeface="+mn-ea"/>
            </a:rPr>
            <a:t>16</a:t>
          </a:r>
          <a:r>
            <a:rPr lang="zh-CN" sz="2400" dirty="0" smtClean="0">
              <a:latin typeface="+mn-ea"/>
              <a:ea typeface="+mn-ea"/>
            </a:rPr>
            <a:t>日消息，德国最高法院本周维持了两家低级别法院的判决，即</a:t>
          </a:r>
          <a:r>
            <a:rPr lang="en-US" sz="2400" u="sng" dirty="0" smtClean="0">
              <a:latin typeface="+mn-ea"/>
              <a:ea typeface="+mn-ea"/>
            </a:rPr>
            <a:t>Facebook</a:t>
          </a:r>
          <a:r>
            <a:rPr lang="zh-CN" sz="2400" dirty="0" smtClean="0">
              <a:latin typeface="+mn-ea"/>
              <a:ea typeface="+mn-ea"/>
            </a:rPr>
            <a:t>帮助用户向联系人推荐该服务的功能违法。</a:t>
          </a:r>
          <a:endParaRPr lang="zh-CN" sz="2400" dirty="0">
            <a:latin typeface="+mn-ea"/>
            <a:ea typeface="+mn-ea"/>
          </a:endParaRPr>
        </a:p>
      </dgm:t>
    </dgm:pt>
    <dgm:pt modelId="{6F89D830-959E-4FAB-9BDE-F031E13C6111}" type="parTrans" cxnId="{F896090A-5C85-4665-8A83-0D1A5CFDBEA7}">
      <dgm:prSet/>
      <dgm:spPr/>
      <dgm:t>
        <a:bodyPr/>
        <a:lstStyle/>
        <a:p>
          <a:endParaRPr lang="zh-CN" altLang="en-US"/>
        </a:p>
      </dgm:t>
    </dgm:pt>
    <dgm:pt modelId="{ABA0B1BF-DB0A-4E79-B555-F4032554584A}" type="sibTrans" cxnId="{F896090A-5C85-4665-8A83-0D1A5CFDBEA7}">
      <dgm:prSet/>
      <dgm:spPr/>
      <dgm:t>
        <a:bodyPr/>
        <a:lstStyle/>
        <a:p>
          <a:endParaRPr lang="zh-CN" altLang="en-US"/>
        </a:p>
      </dgm:t>
    </dgm:pt>
    <dgm:pt modelId="{1FD05BA4-E5F8-4DAB-89BB-7E4ED22328E9}">
      <dgm:prSet custT="1"/>
      <dgm:spPr/>
      <dgm:t>
        <a:bodyPr/>
        <a:lstStyle/>
        <a:p>
          <a:pPr rtl="0"/>
          <a:r>
            <a:rPr lang="zh-CN" sz="2400" dirty="0" smtClean="0">
              <a:latin typeface="+mn-ea"/>
              <a:ea typeface="+mn-ea"/>
            </a:rPr>
            <a:t>德国联邦最高法院的一个委员会判决，</a:t>
          </a:r>
          <a:r>
            <a:rPr lang="en-US" sz="2400" dirty="0" smtClean="0">
              <a:latin typeface="+mn-ea"/>
              <a:ea typeface="+mn-ea"/>
            </a:rPr>
            <a:t>Facebook</a:t>
          </a:r>
          <a:r>
            <a:rPr lang="zh-CN" sz="2400" dirty="0" smtClean="0">
              <a:latin typeface="+mn-ea"/>
              <a:ea typeface="+mn-ea"/>
            </a:rPr>
            <a:t>的“查找好友”推荐功能构成广告骚扰。这一诉讼由德国消费者组织联盟于</a:t>
          </a:r>
          <a:r>
            <a:rPr lang="en-US" sz="2400" dirty="0" smtClean="0">
              <a:latin typeface="+mn-ea"/>
              <a:ea typeface="+mn-ea"/>
            </a:rPr>
            <a:t>2010</a:t>
          </a:r>
          <a:r>
            <a:rPr lang="zh-CN" sz="2400" dirty="0" smtClean="0">
              <a:latin typeface="+mn-ea"/>
              <a:ea typeface="+mn-ea"/>
            </a:rPr>
            <a:t>年提起。</a:t>
          </a:r>
          <a:endParaRPr lang="zh-CN" sz="2400" dirty="0">
            <a:latin typeface="+mn-ea"/>
            <a:ea typeface="+mn-ea"/>
          </a:endParaRPr>
        </a:p>
      </dgm:t>
    </dgm:pt>
    <dgm:pt modelId="{F476CC13-C718-4629-B82E-EF220CC41785}" type="parTrans" cxnId="{66EAE344-FDD7-4C87-8033-5FBB8D30454C}">
      <dgm:prSet/>
      <dgm:spPr/>
      <dgm:t>
        <a:bodyPr/>
        <a:lstStyle/>
        <a:p>
          <a:endParaRPr lang="zh-CN" altLang="en-US"/>
        </a:p>
      </dgm:t>
    </dgm:pt>
    <dgm:pt modelId="{72B3A641-C9FC-4380-AF3E-6E84516D5B7B}" type="sibTrans" cxnId="{66EAE344-FDD7-4C87-8033-5FBB8D30454C}">
      <dgm:prSet/>
      <dgm:spPr/>
      <dgm:t>
        <a:bodyPr/>
        <a:lstStyle/>
        <a:p>
          <a:endParaRPr lang="zh-CN" altLang="en-US"/>
        </a:p>
      </dgm:t>
    </dgm:pt>
    <dgm:pt modelId="{CFD8A226-8444-461B-BAF0-41B086654815}">
      <dgm:prSet custT="1"/>
      <dgm:spPr/>
      <dgm:t>
        <a:bodyPr/>
        <a:lstStyle/>
        <a:p>
          <a:pPr rtl="0"/>
          <a:endParaRPr lang="zh-CN" sz="2400" dirty="0">
            <a:latin typeface="+mn-ea"/>
            <a:ea typeface="+mn-ea"/>
          </a:endParaRPr>
        </a:p>
      </dgm:t>
    </dgm:pt>
    <dgm:pt modelId="{97921491-6C9B-47A3-826D-60075B014F99}" type="parTrans" cxnId="{22CB8C1A-64AC-4596-BA0A-3A4C5F11B373}">
      <dgm:prSet/>
      <dgm:spPr/>
      <dgm:t>
        <a:bodyPr/>
        <a:lstStyle/>
        <a:p>
          <a:endParaRPr lang="zh-CN" altLang="en-US"/>
        </a:p>
      </dgm:t>
    </dgm:pt>
    <dgm:pt modelId="{FE6602E3-C56F-48C0-85A9-59F0C4DCA798}" type="sibTrans" cxnId="{22CB8C1A-64AC-4596-BA0A-3A4C5F11B373}">
      <dgm:prSet/>
      <dgm:spPr/>
      <dgm:t>
        <a:bodyPr/>
        <a:lstStyle/>
        <a:p>
          <a:endParaRPr lang="zh-CN" altLang="en-US"/>
        </a:p>
      </dgm:t>
    </dgm:pt>
    <dgm:pt modelId="{8909F072-32E8-437E-8FD7-B909E0147152}" type="pres">
      <dgm:prSet presAssocID="{1195D84F-4426-40CB-BB88-CB0AEBF619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FBF065-0E29-492C-BAFE-FF0342C1D135}" type="pres">
      <dgm:prSet presAssocID="{6ECDD8C5-13EC-4524-A64D-BB8F5E1F1FC9}" presName="parentText" presStyleLbl="node1" presStyleIdx="0" presStyleCnt="1" custScaleY="797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6D633-20FF-4250-AD07-8572D84931C6}" type="pres">
      <dgm:prSet presAssocID="{6ECDD8C5-13EC-4524-A64D-BB8F5E1F1F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5D6429-BC3E-4F4E-AFEB-B815A141B1B9}" type="presOf" srcId="{938FEF23-0F48-42B2-82C9-7E6D53B3ABED}" destId="{B556D633-20FF-4250-AD07-8572D84931C6}" srcOrd="0" destOrd="1" presId="urn:microsoft.com/office/officeart/2005/8/layout/vList2"/>
    <dgm:cxn modelId="{C51D2A65-BD64-41F3-A781-17319DCB85BE}" type="presOf" srcId="{CFD8A226-8444-461B-BAF0-41B086654815}" destId="{B556D633-20FF-4250-AD07-8572D84931C6}" srcOrd="0" destOrd="0" presId="urn:microsoft.com/office/officeart/2005/8/layout/vList2"/>
    <dgm:cxn modelId="{F896090A-5C85-4665-8A83-0D1A5CFDBEA7}" srcId="{6ECDD8C5-13EC-4524-A64D-BB8F5E1F1FC9}" destId="{938FEF23-0F48-42B2-82C9-7E6D53B3ABED}" srcOrd="1" destOrd="0" parTransId="{6F89D830-959E-4FAB-9BDE-F031E13C6111}" sibTransId="{ABA0B1BF-DB0A-4E79-B555-F4032554584A}"/>
    <dgm:cxn modelId="{22CB8C1A-64AC-4596-BA0A-3A4C5F11B373}" srcId="{6ECDD8C5-13EC-4524-A64D-BB8F5E1F1FC9}" destId="{CFD8A226-8444-461B-BAF0-41B086654815}" srcOrd="0" destOrd="0" parTransId="{97921491-6C9B-47A3-826D-60075B014F99}" sibTransId="{FE6602E3-C56F-48C0-85A9-59F0C4DCA798}"/>
    <dgm:cxn modelId="{66EAE344-FDD7-4C87-8033-5FBB8D30454C}" srcId="{6ECDD8C5-13EC-4524-A64D-BB8F5E1F1FC9}" destId="{1FD05BA4-E5F8-4DAB-89BB-7E4ED22328E9}" srcOrd="2" destOrd="0" parTransId="{F476CC13-C718-4629-B82E-EF220CC41785}" sibTransId="{72B3A641-C9FC-4380-AF3E-6E84516D5B7B}"/>
    <dgm:cxn modelId="{0224DBE3-A184-4EE8-8E21-A30726EFEB6C}" srcId="{1195D84F-4426-40CB-BB88-CB0AEBF619A0}" destId="{6ECDD8C5-13EC-4524-A64D-BB8F5E1F1FC9}" srcOrd="0" destOrd="0" parTransId="{68ABCC31-21E9-4E01-8899-A96D76462461}" sibTransId="{2093EB65-7E9F-4DF5-A2C1-5CF0DC383711}"/>
    <dgm:cxn modelId="{B64AC8C9-0CFD-4D86-A57F-6FCD743CB321}" type="presOf" srcId="{6ECDD8C5-13EC-4524-A64D-BB8F5E1F1FC9}" destId="{55FBF065-0E29-492C-BAFE-FF0342C1D135}" srcOrd="0" destOrd="0" presId="urn:microsoft.com/office/officeart/2005/8/layout/vList2"/>
    <dgm:cxn modelId="{5A8DEA2C-3194-4D45-84D1-14259F2581F9}" type="presOf" srcId="{1195D84F-4426-40CB-BB88-CB0AEBF619A0}" destId="{8909F072-32E8-437E-8FD7-B909E0147152}" srcOrd="0" destOrd="0" presId="urn:microsoft.com/office/officeart/2005/8/layout/vList2"/>
    <dgm:cxn modelId="{BE8EE63D-D701-48D9-A963-59B348DF8B55}" type="presOf" srcId="{1FD05BA4-E5F8-4DAB-89BB-7E4ED22328E9}" destId="{B556D633-20FF-4250-AD07-8572D84931C6}" srcOrd="0" destOrd="2" presId="urn:microsoft.com/office/officeart/2005/8/layout/vList2"/>
    <dgm:cxn modelId="{E65A70D9-5AA6-4A43-8F70-5F393A8A3BD9}" type="presParOf" srcId="{8909F072-32E8-437E-8FD7-B909E0147152}" destId="{55FBF065-0E29-492C-BAFE-FF0342C1D135}" srcOrd="0" destOrd="0" presId="urn:microsoft.com/office/officeart/2005/8/layout/vList2"/>
    <dgm:cxn modelId="{29628BC8-952B-485C-AFC1-E664139D2E15}" type="presParOf" srcId="{8909F072-32E8-437E-8FD7-B909E0147152}" destId="{B556D633-20FF-4250-AD07-8572D84931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8E20-8275-465E-B660-1BC63230115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5CDCC1-F430-4D87-877B-08D527D2FC74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Aberdeen Group</a:t>
          </a:r>
          <a:endParaRPr lang="zh-CN" sz="2400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D534335-C362-4AC8-8941-6368C0BA11D2}" type="parTrans" cxnId="{F297EE85-B63D-48A2-9456-9C102FDDC8F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934E571-D247-4321-A316-B1334D3B75AE}" type="sibTrans" cxnId="{F297EE85-B63D-48A2-9456-9C102FDDC8F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B0A9567-F168-45E0-B20B-0133462047F6}">
      <dgm:prSet custT="1"/>
      <dgm:spPr/>
      <dgm:t>
        <a:bodyPr/>
        <a:lstStyle/>
        <a:p>
          <a:pPr rtl="0"/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页面的显示速度每延迟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</a:t>
          </a:r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秒，网站访问量就会降低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11%</a:t>
          </a:r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，从而导致营业额或者注册减少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7%</a:t>
          </a:r>
          <a:r>
            <a:rPr 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，顾客满意度下降</a:t>
          </a:r>
          <a:r>
            <a:rPr lang="en-US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16%”</a:t>
          </a:r>
          <a:endParaRPr lang="zh-CN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1FD20CA-7C8E-4081-9F0E-D2C2AD203FD5}" type="parTrans" cxnId="{0F446BE0-882C-4217-9C09-2D039556006F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A6206F2-4F8E-4910-8EEC-496F36CB99A7}" type="sibTrans" cxnId="{0F446BE0-882C-4217-9C09-2D039556006F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17B63FE-30B1-4A35-B650-3405BE0177D8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Google</a:t>
          </a:r>
          <a:endParaRPr lang="zh-CN" sz="2400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8462E82-CC89-4E5D-8A7E-617CE7B55BF4}" type="parTrans" cxnId="{C9241153-218E-4366-AFAE-828D76D6638D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F8D6748-2487-4853-B5BD-EDF43F600046}" type="sibTrans" cxnId="{C9241153-218E-4366-AFAE-828D76D6638D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0390B99-1009-4770-A70B-625029DDF4FA}">
      <dgm:prSet custT="1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响应时间每延迟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0.5</a:t>
          </a:r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秒，查询数将会减少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20%”</a:t>
          </a:r>
          <a:endParaRPr lang="zh-CN" sz="24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D8DD187-4804-4AF0-B3A4-2B25D310FDE9}" type="parTrans" cxnId="{13C5A392-E6BC-444E-AE12-20100D5B414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28E9B40-E8E5-4C31-A668-29A41481F05C}" type="sibTrans" cxnId="{13C5A392-E6BC-444E-AE12-20100D5B414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461B43F-D8F2-4974-A9BC-3D936B0CD691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Amazon</a:t>
          </a:r>
          <a:endParaRPr lang="zh-CN" sz="2400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0529632-209E-4B1A-9174-4E1AFB02C84C}" type="parTrans" cxnId="{F13FE4F3-7F57-4A19-BEDC-E19223FC0C2D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874E3A6-30C9-41C7-8353-C73344D49E13}" type="sibTrans" cxnId="{F13FE4F3-7F57-4A19-BEDC-E19223FC0C2D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8BBD5F2-E760-4137-ABD4-EEE9318D92E1}">
      <dgm:prSet custT="1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响应时间延迟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0.1</a:t>
          </a:r>
          <a:r>
            <a:rPr 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秒，营业额下降</a:t>
          </a:r>
          <a:r>
            <a:rPr 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1%</a:t>
          </a:r>
          <a:endParaRPr lang="zh-CN" sz="24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7B3F38-11B4-42EF-AA53-0BDC91C17828}" type="parTrans" cxnId="{28D1BDB3-2436-4C03-A05A-D056BA91D43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305FBB4-30D3-4C8F-8196-1625E954FBA4}" type="sibTrans" cxnId="{28D1BDB3-2436-4C03-A05A-D056BA91D43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D10659C-6592-4B4F-A885-9F087599D8BE}" type="pres">
      <dgm:prSet presAssocID="{7AA48E20-8275-465E-B660-1BC6323011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63E6DA-2A22-46EC-8BF8-C3D26E09E9A0}" type="pres">
      <dgm:prSet presAssocID="{9B5CDCC1-F430-4D87-877B-08D527D2FC7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D3BF9-6DB8-4A3E-B057-5276DAD90670}" type="pres">
      <dgm:prSet presAssocID="{9B5CDCC1-F430-4D87-877B-08D527D2FC7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64A40-0581-437C-B67B-827A771C13AC}" type="pres">
      <dgm:prSet presAssocID="{517B63FE-30B1-4A35-B650-3405BE0177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4CD1BC-211E-4B37-B957-9DE91D3FC246}" type="pres">
      <dgm:prSet presAssocID="{517B63FE-30B1-4A35-B650-3405BE0177D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FF73A-E8F3-4070-9ED7-05C755B51F0D}" type="pres">
      <dgm:prSet presAssocID="{D461B43F-D8F2-4974-A9BC-3D936B0CD6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00CC0-977D-4A1A-8668-0EB022A36ABA}" type="pres">
      <dgm:prSet presAssocID="{D461B43F-D8F2-4974-A9BC-3D936B0CD69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517B67-D417-4868-9054-74D723F97D49}" type="presOf" srcId="{D461B43F-D8F2-4974-A9BC-3D936B0CD691}" destId="{4CCFF73A-E8F3-4070-9ED7-05C755B51F0D}" srcOrd="0" destOrd="0" presId="urn:microsoft.com/office/officeart/2005/8/layout/vList2"/>
    <dgm:cxn modelId="{F297EE85-B63D-48A2-9456-9C102FDDC8FE}" srcId="{7AA48E20-8275-465E-B660-1BC632301154}" destId="{9B5CDCC1-F430-4D87-877B-08D527D2FC74}" srcOrd="0" destOrd="0" parTransId="{ED534335-C362-4AC8-8941-6368C0BA11D2}" sibTransId="{0934E571-D247-4321-A316-B1334D3B75AE}"/>
    <dgm:cxn modelId="{45A49269-523F-4402-A75D-3FD1B553FA51}" type="presOf" srcId="{FB0A9567-F168-45E0-B20B-0133462047F6}" destId="{A61D3BF9-6DB8-4A3E-B057-5276DAD90670}" srcOrd="0" destOrd="0" presId="urn:microsoft.com/office/officeart/2005/8/layout/vList2"/>
    <dgm:cxn modelId="{F13FE4F3-7F57-4A19-BEDC-E19223FC0C2D}" srcId="{7AA48E20-8275-465E-B660-1BC632301154}" destId="{D461B43F-D8F2-4974-A9BC-3D936B0CD691}" srcOrd="2" destOrd="0" parTransId="{00529632-209E-4B1A-9174-4E1AFB02C84C}" sibTransId="{A874E3A6-30C9-41C7-8353-C73344D49E13}"/>
    <dgm:cxn modelId="{C9241153-218E-4366-AFAE-828D76D6638D}" srcId="{7AA48E20-8275-465E-B660-1BC632301154}" destId="{517B63FE-30B1-4A35-B650-3405BE0177D8}" srcOrd="1" destOrd="0" parTransId="{98462E82-CC89-4E5D-8A7E-617CE7B55BF4}" sibTransId="{EF8D6748-2487-4853-B5BD-EDF43F600046}"/>
    <dgm:cxn modelId="{68E65A8E-652F-43E5-9FA1-92E753715E1A}" type="presOf" srcId="{7AA48E20-8275-465E-B660-1BC632301154}" destId="{8D10659C-6592-4B4F-A885-9F087599D8BE}" srcOrd="0" destOrd="0" presId="urn:microsoft.com/office/officeart/2005/8/layout/vList2"/>
    <dgm:cxn modelId="{F5BA4D82-C41C-4E87-964E-580502B7889C}" type="presOf" srcId="{B8BBD5F2-E760-4137-ABD4-EEE9318D92E1}" destId="{03600CC0-977D-4A1A-8668-0EB022A36ABA}" srcOrd="0" destOrd="0" presId="urn:microsoft.com/office/officeart/2005/8/layout/vList2"/>
    <dgm:cxn modelId="{0351CA75-09A8-4BA3-865E-91CE77D81421}" type="presOf" srcId="{E0390B99-1009-4770-A70B-625029DDF4FA}" destId="{7D4CD1BC-211E-4B37-B957-9DE91D3FC246}" srcOrd="0" destOrd="0" presId="urn:microsoft.com/office/officeart/2005/8/layout/vList2"/>
    <dgm:cxn modelId="{28D1BDB3-2436-4C03-A05A-D056BA91D43E}" srcId="{D461B43F-D8F2-4974-A9BC-3D936B0CD691}" destId="{B8BBD5F2-E760-4137-ABD4-EEE9318D92E1}" srcOrd="0" destOrd="0" parTransId="{F87B3F38-11B4-42EF-AA53-0BDC91C17828}" sibTransId="{6305FBB4-30D3-4C8F-8196-1625E954FBA4}"/>
    <dgm:cxn modelId="{13C5A392-E6BC-444E-AE12-20100D5B414E}" srcId="{517B63FE-30B1-4A35-B650-3405BE0177D8}" destId="{E0390B99-1009-4770-A70B-625029DDF4FA}" srcOrd="0" destOrd="0" parTransId="{6D8DD187-4804-4AF0-B3A4-2B25D310FDE9}" sibTransId="{E28E9B40-E8E5-4C31-A668-29A41481F05C}"/>
    <dgm:cxn modelId="{0F446BE0-882C-4217-9C09-2D039556006F}" srcId="{9B5CDCC1-F430-4D87-877B-08D527D2FC74}" destId="{FB0A9567-F168-45E0-B20B-0133462047F6}" srcOrd="0" destOrd="0" parTransId="{81FD20CA-7C8E-4081-9F0E-D2C2AD203FD5}" sibTransId="{8A6206F2-4F8E-4910-8EEC-496F36CB99A7}"/>
    <dgm:cxn modelId="{B3ECC209-EC9D-4DD4-98F2-A763AEBD56C3}" type="presOf" srcId="{9B5CDCC1-F430-4D87-877B-08D527D2FC74}" destId="{AB63E6DA-2A22-46EC-8BF8-C3D26E09E9A0}" srcOrd="0" destOrd="0" presId="urn:microsoft.com/office/officeart/2005/8/layout/vList2"/>
    <dgm:cxn modelId="{AC8A10A3-D6AE-4E4B-9C53-8F0864183E35}" type="presOf" srcId="{517B63FE-30B1-4A35-B650-3405BE0177D8}" destId="{3BC64A40-0581-437C-B67B-827A771C13AC}" srcOrd="0" destOrd="0" presId="urn:microsoft.com/office/officeart/2005/8/layout/vList2"/>
    <dgm:cxn modelId="{265B4F9F-06D0-4806-ACAB-0C4FD0FA5C2C}" type="presParOf" srcId="{8D10659C-6592-4B4F-A885-9F087599D8BE}" destId="{AB63E6DA-2A22-46EC-8BF8-C3D26E09E9A0}" srcOrd="0" destOrd="0" presId="urn:microsoft.com/office/officeart/2005/8/layout/vList2"/>
    <dgm:cxn modelId="{AB4C24EF-6CD1-4229-9802-E5AA321B9A3C}" type="presParOf" srcId="{8D10659C-6592-4B4F-A885-9F087599D8BE}" destId="{A61D3BF9-6DB8-4A3E-B057-5276DAD90670}" srcOrd="1" destOrd="0" presId="urn:microsoft.com/office/officeart/2005/8/layout/vList2"/>
    <dgm:cxn modelId="{FE8490B5-3ACF-4E8B-8D95-4C19066BDFD3}" type="presParOf" srcId="{8D10659C-6592-4B4F-A885-9F087599D8BE}" destId="{3BC64A40-0581-437C-B67B-827A771C13AC}" srcOrd="2" destOrd="0" presId="urn:microsoft.com/office/officeart/2005/8/layout/vList2"/>
    <dgm:cxn modelId="{74469AC0-E9B5-486C-8D19-DABF7AB0DE63}" type="presParOf" srcId="{8D10659C-6592-4B4F-A885-9F087599D8BE}" destId="{7D4CD1BC-211E-4B37-B957-9DE91D3FC246}" srcOrd="3" destOrd="0" presId="urn:microsoft.com/office/officeart/2005/8/layout/vList2"/>
    <dgm:cxn modelId="{38AF47F4-FDB8-4F43-9BC5-E56F43D4CEC1}" type="presParOf" srcId="{8D10659C-6592-4B4F-A885-9F087599D8BE}" destId="{4CCFF73A-E8F3-4070-9ED7-05C755B51F0D}" srcOrd="4" destOrd="0" presId="urn:microsoft.com/office/officeart/2005/8/layout/vList2"/>
    <dgm:cxn modelId="{BDC75790-24CD-4CA5-A2B6-0BA3E3C4469C}" type="presParOf" srcId="{8D10659C-6592-4B4F-A885-9F087599D8BE}" destId="{03600CC0-977D-4A1A-8668-0EB022A36A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819E68-79C1-4516-A5E0-A458F90D0E64}" type="doc">
      <dgm:prSet loTypeId="urn:microsoft.com/office/officeart/2009/3/layout/PlusandMinus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AFC82D-5ACD-489D-B55C-E77AC100CA97}">
      <dgm:prSet custT="1"/>
      <dgm:spPr/>
      <dgm:t>
        <a:bodyPr/>
        <a:lstStyle/>
        <a:p>
          <a:pPr rtl="0"/>
          <a:r>
            <a:rPr lang="zh-CN" sz="3400" dirty="0" smtClean="0"/>
            <a:t>传统产品的</a:t>
          </a:r>
          <a:r>
            <a:rPr lang="en-US" altLang="zh-CN" sz="3400" dirty="0" smtClean="0"/>
            <a:t/>
          </a:r>
          <a:br>
            <a:rPr lang="en-US" altLang="zh-CN" sz="3400" dirty="0" smtClean="0"/>
          </a:br>
          <a:r>
            <a:rPr lang="zh-CN" sz="3400" dirty="0" smtClean="0"/>
            <a:t>开发</a:t>
          </a:r>
          <a:endParaRPr lang="zh-CN" sz="3400" dirty="0"/>
        </a:p>
      </dgm:t>
    </dgm:pt>
    <dgm:pt modelId="{91D148F9-0D4D-4CA1-B9C5-A00B15B0F393}" type="parTrans" cxnId="{0F0D95E2-DF27-4798-9EE0-A8F335AB5FC1}">
      <dgm:prSet/>
      <dgm:spPr/>
      <dgm:t>
        <a:bodyPr/>
        <a:lstStyle/>
        <a:p>
          <a:endParaRPr lang="zh-CN" altLang="en-US"/>
        </a:p>
      </dgm:t>
    </dgm:pt>
    <dgm:pt modelId="{E70602AB-BFC9-4015-A442-F4786C3294BF}" type="sibTrans" cxnId="{0F0D95E2-DF27-4798-9EE0-A8F335AB5FC1}">
      <dgm:prSet/>
      <dgm:spPr/>
      <dgm:t>
        <a:bodyPr/>
        <a:lstStyle/>
        <a:p>
          <a:endParaRPr lang="zh-CN" altLang="en-US"/>
        </a:p>
      </dgm:t>
    </dgm:pt>
    <dgm:pt modelId="{97F5705F-487D-4A5E-B363-17C9530E7159}">
      <dgm:prSet/>
      <dgm:spPr/>
      <dgm:t>
        <a:bodyPr/>
        <a:lstStyle/>
        <a:p>
          <a:pPr rtl="0"/>
          <a:r>
            <a:rPr lang="zh-CN" altLang="en-US" sz="3000" dirty="0" smtClean="0"/>
            <a:t>三分技术</a:t>
          </a:r>
          <a:endParaRPr lang="zh-CN" altLang="en-US" sz="3000" dirty="0"/>
        </a:p>
      </dgm:t>
    </dgm:pt>
    <dgm:pt modelId="{C6AD86BD-AB63-437A-8695-83BF364C54D3}" type="parTrans" cxnId="{7058BEC8-2BE5-428A-ADF2-EF4ACEAAF2D0}">
      <dgm:prSet/>
      <dgm:spPr/>
      <dgm:t>
        <a:bodyPr/>
        <a:lstStyle/>
        <a:p>
          <a:endParaRPr lang="zh-CN" altLang="en-US"/>
        </a:p>
      </dgm:t>
    </dgm:pt>
    <dgm:pt modelId="{D808354F-2F94-4B60-ADD9-CE1D0D866F1E}" type="sibTrans" cxnId="{7058BEC8-2BE5-428A-ADF2-EF4ACEAAF2D0}">
      <dgm:prSet/>
      <dgm:spPr/>
      <dgm:t>
        <a:bodyPr/>
        <a:lstStyle/>
        <a:p>
          <a:endParaRPr lang="zh-CN" altLang="en-US"/>
        </a:p>
      </dgm:t>
    </dgm:pt>
    <dgm:pt modelId="{F4DC0662-57F8-476C-A9E5-D9838C8AE1B6}">
      <dgm:prSet custT="1"/>
      <dgm:spPr/>
      <dgm:t>
        <a:bodyPr/>
        <a:lstStyle/>
        <a:p>
          <a:pPr rtl="0"/>
          <a:r>
            <a:rPr lang="zh-CN" sz="3400" dirty="0" smtClean="0"/>
            <a:t>数据产品的</a:t>
          </a:r>
          <a:r>
            <a:rPr lang="en-US" altLang="zh-CN" sz="3400" dirty="0" smtClean="0"/>
            <a:t/>
          </a:r>
          <a:br>
            <a:rPr lang="en-US" altLang="zh-CN" sz="3400" dirty="0" smtClean="0"/>
          </a:br>
          <a:r>
            <a:rPr lang="zh-CN" sz="3400" dirty="0" smtClean="0"/>
            <a:t>开发</a:t>
          </a:r>
          <a:endParaRPr lang="zh-CN" sz="3400" dirty="0"/>
        </a:p>
      </dgm:t>
    </dgm:pt>
    <dgm:pt modelId="{CADEDD03-BE1E-4689-BF24-92845E427002}" type="parTrans" cxnId="{F5EB3E33-AC0D-456E-A741-CC3D500C033A}">
      <dgm:prSet/>
      <dgm:spPr/>
      <dgm:t>
        <a:bodyPr/>
        <a:lstStyle/>
        <a:p>
          <a:endParaRPr lang="zh-CN" altLang="en-US"/>
        </a:p>
      </dgm:t>
    </dgm:pt>
    <dgm:pt modelId="{F2F327F2-A491-4187-A126-9C548CF8053C}" type="sibTrans" cxnId="{F5EB3E33-AC0D-456E-A741-CC3D500C033A}">
      <dgm:prSet/>
      <dgm:spPr/>
      <dgm:t>
        <a:bodyPr/>
        <a:lstStyle/>
        <a:p>
          <a:endParaRPr lang="zh-CN" altLang="en-US"/>
        </a:p>
      </dgm:t>
    </dgm:pt>
    <dgm:pt modelId="{FE910195-E9FD-42CB-954C-003AE5CC0B83}">
      <dgm:prSet/>
      <dgm:spPr/>
      <dgm:t>
        <a:bodyPr/>
        <a:lstStyle/>
        <a:p>
          <a:pPr rtl="0"/>
          <a:r>
            <a:rPr lang="zh-CN" altLang="en-US" sz="3000" dirty="0" smtClean="0"/>
            <a:t>三分数据</a:t>
          </a:r>
          <a:endParaRPr lang="zh-CN" altLang="en-US" sz="3000" dirty="0"/>
        </a:p>
      </dgm:t>
    </dgm:pt>
    <dgm:pt modelId="{0A908E05-C01E-467F-80FC-4802D75CFB1B}" type="parTrans" cxnId="{BCC52479-75C8-42EE-99C7-38B0DC7184E5}">
      <dgm:prSet/>
      <dgm:spPr/>
      <dgm:t>
        <a:bodyPr/>
        <a:lstStyle/>
        <a:p>
          <a:endParaRPr lang="zh-CN" altLang="en-US"/>
        </a:p>
      </dgm:t>
    </dgm:pt>
    <dgm:pt modelId="{5F3F08CC-8D22-449F-8B93-7AFFC3DE8621}" type="sibTrans" cxnId="{BCC52479-75C8-42EE-99C7-38B0DC7184E5}">
      <dgm:prSet/>
      <dgm:spPr/>
      <dgm:t>
        <a:bodyPr/>
        <a:lstStyle/>
        <a:p>
          <a:endParaRPr lang="zh-CN" altLang="en-US"/>
        </a:p>
      </dgm:t>
    </dgm:pt>
    <dgm:pt modelId="{52628602-9B10-4385-B567-59CEE8244191}">
      <dgm:prSet/>
      <dgm:spPr/>
      <dgm:t>
        <a:bodyPr/>
        <a:lstStyle/>
        <a:p>
          <a:pPr rtl="0"/>
          <a:r>
            <a:rPr lang="zh-CN" altLang="en-US" sz="3000" dirty="0" smtClean="0"/>
            <a:t>七分管理</a:t>
          </a:r>
          <a:endParaRPr lang="zh-CN" altLang="en-US" sz="3000" dirty="0"/>
        </a:p>
      </dgm:t>
    </dgm:pt>
    <dgm:pt modelId="{0A6086A2-8955-4874-A887-69CC1213A811}" type="parTrans" cxnId="{B65472A3-FFA0-44D9-8BFF-0351E339009E}">
      <dgm:prSet/>
      <dgm:spPr/>
      <dgm:t>
        <a:bodyPr/>
        <a:lstStyle/>
        <a:p>
          <a:endParaRPr lang="zh-CN" altLang="en-US"/>
        </a:p>
      </dgm:t>
    </dgm:pt>
    <dgm:pt modelId="{BB2DBF3D-ADE9-44B3-A9CD-D74883D3E24F}" type="sibTrans" cxnId="{B65472A3-FFA0-44D9-8BFF-0351E339009E}">
      <dgm:prSet/>
      <dgm:spPr/>
      <dgm:t>
        <a:bodyPr/>
        <a:lstStyle/>
        <a:p>
          <a:endParaRPr lang="zh-CN" altLang="en-US"/>
        </a:p>
      </dgm:t>
    </dgm:pt>
    <dgm:pt modelId="{C0CCA261-8B6C-4495-B972-90EC75F2BAFF}">
      <dgm:prSet/>
      <dgm:spPr/>
      <dgm:t>
        <a:bodyPr/>
        <a:lstStyle/>
        <a:p>
          <a:pPr rtl="0"/>
          <a:r>
            <a:rPr lang="zh-CN" altLang="en-US" sz="3000" dirty="0" smtClean="0"/>
            <a:t>十二分数据</a:t>
          </a:r>
          <a:endParaRPr lang="zh-CN" altLang="en-US" sz="3000" dirty="0"/>
        </a:p>
      </dgm:t>
    </dgm:pt>
    <dgm:pt modelId="{F66E75BC-0398-474A-8884-C72559117522}" type="parTrans" cxnId="{5A5B7AD7-6C26-46A7-B2EE-19F523184F0E}">
      <dgm:prSet/>
      <dgm:spPr/>
      <dgm:t>
        <a:bodyPr/>
        <a:lstStyle/>
        <a:p>
          <a:endParaRPr lang="zh-CN" altLang="en-US"/>
        </a:p>
      </dgm:t>
    </dgm:pt>
    <dgm:pt modelId="{DD75D6D3-36E3-4A50-B749-6AAD1F0563F6}" type="sibTrans" cxnId="{5A5B7AD7-6C26-46A7-B2EE-19F523184F0E}">
      <dgm:prSet/>
      <dgm:spPr/>
      <dgm:t>
        <a:bodyPr/>
        <a:lstStyle/>
        <a:p>
          <a:endParaRPr lang="zh-CN" altLang="en-US"/>
        </a:p>
      </dgm:t>
    </dgm:pt>
    <dgm:pt modelId="{FE05E81D-687F-4D70-A349-E6B9E3FE32BB}">
      <dgm:prSet/>
      <dgm:spPr/>
      <dgm:t>
        <a:bodyPr/>
        <a:lstStyle/>
        <a:p>
          <a:pPr rtl="0"/>
          <a:r>
            <a:rPr lang="zh-CN" altLang="en-US" sz="3000" dirty="0" smtClean="0"/>
            <a:t>七分智慧</a:t>
          </a:r>
          <a:endParaRPr lang="zh-CN" altLang="en-US" sz="3000" dirty="0"/>
        </a:p>
      </dgm:t>
    </dgm:pt>
    <dgm:pt modelId="{B351002C-79CF-4E03-8ECD-7A9FF53E4F60}" type="parTrans" cxnId="{E68144E6-197D-4FA5-B3A5-087FD30E6B02}">
      <dgm:prSet/>
      <dgm:spPr/>
      <dgm:t>
        <a:bodyPr/>
        <a:lstStyle/>
        <a:p>
          <a:endParaRPr lang="zh-CN" altLang="en-US"/>
        </a:p>
      </dgm:t>
    </dgm:pt>
    <dgm:pt modelId="{7F7C0C1C-8099-4947-8D1D-BF81E1CDC896}" type="sibTrans" cxnId="{E68144E6-197D-4FA5-B3A5-087FD30E6B02}">
      <dgm:prSet/>
      <dgm:spPr/>
      <dgm:t>
        <a:bodyPr/>
        <a:lstStyle/>
        <a:p>
          <a:endParaRPr lang="zh-CN" altLang="en-US"/>
        </a:p>
      </dgm:t>
    </dgm:pt>
    <dgm:pt modelId="{17FB27D5-EC6E-4064-AA0B-51032165AABD}">
      <dgm:prSet/>
      <dgm:spPr/>
      <dgm:t>
        <a:bodyPr/>
        <a:lstStyle/>
        <a:p>
          <a:pPr rtl="0"/>
          <a:r>
            <a:rPr lang="zh-CN" altLang="en-US" sz="3000" dirty="0" smtClean="0"/>
            <a:t>十二分体验</a:t>
          </a:r>
          <a:endParaRPr lang="zh-CN" altLang="en-US" sz="3000" dirty="0"/>
        </a:p>
      </dgm:t>
    </dgm:pt>
    <dgm:pt modelId="{1AF9DC66-C7C5-41C5-BD0B-892A554F6AFC}" type="parTrans" cxnId="{5E258F6C-0EE1-4B7B-AF48-F37C95654EF8}">
      <dgm:prSet/>
      <dgm:spPr/>
      <dgm:t>
        <a:bodyPr/>
        <a:lstStyle/>
        <a:p>
          <a:endParaRPr lang="zh-CN" altLang="en-US"/>
        </a:p>
      </dgm:t>
    </dgm:pt>
    <dgm:pt modelId="{9B0E4D94-3D41-40B4-A9A5-BB111CE79981}" type="sibTrans" cxnId="{5E258F6C-0EE1-4B7B-AF48-F37C95654EF8}">
      <dgm:prSet/>
      <dgm:spPr/>
      <dgm:t>
        <a:bodyPr/>
        <a:lstStyle/>
        <a:p>
          <a:endParaRPr lang="zh-CN" altLang="en-US"/>
        </a:p>
      </dgm:t>
    </dgm:pt>
    <dgm:pt modelId="{1BF71364-8038-4154-900D-6D870A990811}" type="pres">
      <dgm:prSet presAssocID="{BD819E68-79C1-4516-A5E0-A458F90D0E6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4F204-CE45-4E8F-9EDC-E1BD888C685C}" type="pres">
      <dgm:prSet presAssocID="{BD819E68-79C1-4516-A5E0-A458F90D0E64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C0E141DE-AA0E-4392-8417-DF95ABDFCA1D}" type="pres">
      <dgm:prSet presAssocID="{BD819E68-79C1-4516-A5E0-A458F90D0E64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1B21A-F573-4F64-A2BF-7AC1FC20590D}" type="pres">
      <dgm:prSet presAssocID="{BD819E68-79C1-4516-A5E0-A458F90D0E6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AF52-DBEC-46AB-ADC4-3AA7EAF45F02}" type="pres">
      <dgm:prSet presAssocID="{BD819E68-79C1-4516-A5E0-A458F90D0E64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73D62BB2-E1DF-466C-AAB4-A320743A25CD}" type="pres">
      <dgm:prSet presAssocID="{BD819E68-79C1-4516-A5E0-A458F90D0E64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A4B7BEFA-5446-456F-B8D7-A81CD3A58E38}" type="pres">
      <dgm:prSet presAssocID="{BD819E68-79C1-4516-A5E0-A458F90D0E64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328B25C8-A7AD-4E91-9B71-79D51A1235A9}" type="presOf" srcId="{97F5705F-487D-4A5E-B363-17C9530E7159}" destId="{C0E141DE-AA0E-4392-8417-DF95ABDFCA1D}" srcOrd="0" destOrd="1" presId="urn:microsoft.com/office/officeart/2009/3/layout/PlusandMinus"/>
    <dgm:cxn modelId="{E106D74C-4363-4150-8955-127BC644DE0A}" type="presOf" srcId="{F4DC0662-57F8-476C-A9E5-D9838C8AE1B6}" destId="{10C1B21A-F573-4F64-A2BF-7AC1FC20590D}" srcOrd="0" destOrd="0" presId="urn:microsoft.com/office/officeart/2009/3/layout/PlusandMinus"/>
    <dgm:cxn modelId="{E68144E6-197D-4FA5-B3A5-087FD30E6B02}" srcId="{F4DC0662-57F8-476C-A9E5-D9838C8AE1B6}" destId="{FE05E81D-687F-4D70-A349-E6B9E3FE32BB}" srcOrd="1" destOrd="0" parTransId="{B351002C-79CF-4E03-8ECD-7A9FF53E4F60}" sibTransId="{7F7C0C1C-8099-4947-8D1D-BF81E1CDC896}"/>
    <dgm:cxn modelId="{5E258F6C-0EE1-4B7B-AF48-F37C95654EF8}" srcId="{F4DC0662-57F8-476C-A9E5-D9838C8AE1B6}" destId="{17FB27D5-EC6E-4064-AA0B-51032165AABD}" srcOrd="2" destOrd="0" parTransId="{1AF9DC66-C7C5-41C5-BD0B-892A554F6AFC}" sibTransId="{9B0E4D94-3D41-40B4-A9A5-BB111CE79981}"/>
    <dgm:cxn modelId="{BCC52479-75C8-42EE-99C7-38B0DC7184E5}" srcId="{F4DC0662-57F8-476C-A9E5-D9838C8AE1B6}" destId="{FE910195-E9FD-42CB-954C-003AE5CC0B83}" srcOrd="0" destOrd="0" parTransId="{0A908E05-C01E-467F-80FC-4802D75CFB1B}" sibTransId="{5F3F08CC-8D22-449F-8B93-7AFFC3DE8621}"/>
    <dgm:cxn modelId="{7058BEC8-2BE5-428A-ADF2-EF4ACEAAF2D0}" srcId="{E5AFC82D-5ACD-489D-B55C-E77AC100CA97}" destId="{97F5705F-487D-4A5E-B363-17C9530E7159}" srcOrd="0" destOrd="0" parTransId="{C6AD86BD-AB63-437A-8695-83BF364C54D3}" sibTransId="{D808354F-2F94-4B60-ADD9-CE1D0D866F1E}"/>
    <dgm:cxn modelId="{5A5B7AD7-6C26-46A7-B2EE-19F523184F0E}" srcId="{E5AFC82D-5ACD-489D-B55C-E77AC100CA97}" destId="{C0CCA261-8B6C-4495-B972-90EC75F2BAFF}" srcOrd="2" destOrd="0" parTransId="{F66E75BC-0398-474A-8884-C72559117522}" sibTransId="{DD75D6D3-36E3-4A50-B749-6AAD1F0563F6}"/>
    <dgm:cxn modelId="{0F0D95E2-DF27-4798-9EE0-A8F335AB5FC1}" srcId="{BD819E68-79C1-4516-A5E0-A458F90D0E64}" destId="{E5AFC82D-5ACD-489D-B55C-E77AC100CA97}" srcOrd="0" destOrd="0" parTransId="{91D148F9-0D4D-4CA1-B9C5-A00B15B0F393}" sibTransId="{E70602AB-BFC9-4015-A442-F4786C3294BF}"/>
    <dgm:cxn modelId="{4B413984-82BE-4E04-B941-E2F2B6CCAB1F}" type="presOf" srcId="{C0CCA261-8B6C-4495-B972-90EC75F2BAFF}" destId="{C0E141DE-AA0E-4392-8417-DF95ABDFCA1D}" srcOrd="0" destOrd="3" presId="urn:microsoft.com/office/officeart/2009/3/layout/PlusandMinus"/>
    <dgm:cxn modelId="{8ED54DB4-4B6A-49DD-828D-5CB3C0FE7DC6}" type="presOf" srcId="{E5AFC82D-5ACD-489D-B55C-E77AC100CA97}" destId="{C0E141DE-AA0E-4392-8417-DF95ABDFCA1D}" srcOrd="0" destOrd="0" presId="urn:microsoft.com/office/officeart/2009/3/layout/PlusandMinus"/>
    <dgm:cxn modelId="{F5EB3E33-AC0D-456E-A741-CC3D500C033A}" srcId="{BD819E68-79C1-4516-A5E0-A458F90D0E64}" destId="{F4DC0662-57F8-476C-A9E5-D9838C8AE1B6}" srcOrd="1" destOrd="0" parTransId="{CADEDD03-BE1E-4689-BF24-92845E427002}" sibTransId="{F2F327F2-A491-4187-A126-9C548CF8053C}"/>
    <dgm:cxn modelId="{4071C3EB-C227-4CAF-8B8C-927C5E0C3880}" type="presOf" srcId="{17FB27D5-EC6E-4064-AA0B-51032165AABD}" destId="{10C1B21A-F573-4F64-A2BF-7AC1FC20590D}" srcOrd="0" destOrd="3" presId="urn:microsoft.com/office/officeart/2009/3/layout/PlusandMinus"/>
    <dgm:cxn modelId="{B65472A3-FFA0-44D9-8BFF-0351E339009E}" srcId="{E5AFC82D-5ACD-489D-B55C-E77AC100CA97}" destId="{52628602-9B10-4385-B567-59CEE8244191}" srcOrd="1" destOrd="0" parTransId="{0A6086A2-8955-4874-A887-69CC1213A811}" sibTransId="{BB2DBF3D-ADE9-44B3-A9CD-D74883D3E24F}"/>
    <dgm:cxn modelId="{C6BC34C4-2641-4D6D-85E0-DDF3A3233D24}" type="presOf" srcId="{BD819E68-79C1-4516-A5E0-A458F90D0E64}" destId="{1BF71364-8038-4154-900D-6D870A990811}" srcOrd="0" destOrd="0" presId="urn:microsoft.com/office/officeart/2009/3/layout/PlusandMinus"/>
    <dgm:cxn modelId="{3BD5AA8F-4175-4DEF-9637-13ECE79D84F4}" type="presOf" srcId="{52628602-9B10-4385-B567-59CEE8244191}" destId="{C0E141DE-AA0E-4392-8417-DF95ABDFCA1D}" srcOrd="0" destOrd="2" presId="urn:microsoft.com/office/officeart/2009/3/layout/PlusandMinus"/>
    <dgm:cxn modelId="{D4D04D6E-954E-4B5D-BD74-4BCA41DCBDA1}" type="presOf" srcId="{FE910195-E9FD-42CB-954C-003AE5CC0B83}" destId="{10C1B21A-F573-4F64-A2BF-7AC1FC20590D}" srcOrd="0" destOrd="1" presId="urn:microsoft.com/office/officeart/2009/3/layout/PlusandMinus"/>
    <dgm:cxn modelId="{7F8AE76D-3B95-4741-B513-72AB7540B009}" type="presOf" srcId="{FE05E81D-687F-4D70-A349-E6B9E3FE32BB}" destId="{10C1B21A-F573-4F64-A2BF-7AC1FC20590D}" srcOrd="0" destOrd="2" presId="urn:microsoft.com/office/officeart/2009/3/layout/PlusandMinus"/>
    <dgm:cxn modelId="{55F5A095-EE45-48CF-AC03-5711928C8516}" type="presParOf" srcId="{1BF71364-8038-4154-900D-6D870A990811}" destId="{E224F204-CE45-4E8F-9EDC-E1BD888C685C}" srcOrd="0" destOrd="0" presId="urn:microsoft.com/office/officeart/2009/3/layout/PlusandMinus"/>
    <dgm:cxn modelId="{E2983E56-38DD-48E9-8166-32075E8DD82B}" type="presParOf" srcId="{1BF71364-8038-4154-900D-6D870A990811}" destId="{C0E141DE-AA0E-4392-8417-DF95ABDFCA1D}" srcOrd="1" destOrd="0" presId="urn:microsoft.com/office/officeart/2009/3/layout/PlusandMinus"/>
    <dgm:cxn modelId="{4F4C6E6D-7077-469F-911D-86F7A34A2962}" type="presParOf" srcId="{1BF71364-8038-4154-900D-6D870A990811}" destId="{10C1B21A-F573-4F64-A2BF-7AC1FC20590D}" srcOrd="2" destOrd="0" presId="urn:microsoft.com/office/officeart/2009/3/layout/PlusandMinus"/>
    <dgm:cxn modelId="{02FCBA13-A1ED-499F-A467-B69F2B26462F}" type="presParOf" srcId="{1BF71364-8038-4154-900D-6D870A990811}" destId="{E1E6AF52-DBEC-46AB-ADC4-3AA7EAF45F02}" srcOrd="3" destOrd="0" presId="urn:microsoft.com/office/officeart/2009/3/layout/PlusandMinus"/>
    <dgm:cxn modelId="{9F14F5F7-B9C0-465E-909E-3ADDA7D3B747}" type="presParOf" srcId="{1BF71364-8038-4154-900D-6D870A990811}" destId="{73D62BB2-E1DF-466C-AAB4-A320743A25CD}" srcOrd="4" destOrd="0" presId="urn:microsoft.com/office/officeart/2009/3/layout/PlusandMinus"/>
    <dgm:cxn modelId="{455D2A8C-7FD5-4C34-B84D-D96176DBB52F}" type="presParOf" srcId="{1BF71364-8038-4154-900D-6D870A990811}" destId="{A4B7BEFA-5446-456F-B8D7-A81CD3A58E3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6F4AEE-8404-41B1-907F-061BE0D80C67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1FAAC8B-E657-42E6-A2BB-6056F831A773}">
      <dgm:prSet custT="1"/>
      <dgm:spPr/>
      <dgm:t>
        <a:bodyPr/>
        <a:lstStyle/>
        <a:p>
          <a:pPr rtl="0"/>
          <a:r>
            <a:rPr lang="zh-CN" altLang="en-US" sz="2000" smtClean="0"/>
            <a:t>创造性设计</a:t>
          </a:r>
          <a:endParaRPr lang="zh-CN" altLang="en-US" sz="2000"/>
        </a:p>
      </dgm:t>
    </dgm:pt>
    <dgm:pt modelId="{C65B4490-27BF-4DCC-9CED-F5D387E66BD7}" type="parTrans" cxnId="{4726205A-F4B8-4888-AB2D-C1D20EDE054D}">
      <dgm:prSet/>
      <dgm:spPr/>
      <dgm:t>
        <a:bodyPr/>
        <a:lstStyle/>
        <a:p>
          <a:endParaRPr lang="zh-CN" altLang="en-US" sz="2000"/>
        </a:p>
      </dgm:t>
    </dgm:pt>
    <dgm:pt modelId="{B629A6EB-CD83-410E-A591-408865489A7E}" type="sibTrans" cxnId="{4726205A-F4B8-4888-AB2D-C1D20EDE054D}">
      <dgm:prSet custT="1"/>
      <dgm:spPr/>
      <dgm:t>
        <a:bodyPr/>
        <a:lstStyle/>
        <a:p>
          <a:endParaRPr lang="zh-CN" altLang="en-US" sz="2000"/>
        </a:p>
      </dgm:t>
    </dgm:pt>
    <dgm:pt modelId="{66EB526B-AB79-477A-8C00-1F8123644F7B}">
      <dgm:prSet custT="1"/>
      <dgm:spPr/>
      <dgm:t>
        <a:bodyPr/>
        <a:lstStyle/>
        <a:p>
          <a:pPr rtl="0"/>
          <a:r>
            <a:rPr lang="zh-CN" altLang="en-US" sz="2000" smtClean="0"/>
            <a:t>数据洞见</a:t>
          </a:r>
          <a:endParaRPr lang="zh-CN" altLang="en-US" sz="2000"/>
        </a:p>
      </dgm:t>
    </dgm:pt>
    <dgm:pt modelId="{5424C9D8-7BF2-4726-8562-939ACDF1F644}" type="parTrans" cxnId="{86C19688-6985-4687-AF5B-81AE24EF1950}">
      <dgm:prSet/>
      <dgm:spPr/>
      <dgm:t>
        <a:bodyPr/>
        <a:lstStyle/>
        <a:p>
          <a:endParaRPr lang="zh-CN" altLang="en-US" sz="2000"/>
        </a:p>
      </dgm:t>
    </dgm:pt>
    <dgm:pt modelId="{BCE4A704-EF07-46E4-8355-41ECD1475ECF}" type="sibTrans" cxnId="{86C19688-6985-4687-AF5B-81AE24EF1950}">
      <dgm:prSet custT="1"/>
      <dgm:spPr/>
      <dgm:t>
        <a:bodyPr/>
        <a:lstStyle/>
        <a:p>
          <a:endParaRPr lang="zh-CN" altLang="en-US" sz="2000"/>
        </a:p>
      </dgm:t>
    </dgm:pt>
    <dgm:pt modelId="{BC60CD7D-DBEA-4D1D-B630-CAAD9AA0D615}">
      <dgm:prSet custT="1"/>
      <dgm:spPr/>
      <dgm:t>
        <a:bodyPr/>
        <a:lstStyle/>
        <a:p>
          <a:pPr rtl="0"/>
          <a:r>
            <a:rPr lang="zh-CN" altLang="en-US" sz="2000" smtClean="0"/>
            <a:t>可视化</a:t>
          </a:r>
          <a:endParaRPr lang="zh-CN" altLang="en-US" sz="2000"/>
        </a:p>
      </dgm:t>
    </dgm:pt>
    <dgm:pt modelId="{0CB49BBF-97DB-42F3-84E0-EA9033175A94}" type="parTrans" cxnId="{B81B912B-7FA0-4733-B662-F5D3A91747AD}">
      <dgm:prSet/>
      <dgm:spPr/>
      <dgm:t>
        <a:bodyPr/>
        <a:lstStyle/>
        <a:p>
          <a:endParaRPr lang="zh-CN" altLang="en-US" sz="2000"/>
        </a:p>
      </dgm:t>
    </dgm:pt>
    <dgm:pt modelId="{25A7D881-9891-4029-AFE3-A342A2C39B87}" type="sibTrans" cxnId="{B81B912B-7FA0-4733-B662-F5D3A91747AD}">
      <dgm:prSet custT="1"/>
      <dgm:spPr/>
      <dgm:t>
        <a:bodyPr/>
        <a:lstStyle/>
        <a:p>
          <a:endParaRPr lang="zh-CN" altLang="en-US" sz="2000"/>
        </a:p>
      </dgm:t>
    </dgm:pt>
    <dgm:pt modelId="{E6AE2EC2-81DE-4F34-BFF3-111E10863DA7}">
      <dgm:prSet custT="1"/>
      <dgm:spPr/>
      <dgm:t>
        <a:bodyPr/>
        <a:lstStyle/>
        <a:p>
          <a:pPr rtl="0"/>
          <a:r>
            <a:rPr lang="zh-CN" altLang="en-US" sz="2000" smtClean="0"/>
            <a:t>故事化描述</a:t>
          </a:r>
          <a:endParaRPr lang="zh-CN" altLang="en-US" sz="2000"/>
        </a:p>
      </dgm:t>
    </dgm:pt>
    <dgm:pt modelId="{65F59794-F819-4134-AE10-A801B1548B99}" type="parTrans" cxnId="{999421DE-8753-4C50-A49F-F7738CDCC0D0}">
      <dgm:prSet/>
      <dgm:spPr/>
      <dgm:t>
        <a:bodyPr/>
        <a:lstStyle/>
        <a:p>
          <a:endParaRPr lang="zh-CN" altLang="en-US" sz="2000"/>
        </a:p>
      </dgm:t>
    </dgm:pt>
    <dgm:pt modelId="{66F5AA45-6DC1-46DA-B470-39E4A2AA9E30}" type="sibTrans" cxnId="{999421DE-8753-4C50-A49F-F7738CDCC0D0}">
      <dgm:prSet custT="1"/>
      <dgm:spPr/>
      <dgm:t>
        <a:bodyPr/>
        <a:lstStyle/>
        <a:p>
          <a:endParaRPr lang="zh-CN" altLang="en-US" sz="2000"/>
        </a:p>
      </dgm:t>
    </dgm:pt>
    <dgm:pt modelId="{A46C8514-2AEB-494F-B385-209F3D1E80B1}">
      <dgm:prSet custT="1"/>
      <dgm:spPr/>
      <dgm:t>
        <a:bodyPr/>
        <a:lstStyle/>
        <a:p>
          <a:pPr rtl="0"/>
          <a:r>
            <a:rPr lang="zh-CN" altLang="en-US" sz="2000" smtClean="0"/>
            <a:t>虚拟化</a:t>
          </a:r>
          <a:endParaRPr lang="zh-CN" altLang="en-US" sz="2000"/>
        </a:p>
      </dgm:t>
    </dgm:pt>
    <dgm:pt modelId="{CA70F63C-C0A7-4790-8408-D8839252A23D}" type="parTrans" cxnId="{A03B5C25-4333-4E34-92FE-6A36B1D11C95}">
      <dgm:prSet/>
      <dgm:spPr/>
      <dgm:t>
        <a:bodyPr/>
        <a:lstStyle/>
        <a:p>
          <a:endParaRPr lang="zh-CN" altLang="en-US" sz="2000"/>
        </a:p>
      </dgm:t>
    </dgm:pt>
    <dgm:pt modelId="{8A38F582-59C9-44DE-B9E3-20997771B71A}" type="sibTrans" cxnId="{A03B5C25-4333-4E34-92FE-6A36B1D11C95}">
      <dgm:prSet custT="1"/>
      <dgm:spPr/>
      <dgm:t>
        <a:bodyPr/>
        <a:lstStyle/>
        <a:p>
          <a:endParaRPr lang="zh-CN" altLang="en-US" sz="2000"/>
        </a:p>
      </dgm:t>
    </dgm:pt>
    <dgm:pt modelId="{972615FB-5E9D-4377-B116-EA4DAEB72574}" type="pres">
      <dgm:prSet presAssocID="{4C6F4AEE-8404-41B1-907F-061BE0D80C6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48314D6-EDDB-4F2D-BC21-BA0F3A0D52DC}" type="pres">
      <dgm:prSet presAssocID="{61FAAC8B-E657-42E6-A2BB-6056F831A773}" presName="composite" presStyleCnt="0"/>
      <dgm:spPr/>
      <dgm:t>
        <a:bodyPr/>
        <a:lstStyle/>
        <a:p>
          <a:endParaRPr lang="zh-CN" altLang="en-US"/>
        </a:p>
      </dgm:t>
    </dgm:pt>
    <dgm:pt modelId="{719E96B2-AE4D-40C2-B01F-11E236F28E70}" type="pres">
      <dgm:prSet presAssocID="{61FAAC8B-E657-42E6-A2BB-6056F831A773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E4D20F-A009-4972-88E3-FF4DB0C9FADE}" type="pres">
      <dgm:prSet presAssocID="{61FAAC8B-E657-42E6-A2BB-6056F831A773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7C837-B65D-4C8C-ABB8-C51CE4A44A0C}" type="pres">
      <dgm:prSet presAssocID="{61FAAC8B-E657-42E6-A2BB-6056F831A773}" presName="BalanceSpacing" presStyleCnt="0"/>
      <dgm:spPr/>
      <dgm:t>
        <a:bodyPr/>
        <a:lstStyle/>
        <a:p>
          <a:endParaRPr lang="zh-CN" altLang="en-US"/>
        </a:p>
      </dgm:t>
    </dgm:pt>
    <dgm:pt modelId="{68BF052C-3F2C-4529-8EAC-8EC860A01141}" type="pres">
      <dgm:prSet presAssocID="{61FAAC8B-E657-42E6-A2BB-6056F831A773}" presName="BalanceSpacing1" presStyleCnt="0"/>
      <dgm:spPr/>
      <dgm:t>
        <a:bodyPr/>
        <a:lstStyle/>
        <a:p>
          <a:endParaRPr lang="zh-CN" altLang="en-US"/>
        </a:p>
      </dgm:t>
    </dgm:pt>
    <dgm:pt modelId="{5A88589F-CFB6-4A04-9ED6-A5B370CBD106}" type="pres">
      <dgm:prSet presAssocID="{B629A6EB-CD83-410E-A591-408865489A7E}" presName="Accent1Text" presStyleLbl="node1" presStyleIdx="1" presStyleCnt="10"/>
      <dgm:spPr/>
      <dgm:t>
        <a:bodyPr/>
        <a:lstStyle/>
        <a:p>
          <a:endParaRPr lang="zh-CN" altLang="en-US"/>
        </a:p>
      </dgm:t>
    </dgm:pt>
    <dgm:pt modelId="{8AB26F93-A010-4FC9-BD5B-A72205F1F6A3}" type="pres">
      <dgm:prSet presAssocID="{B629A6EB-CD83-410E-A591-408865489A7E}" presName="spaceBetweenRectangles" presStyleCnt="0"/>
      <dgm:spPr/>
      <dgm:t>
        <a:bodyPr/>
        <a:lstStyle/>
        <a:p>
          <a:endParaRPr lang="zh-CN" altLang="en-US"/>
        </a:p>
      </dgm:t>
    </dgm:pt>
    <dgm:pt modelId="{589F27E4-7D1C-40B5-BF19-6E6FC7B76D9B}" type="pres">
      <dgm:prSet presAssocID="{66EB526B-AB79-477A-8C00-1F8123644F7B}" presName="composite" presStyleCnt="0"/>
      <dgm:spPr/>
      <dgm:t>
        <a:bodyPr/>
        <a:lstStyle/>
        <a:p>
          <a:endParaRPr lang="zh-CN" altLang="en-US"/>
        </a:p>
      </dgm:t>
    </dgm:pt>
    <dgm:pt modelId="{984CDEB3-0FEB-4673-8F48-69BF2F949BE0}" type="pres">
      <dgm:prSet presAssocID="{66EB526B-AB79-477A-8C00-1F8123644F7B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DC355-AEB8-4879-81E1-046258ABA82B}" type="pres">
      <dgm:prSet presAssocID="{66EB526B-AB79-477A-8C00-1F8123644F7B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5DAF8-5C38-459C-8239-F85CDB05DBA8}" type="pres">
      <dgm:prSet presAssocID="{66EB526B-AB79-477A-8C00-1F8123644F7B}" presName="BalanceSpacing" presStyleCnt="0"/>
      <dgm:spPr/>
      <dgm:t>
        <a:bodyPr/>
        <a:lstStyle/>
        <a:p>
          <a:endParaRPr lang="zh-CN" altLang="en-US"/>
        </a:p>
      </dgm:t>
    </dgm:pt>
    <dgm:pt modelId="{EFF46270-C600-4216-A5B6-941EF350732D}" type="pres">
      <dgm:prSet presAssocID="{66EB526B-AB79-477A-8C00-1F8123644F7B}" presName="BalanceSpacing1" presStyleCnt="0"/>
      <dgm:spPr/>
      <dgm:t>
        <a:bodyPr/>
        <a:lstStyle/>
        <a:p>
          <a:endParaRPr lang="zh-CN" altLang="en-US"/>
        </a:p>
      </dgm:t>
    </dgm:pt>
    <dgm:pt modelId="{06908136-ABDA-4869-9884-1D1F7DC8E080}" type="pres">
      <dgm:prSet presAssocID="{BCE4A704-EF07-46E4-8355-41ECD1475ECF}" presName="Accent1Text" presStyleLbl="node1" presStyleIdx="3" presStyleCnt="10"/>
      <dgm:spPr/>
      <dgm:t>
        <a:bodyPr/>
        <a:lstStyle/>
        <a:p>
          <a:endParaRPr lang="zh-CN" altLang="en-US"/>
        </a:p>
      </dgm:t>
    </dgm:pt>
    <dgm:pt modelId="{C5C14435-8FA8-47C1-B96B-7905D2548D56}" type="pres">
      <dgm:prSet presAssocID="{BCE4A704-EF07-46E4-8355-41ECD1475ECF}" presName="spaceBetweenRectangles" presStyleCnt="0"/>
      <dgm:spPr/>
      <dgm:t>
        <a:bodyPr/>
        <a:lstStyle/>
        <a:p>
          <a:endParaRPr lang="zh-CN" altLang="en-US"/>
        </a:p>
      </dgm:t>
    </dgm:pt>
    <dgm:pt modelId="{4A172976-4EF3-4280-8348-479B6658ED09}" type="pres">
      <dgm:prSet presAssocID="{BC60CD7D-DBEA-4D1D-B630-CAAD9AA0D615}" presName="composite" presStyleCnt="0"/>
      <dgm:spPr/>
      <dgm:t>
        <a:bodyPr/>
        <a:lstStyle/>
        <a:p>
          <a:endParaRPr lang="zh-CN" altLang="en-US"/>
        </a:p>
      </dgm:t>
    </dgm:pt>
    <dgm:pt modelId="{2C73499D-14B2-42CA-A029-4345E3F44959}" type="pres">
      <dgm:prSet presAssocID="{BC60CD7D-DBEA-4D1D-B630-CAAD9AA0D615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71B96-9084-43A8-AE05-1D91596A675C}" type="pres">
      <dgm:prSet presAssocID="{BC60CD7D-DBEA-4D1D-B630-CAAD9AA0D615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3FF0E3-1944-4494-A7EA-F9A8619B3A19}" type="pres">
      <dgm:prSet presAssocID="{BC60CD7D-DBEA-4D1D-B630-CAAD9AA0D615}" presName="BalanceSpacing" presStyleCnt="0"/>
      <dgm:spPr/>
      <dgm:t>
        <a:bodyPr/>
        <a:lstStyle/>
        <a:p>
          <a:endParaRPr lang="zh-CN" altLang="en-US"/>
        </a:p>
      </dgm:t>
    </dgm:pt>
    <dgm:pt modelId="{FC68F1CD-06E9-4C1B-8F20-55429666EBFB}" type="pres">
      <dgm:prSet presAssocID="{BC60CD7D-DBEA-4D1D-B630-CAAD9AA0D615}" presName="BalanceSpacing1" presStyleCnt="0"/>
      <dgm:spPr/>
      <dgm:t>
        <a:bodyPr/>
        <a:lstStyle/>
        <a:p>
          <a:endParaRPr lang="zh-CN" altLang="en-US"/>
        </a:p>
      </dgm:t>
    </dgm:pt>
    <dgm:pt modelId="{7C9BCBA1-CBF3-402D-BCB4-5031068DB3EC}" type="pres">
      <dgm:prSet presAssocID="{25A7D881-9891-4029-AFE3-A342A2C39B87}" presName="Accent1Text" presStyleLbl="node1" presStyleIdx="5" presStyleCnt="10"/>
      <dgm:spPr/>
      <dgm:t>
        <a:bodyPr/>
        <a:lstStyle/>
        <a:p>
          <a:endParaRPr lang="zh-CN" altLang="en-US"/>
        </a:p>
      </dgm:t>
    </dgm:pt>
    <dgm:pt modelId="{016D8183-D883-49E7-A753-AF5F605A6243}" type="pres">
      <dgm:prSet presAssocID="{25A7D881-9891-4029-AFE3-A342A2C39B87}" presName="spaceBetweenRectangles" presStyleCnt="0"/>
      <dgm:spPr/>
      <dgm:t>
        <a:bodyPr/>
        <a:lstStyle/>
        <a:p>
          <a:endParaRPr lang="zh-CN" altLang="en-US"/>
        </a:p>
      </dgm:t>
    </dgm:pt>
    <dgm:pt modelId="{D92813F1-4AB7-440D-B592-09BC6F44F9C2}" type="pres">
      <dgm:prSet presAssocID="{E6AE2EC2-81DE-4F34-BFF3-111E10863DA7}" presName="composite" presStyleCnt="0"/>
      <dgm:spPr/>
      <dgm:t>
        <a:bodyPr/>
        <a:lstStyle/>
        <a:p>
          <a:endParaRPr lang="zh-CN" altLang="en-US"/>
        </a:p>
      </dgm:t>
    </dgm:pt>
    <dgm:pt modelId="{5D843A32-0E64-47CA-8531-3A0EB2F32244}" type="pres">
      <dgm:prSet presAssocID="{E6AE2EC2-81DE-4F34-BFF3-111E10863DA7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2DCDA-CD1F-4717-A470-78498B371BE1}" type="pres">
      <dgm:prSet presAssocID="{E6AE2EC2-81DE-4F34-BFF3-111E10863DA7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6D6E5-2C95-4009-97AD-A0B90C45A4F4}" type="pres">
      <dgm:prSet presAssocID="{E6AE2EC2-81DE-4F34-BFF3-111E10863DA7}" presName="BalanceSpacing" presStyleCnt="0"/>
      <dgm:spPr/>
      <dgm:t>
        <a:bodyPr/>
        <a:lstStyle/>
        <a:p>
          <a:endParaRPr lang="zh-CN" altLang="en-US"/>
        </a:p>
      </dgm:t>
    </dgm:pt>
    <dgm:pt modelId="{EEDD9292-689F-4C6C-A655-DF5AEE3E1FB3}" type="pres">
      <dgm:prSet presAssocID="{E6AE2EC2-81DE-4F34-BFF3-111E10863DA7}" presName="BalanceSpacing1" presStyleCnt="0"/>
      <dgm:spPr/>
      <dgm:t>
        <a:bodyPr/>
        <a:lstStyle/>
        <a:p>
          <a:endParaRPr lang="zh-CN" altLang="en-US"/>
        </a:p>
      </dgm:t>
    </dgm:pt>
    <dgm:pt modelId="{F02AE9D3-455F-4B0D-A084-473E9DC3E8B5}" type="pres">
      <dgm:prSet presAssocID="{66F5AA45-6DC1-46DA-B470-39E4A2AA9E30}" presName="Accent1Text" presStyleLbl="node1" presStyleIdx="7" presStyleCnt="10"/>
      <dgm:spPr/>
      <dgm:t>
        <a:bodyPr/>
        <a:lstStyle/>
        <a:p>
          <a:endParaRPr lang="zh-CN" altLang="en-US"/>
        </a:p>
      </dgm:t>
    </dgm:pt>
    <dgm:pt modelId="{D7207843-EE6F-454D-B6CA-660349B4E03C}" type="pres">
      <dgm:prSet presAssocID="{66F5AA45-6DC1-46DA-B470-39E4A2AA9E30}" presName="spaceBetweenRectangles" presStyleCnt="0"/>
      <dgm:spPr/>
      <dgm:t>
        <a:bodyPr/>
        <a:lstStyle/>
        <a:p>
          <a:endParaRPr lang="zh-CN" altLang="en-US"/>
        </a:p>
      </dgm:t>
    </dgm:pt>
    <dgm:pt modelId="{B62296B9-D714-4E90-8D08-022AF03BF706}" type="pres">
      <dgm:prSet presAssocID="{A46C8514-2AEB-494F-B385-209F3D1E80B1}" presName="composite" presStyleCnt="0"/>
      <dgm:spPr/>
      <dgm:t>
        <a:bodyPr/>
        <a:lstStyle/>
        <a:p>
          <a:endParaRPr lang="zh-CN" altLang="en-US"/>
        </a:p>
      </dgm:t>
    </dgm:pt>
    <dgm:pt modelId="{9D5CE5C6-0B22-4719-BCE4-71CA09C1C69F}" type="pres">
      <dgm:prSet presAssocID="{A46C8514-2AEB-494F-B385-209F3D1E80B1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7E4B5-47B9-459B-85BF-F2AF1F0CCA1C}" type="pres">
      <dgm:prSet presAssocID="{A46C8514-2AEB-494F-B385-209F3D1E80B1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89895-446E-408B-AD57-82B338D27F80}" type="pres">
      <dgm:prSet presAssocID="{A46C8514-2AEB-494F-B385-209F3D1E80B1}" presName="BalanceSpacing" presStyleCnt="0"/>
      <dgm:spPr/>
      <dgm:t>
        <a:bodyPr/>
        <a:lstStyle/>
        <a:p>
          <a:endParaRPr lang="zh-CN" altLang="en-US"/>
        </a:p>
      </dgm:t>
    </dgm:pt>
    <dgm:pt modelId="{D5715636-FA40-42A5-B4E2-8F85C11A867A}" type="pres">
      <dgm:prSet presAssocID="{A46C8514-2AEB-494F-B385-209F3D1E80B1}" presName="BalanceSpacing1" presStyleCnt="0"/>
      <dgm:spPr/>
      <dgm:t>
        <a:bodyPr/>
        <a:lstStyle/>
        <a:p>
          <a:endParaRPr lang="zh-CN" altLang="en-US"/>
        </a:p>
      </dgm:t>
    </dgm:pt>
    <dgm:pt modelId="{842BF33A-84C6-4948-B55E-1A85FE85AE17}" type="pres">
      <dgm:prSet presAssocID="{8A38F582-59C9-44DE-B9E3-20997771B71A}" presName="Accent1Text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243EC7BB-1F60-4C12-875E-90D4495B67EB}" type="presOf" srcId="{B629A6EB-CD83-410E-A591-408865489A7E}" destId="{5A88589F-CFB6-4A04-9ED6-A5B370CBD106}" srcOrd="0" destOrd="0" presId="urn:microsoft.com/office/officeart/2008/layout/AlternatingHexagons"/>
    <dgm:cxn modelId="{71461365-0476-41D2-BB2E-98B532F6F26C}" type="presOf" srcId="{66F5AA45-6DC1-46DA-B470-39E4A2AA9E30}" destId="{F02AE9D3-455F-4B0D-A084-473E9DC3E8B5}" srcOrd="0" destOrd="0" presId="urn:microsoft.com/office/officeart/2008/layout/AlternatingHexagons"/>
    <dgm:cxn modelId="{5410CDC6-297C-4972-A2BF-1552C996D9A1}" type="presOf" srcId="{BCE4A704-EF07-46E4-8355-41ECD1475ECF}" destId="{06908136-ABDA-4869-9884-1D1F7DC8E080}" srcOrd="0" destOrd="0" presId="urn:microsoft.com/office/officeart/2008/layout/AlternatingHexagons"/>
    <dgm:cxn modelId="{1CD52237-6812-46D4-AC16-1D2CCC7B1A66}" type="presOf" srcId="{4C6F4AEE-8404-41B1-907F-061BE0D80C67}" destId="{972615FB-5E9D-4377-B116-EA4DAEB72574}" srcOrd="0" destOrd="0" presId="urn:microsoft.com/office/officeart/2008/layout/AlternatingHexagons"/>
    <dgm:cxn modelId="{4726205A-F4B8-4888-AB2D-C1D20EDE054D}" srcId="{4C6F4AEE-8404-41B1-907F-061BE0D80C67}" destId="{61FAAC8B-E657-42E6-A2BB-6056F831A773}" srcOrd="0" destOrd="0" parTransId="{C65B4490-27BF-4DCC-9CED-F5D387E66BD7}" sibTransId="{B629A6EB-CD83-410E-A591-408865489A7E}"/>
    <dgm:cxn modelId="{999421DE-8753-4C50-A49F-F7738CDCC0D0}" srcId="{4C6F4AEE-8404-41B1-907F-061BE0D80C67}" destId="{E6AE2EC2-81DE-4F34-BFF3-111E10863DA7}" srcOrd="3" destOrd="0" parTransId="{65F59794-F819-4134-AE10-A801B1548B99}" sibTransId="{66F5AA45-6DC1-46DA-B470-39E4A2AA9E30}"/>
    <dgm:cxn modelId="{D707BDD3-C3FA-4173-9BBC-C420F2F793A0}" type="presOf" srcId="{66EB526B-AB79-477A-8C00-1F8123644F7B}" destId="{984CDEB3-0FEB-4673-8F48-69BF2F949BE0}" srcOrd="0" destOrd="0" presId="urn:microsoft.com/office/officeart/2008/layout/AlternatingHexagons"/>
    <dgm:cxn modelId="{86C19688-6985-4687-AF5B-81AE24EF1950}" srcId="{4C6F4AEE-8404-41B1-907F-061BE0D80C67}" destId="{66EB526B-AB79-477A-8C00-1F8123644F7B}" srcOrd="1" destOrd="0" parTransId="{5424C9D8-7BF2-4726-8562-939ACDF1F644}" sibTransId="{BCE4A704-EF07-46E4-8355-41ECD1475ECF}"/>
    <dgm:cxn modelId="{2BCDD5B9-F656-4211-8C77-890E082F2C7E}" type="presOf" srcId="{25A7D881-9891-4029-AFE3-A342A2C39B87}" destId="{7C9BCBA1-CBF3-402D-BCB4-5031068DB3EC}" srcOrd="0" destOrd="0" presId="urn:microsoft.com/office/officeart/2008/layout/AlternatingHexagons"/>
    <dgm:cxn modelId="{A03B5C25-4333-4E34-92FE-6A36B1D11C95}" srcId="{4C6F4AEE-8404-41B1-907F-061BE0D80C67}" destId="{A46C8514-2AEB-494F-B385-209F3D1E80B1}" srcOrd="4" destOrd="0" parTransId="{CA70F63C-C0A7-4790-8408-D8839252A23D}" sibTransId="{8A38F582-59C9-44DE-B9E3-20997771B71A}"/>
    <dgm:cxn modelId="{3B735D4C-C066-48F1-9CCE-3619617BF6DF}" type="presOf" srcId="{61FAAC8B-E657-42E6-A2BB-6056F831A773}" destId="{719E96B2-AE4D-40C2-B01F-11E236F28E70}" srcOrd="0" destOrd="0" presId="urn:microsoft.com/office/officeart/2008/layout/AlternatingHexagons"/>
    <dgm:cxn modelId="{91D4903F-4482-49F9-8AA5-3A13F8174F24}" type="presOf" srcId="{E6AE2EC2-81DE-4F34-BFF3-111E10863DA7}" destId="{5D843A32-0E64-47CA-8531-3A0EB2F32244}" srcOrd="0" destOrd="0" presId="urn:microsoft.com/office/officeart/2008/layout/AlternatingHexagons"/>
    <dgm:cxn modelId="{B9591AE1-026D-4F25-835F-497E43C63ACF}" type="presOf" srcId="{BC60CD7D-DBEA-4D1D-B630-CAAD9AA0D615}" destId="{2C73499D-14B2-42CA-A029-4345E3F44959}" srcOrd="0" destOrd="0" presId="urn:microsoft.com/office/officeart/2008/layout/AlternatingHexagons"/>
    <dgm:cxn modelId="{23C668CC-5AF0-42DB-A02D-FF7E18BBDBF0}" type="presOf" srcId="{8A38F582-59C9-44DE-B9E3-20997771B71A}" destId="{842BF33A-84C6-4948-B55E-1A85FE85AE17}" srcOrd="0" destOrd="0" presId="urn:microsoft.com/office/officeart/2008/layout/AlternatingHexagons"/>
    <dgm:cxn modelId="{B81B912B-7FA0-4733-B662-F5D3A91747AD}" srcId="{4C6F4AEE-8404-41B1-907F-061BE0D80C67}" destId="{BC60CD7D-DBEA-4D1D-B630-CAAD9AA0D615}" srcOrd="2" destOrd="0" parTransId="{0CB49BBF-97DB-42F3-84E0-EA9033175A94}" sibTransId="{25A7D881-9891-4029-AFE3-A342A2C39B87}"/>
    <dgm:cxn modelId="{42009610-D92E-4805-8E73-0055D5E9B52C}" type="presOf" srcId="{A46C8514-2AEB-494F-B385-209F3D1E80B1}" destId="{9D5CE5C6-0B22-4719-BCE4-71CA09C1C69F}" srcOrd="0" destOrd="0" presId="urn:microsoft.com/office/officeart/2008/layout/AlternatingHexagons"/>
    <dgm:cxn modelId="{00F7D46F-F1E6-4CDD-874E-6FC39AE6CE08}" type="presParOf" srcId="{972615FB-5E9D-4377-B116-EA4DAEB72574}" destId="{248314D6-EDDB-4F2D-BC21-BA0F3A0D52DC}" srcOrd="0" destOrd="0" presId="urn:microsoft.com/office/officeart/2008/layout/AlternatingHexagons"/>
    <dgm:cxn modelId="{7337F906-6399-4F0C-A423-7E7149BB7119}" type="presParOf" srcId="{248314D6-EDDB-4F2D-BC21-BA0F3A0D52DC}" destId="{719E96B2-AE4D-40C2-B01F-11E236F28E70}" srcOrd="0" destOrd="0" presId="urn:microsoft.com/office/officeart/2008/layout/AlternatingHexagons"/>
    <dgm:cxn modelId="{2B7A107E-4258-4EBD-99D3-AB4C9B30D4C4}" type="presParOf" srcId="{248314D6-EDDB-4F2D-BC21-BA0F3A0D52DC}" destId="{D0E4D20F-A009-4972-88E3-FF4DB0C9FADE}" srcOrd="1" destOrd="0" presId="urn:microsoft.com/office/officeart/2008/layout/AlternatingHexagons"/>
    <dgm:cxn modelId="{8B14A296-F7E1-4234-843E-ECD0DE7803E2}" type="presParOf" srcId="{248314D6-EDDB-4F2D-BC21-BA0F3A0D52DC}" destId="{BF27C837-B65D-4C8C-ABB8-C51CE4A44A0C}" srcOrd="2" destOrd="0" presId="urn:microsoft.com/office/officeart/2008/layout/AlternatingHexagons"/>
    <dgm:cxn modelId="{8D0E9C38-072C-4D69-B27F-318B15B57E1A}" type="presParOf" srcId="{248314D6-EDDB-4F2D-BC21-BA0F3A0D52DC}" destId="{68BF052C-3F2C-4529-8EAC-8EC860A01141}" srcOrd="3" destOrd="0" presId="urn:microsoft.com/office/officeart/2008/layout/AlternatingHexagons"/>
    <dgm:cxn modelId="{568B86AF-D7D6-42BF-BD1B-EE6071644CD6}" type="presParOf" srcId="{248314D6-EDDB-4F2D-BC21-BA0F3A0D52DC}" destId="{5A88589F-CFB6-4A04-9ED6-A5B370CBD106}" srcOrd="4" destOrd="0" presId="urn:microsoft.com/office/officeart/2008/layout/AlternatingHexagons"/>
    <dgm:cxn modelId="{3C4FFCFC-13E2-4042-B6CC-B822CDA06A03}" type="presParOf" srcId="{972615FB-5E9D-4377-B116-EA4DAEB72574}" destId="{8AB26F93-A010-4FC9-BD5B-A72205F1F6A3}" srcOrd="1" destOrd="0" presId="urn:microsoft.com/office/officeart/2008/layout/AlternatingHexagons"/>
    <dgm:cxn modelId="{0BA64135-2A14-48AE-8233-F73FCB60DF86}" type="presParOf" srcId="{972615FB-5E9D-4377-B116-EA4DAEB72574}" destId="{589F27E4-7D1C-40B5-BF19-6E6FC7B76D9B}" srcOrd="2" destOrd="0" presId="urn:microsoft.com/office/officeart/2008/layout/AlternatingHexagons"/>
    <dgm:cxn modelId="{B3A8914A-B846-492F-8840-4C5CC1CA268E}" type="presParOf" srcId="{589F27E4-7D1C-40B5-BF19-6E6FC7B76D9B}" destId="{984CDEB3-0FEB-4673-8F48-69BF2F949BE0}" srcOrd="0" destOrd="0" presId="urn:microsoft.com/office/officeart/2008/layout/AlternatingHexagons"/>
    <dgm:cxn modelId="{2CA8D52E-8BEB-452D-8CBD-05AEF8079C1E}" type="presParOf" srcId="{589F27E4-7D1C-40B5-BF19-6E6FC7B76D9B}" destId="{B2EDC355-AEB8-4879-81E1-046258ABA82B}" srcOrd="1" destOrd="0" presId="urn:microsoft.com/office/officeart/2008/layout/AlternatingHexagons"/>
    <dgm:cxn modelId="{D0FED46A-DA98-412F-A076-5A576AB93ACB}" type="presParOf" srcId="{589F27E4-7D1C-40B5-BF19-6E6FC7B76D9B}" destId="{5315DAF8-5C38-459C-8239-F85CDB05DBA8}" srcOrd="2" destOrd="0" presId="urn:microsoft.com/office/officeart/2008/layout/AlternatingHexagons"/>
    <dgm:cxn modelId="{6DDBD9EE-F610-4EEE-9269-DD29D07727B2}" type="presParOf" srcId="{589F27E4-7D1C-40B5-BF19-6E6FC7B76D9B}" destId="{EFF46270-C600-4216-A5B6-941EF350732D}" srcOrd="3" destOrd="0" presId="urn:microsoft.com/office/officeart/2008/layout/AlternatingHexagons"/>
    <dgm:cxn modelId="{9D2ED3AE-1C43-4567-9377-98340E6019B7}" type="presParOf" srcId="{589F27E4-7D1C-40B5-BF19-6E6FC7B76D9B}" destId="{06908136-ABDA-4869-9884-1D1F7DC8E080}" srcOrd="4" destOrd="0" presId="urn:microsoft.com/office/officeart/2008/layout/AlternatingHexagons"/>
    <dgm:cxn modelId="{25868F5B-8E47-4412-BDF9-86F57775646D}" type="presParOf" srcId="{972615FB-5E9D-4377-B116-EA4DAEB72574}" destId="{C5C14435-8FA8-47C1-B96B-7905D2548D56}" srcOrd="3" destOrd="0" presId="urn:microsoft.com/office/officeart/2008/layout/AlternatingHexagons"/>
    <dgm:cxn modelId="{F0C57EB5-8BD0-4104-9EBD-D2AF1B31D5BE}" type="presParOf" srcId="{972615FB-5E9D-4377-B116-EA4DAEB72574}" destId="{4A172976-4EF3-4280-8348-479B6658ED09}" srcOrd="4" destOrd="0" presId="urn:microsoft.com/office/officeart/2008/layout/AlternatingHexagons"/>
    <dgm:cxn modelId="{8D754313-9E37-4FFF-8248-ACFCA6D25544}" type="presParOf" srcId="{4A172976-4EF3-4280-8348-479B6658ED09}" destId="{2C73499D-14B2-42CA-A029-4345E3F44959}" srcOrd="0" destOrd="0" presId="urn:microsoft.com/office/officeart/2008/layout/AlternatingHexagons"/>
    <dgm:cxn modelId="{764286E8-DA66-414D-8B9B-ABE6D837BA5C}" type="presParOf" srcId="{4A172976-4EF3-4280-8348-479B6658ED09}" destId="{C2D71B96-9084-43A8-AE05-1D91596A675C}" srcOrd="1" destOrd="0" presId="urn:microsoft.com/office/officeart/2008/layout/AlternatingHexagons"/>
    <dgm:cxn modelId="{9A81A45E-3655-4261-82A8-8176B4B72DB6}" type="presParOf" srcId="{4A172976-4EF3-4280-8348-479B6658ED09}" destId="{A63FF0E3-1944-4494-A7EA-F9A8619B3A19}" srcOrd="2" destOrd="0" presId="urn:microsoft.com/office/officeart/2008/layout/AlternatingHexagons"/>
    <dgm:cxn modelId="{D7C26C14-CB7D-49C4-9445-F40F56B50504}" type="presParOf" srcId="{4A172976-4EF3-4280-8348-479B6658ED09}" destId="{FC68F1CD-06E9-4C1B-8F20-55429666EBFB}" srcOrd="3" destOrd="0" presId="urn:microsoft.com/office/officeart/2008/layout/AlternatingHexagons"/>
    <dgm:cxn modelId="{074494B6-D490-49E4-825F-D26358B6CC39}" type="presParOf" srcId="{4A172976-4EF3-4280-8348-479B6658ED09}" destId="{7C9BCBA1-CBF3-402D-BCB4-5031068DB3EC}" srcOrd="4" destOrd="0" presId="urn:microsoft.com/office/officeart/2008/layout/AlternatingHexagons"/>
    <dgm:cxn modelId="{A40F7DD3-4DA2-4E23-9626-2DC4BBAB1ADE}" type="presParOf" srcId="{972615FB-5E9D-4377-B116-EA4DAEB72574}" destId="{016D8183-D883-49E7-A753-AF5F605A6243}" srcOrd="5" destOrd="0" presId="urn:microsoft.com/office/officeart/2008/layout/AlternatingHexagons"/>
    <dgm:cxn modelId="{CEDC139A-DA43-46CF-B49D-FBCD7C2B57EA}" type="presParOf" srcId="{972615FB-5E9D-4377-B116-EA4DAEB72574}" destId="{D92813F1-4AB7-440D-B592-09BC6F44F9C2}" srcOrd="6" destOrd="0" presId="urn:microsoft.com/office/officeart/2008/layout/AlternatingHexagons"/>
    <dgm:cxn modelId="{90D91556-4CF8-49BA-B6D6-27F992D9A23A}" type="presParOf" srcId="{D92813F1-4AB7-440D-B592-09BC6F44F9C2}" destId="{5D843A32-0E64-47CA-8531-3A0EB2F32244}" srcOrd="0" destOrd="0" presId="urn:microsoft.com/office/officeart/2008/layout/AlternatingHexagons"/>
    <dgm:cxn modelId="{844FD2D3-6CE0-46E1-B386-EC91769B1EE7}" type="presParOf" srcId="{D92813F1-4AB7-440D-B592-09BC6F44F9C2}" destId="{22B2DCDA-CD1F-4717-A470-78498B371BE1}" srcOrd="1" destOrd="0" presId="urn:microsoft.com/office/officeart/2008/layout/AlternatingHexagons"/>
    <dgm:cxn modelId="{ED5FCDF6-05A7-4A0C-B205-912255AD9430}" type="presParOf" srcId="{D92813F1-4AB7-440D-B592-09BC6F44F9C2}" destId="{2836D6E5-2C95-4009-97AD-A0B90C45A4F4}" srcOrd="2" destOrd="0" presId="urn:microsoft.com/office/officeart/2008/layout/AlternatingHexagons"/>
    <dgm:cxn modelId="{D7987D35-2030-4E9E-9F3B-95A3FE337573}" type="presParOf" srcId="{D92813F1-4AB7-440D-B592-09BC6F44F9C2}" destId="{EEDD9292-689F-4C6C-A655-DF5AEE3E1FB3}" srcOrd="3" destOrd="0" presId="urn:microsoft.com/office/officeart/2008/layout/AlternatingHexagons"/>
    <dgm:cxn modelId="{DC14E830-7BC7-4F8C-99E9-949BB3FC0AF3}" type="presParOf" srcId="{D92813F1-4AB7-440D-B592-09BC6F44F9C2}" destId="{F02AE9D3-455F-4B0D-A084-473E9DC3E8B5}" srcOrd="4" destOrd="0" presId="urn:microsoft.com/office/officeart/2008/layout/AlternatingHexagons"/>
    <dgm:cxn modelId="{608FFC3C-CA1F-46FB-BAC5-48A900BACAB4}" type="presParOf" srcId="{972615FB-5E9D-4377-B116-EA4DAEB72574}" destId="{D7207843-EE6F-454D-B6CA-660349B4E03C}" srcOrd="7" destOrd="0" presId="urn:microsoft.com/office/officeart/2008/layout/AlternatingHexagons"/>
    <dgm:cxn modelId="{1BA7044B-914E-45EB-A0FB-0B0FB890160E}" type="presParOf" srcId="{972615FB-5E9D-4377-B116-EA4DAEB72574}" destId="{B62296B9-D714-4E90-8D08-022AF03BF706}" srcOrd="8" destOrd="0" presId="urn:microsoft.com/office/officeart/2008/layout/AlternatingHexagons"/>
    <dgm:cxn modelId="{ACCB3233-9DDC-4F03-9A12-A858F8E0E740}" type="presParOf" srcId="{B62296B9-D714-4E90-8D08-022AF03BF706}" destId="{9D5CE5C6-0B22-4719-BCE4-71CA09C1C69F}" srcOrd="0" destOrd="0" presId="urn:microsoft.com/office/officeart/2008/layout/AlternatingHexagons"/>
    <dgm:cxn modelId="{1866116F-F714-41C9-9FF9-6D0486CBAB22}" type="presParOf" srcId="{B62296B9-D714-4E90-8D08-022AF03BF706}" destId="{9807E4B5-47B9-459B-85BF-F2AF1F0CCA1C}" srcOrd="1" destOrd="0" presId="urn:microsoft.com/office/officeart/2008/layout/AlternatingHexagons"/>
    <dgm:cxn modelId="{8F53DFA7-C03E-4763-ADF7-FABEAD602307}" type="presParOf" srcId="{B62296B9-D714-4E90-8D08-022AF03BF706}" destId="{F5889895-446E-408B-AD57-82B338D27F80}" srcOrd="2" destOrd="0" presId="urn:microsoft.com/office/officeart/2008/layout/AlternatingHexagons"/>
    <dgm:cxn modelId="{0FF9351A-BECF-4D63-848C-04C9E1B8183F}" type="presParOf" srcId="{B62296B9-D714-4E90-8D08-022AF03BF706}" destId="{D5715636-FA40-42A5-B4E2-8F85C11A867A}" srcOrd="3" destOrd="0" presId="urn:microsoft.com/office/officeart/2008/layout/AlternatingHexagons"/>
    <dgm:cxn modelId="{A73D30E5-4048-4142-9D71-CFA1E7C1000A}" type="presParOf" srcId="{B62296B9-D714-4E90-8D08-022AF03BF706}" destId="{842BF33A-84C6-4948-B55E-1A85FE85AE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4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9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0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8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4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74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666139"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6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8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9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0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2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8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9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 defTabSz="61497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9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6.jpe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10" Type="http://schemas.openxmlformats.org/officeDocument/2006/relationships/image" Target="../media/image30.jpg"/><Relationship Id="rId4" Type="http://schemas.openxmlformats.org/officeDocument/2006/relationships/image" Target="../media/image27.jpeg"/><Relationship Id="rId9" Type="http://schemas.microsoft.com/office/2007/relationships/diagramDrawing" Target="../diagrams/drawing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emf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/>
              <a:t>3</a:t>
            </a:r>
            <a:r>
              <a:rPr lang="en-US" altLang="zh-CN" sz="4800" dirty="0" smtClean="0"/>
              <a:t>.</a:t>
            </a:r>
            <a:r>
              <a:rPr lang="zh-CN" altLang="en-US" sz="4800" dirty="0" smtClean="0"/>
              <a:t>数据柔术</a:t>
            </a:r>
            <a:endParaRPr lang="en-US" altLang="zh-CN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▲2.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数据产品的特征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数据战略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7208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547642"/>
            <a:ext cx="9226459" cy="821913"/>
          </a:xfrm>
        </p:spPr>
        <p:txBody>
          <a:bodyPr/>
          <a:lstStyle/>
          <a:p>
            <a:r>
              <a:rPr lang="zh-CN" altLang="en-US" b="1" dirty="0" smtClean="0"/>
              <a:t>问题之七、</a:t>
            </a:r>
            <a:r>
              <a:rPr lang="zh-CN" altLang="en-US" b="1" dirty="0"/>
              <a:t>预计</a:t>
            </a:r>
            <a:r>
              <a:rPr lang="zh-CN" altLang="zh-CN" b="1" dirty="0" smtClean="0"/>
              <a:t>可能</a:t>
            </a:r>
            <a:r>
              <a:rPr lang="zh-CN" altLang="zh-CN" b="1" dirty="0"/>
              <a:t>产生的“副产品或负面影响”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71898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24" y="2430180"/>
            <a:ext cx="3602646" cy="35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989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lstStyle/>
          <a:p>
            <a:r>
              <a:rPr lang="zh-CN" altLang="en-US" b="1" dirty="0" smtClean="0"/>
              <a:t>问题之八、重视用户体验</a:t>
            </a:r>
            <a:endParaRPr lang="zh-CN" altLang="zh-CN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18541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2818" name="Picture 2" descr="“response time in performance testing”的图片搜索结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4077072"/>
            <a:ext cx="3220994" cy="19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624393" y="416762"/>
            <a:ext cx="185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查全率、查准率和响应时间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5291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00497" cy="821913"/>
          </a:xfrm>
        </p:spPr>
        <p:txBody>
          <a:bodyPr/>
          <a:lstStyle/>
          <a:p>
            <a:r>
              <a:rPr lang="zh-CN" altLang="zh-CN" dirty="0" smtClean="0"/>
              <a:t>预见</a:t>
            </a:r>
            <a:r>
              <a:rPr lang="zh-CN" altLang="zh-CN" dirty="0"/>
              <a:t>失败及确保良好的用户体验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30" y="1696481"/>
            <a:ext cx="4633213" cy="448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3" y="1694036"/>
            <a:ext cx="4007357" cy="437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057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b="1" dirty="0" smtClean="0"/>
              <a:t>问题之九、</a:t>
            </a:r>
            <a:r>
              <a:rPr lang="zh-CN" altLang="zh-CN" b="1" dirty="0" smtClean="0"/>
              <a:t>不可忽视</a:t>
            </a:r>
            <a:r>
              <a:rPr lang="zh-CN" altLang="zh-CN" b="1" dirty="0"/>
              <a:t>用户认知行为的主观性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O01}AC`~~`7P_81V2Z2LDZ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628800"/>
            <a:ext cx="4767667" cy="4634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1984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026" y="678262"/>
            <a:ext cx="7570275" cy="821913"/>
          </a:xfrm>
        </p:spPr>
        <p:txBody>
          <a:bodyPr/>
          <a:lstStyle/>
          <a:p>
            <a:r>
              <a:rPr lang="zh-CN" altLang="en-US" b="1" dirty="0" smtClean="0"/>
              <a:t>问题之十、</a:t>
            </a:r>
            <a:r>
              <a:rPr lang="zh-CN" altLang="zh-CN" b="1" dirty="0" smtClean="0"/>
              <a:t>招募更多用户</a:t>
            </a:r>
            <a:r>
              <a:rPr lang="zh-CN" altLang="zh-CN" b="1" dirty="0"/>
              <a:t>，获得</a:t>
            </a:r>
            <a:r>
              <a:rPr lang="zh-CN" altLang="zh-CN" b="1" dirty="0" smtClean="0"/>
              <a:t>有效数据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917789"/>
            <a:ext cx="5904656" cy="4556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73157" y="365848"/>
            <a:ext cx="34163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如何理解“用户持续性贡献”？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48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602280"/>
            <a:ext cx="10234571" cy="821913"/>
          </a:xfrm>
        </p:spPr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数据产品开发与传统产品开发的区别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242896"/>
              </p:ext>
            </p:extLst>
          </p:nvPr>
        </p:nvGraphicFramePr>
        <p:xfrm>
          <a:off x="1708731" y="1450652"/>
          <a:ext cx="801950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652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488174"/>
            <a:ext cx="7210235" cy="821913"/>
          </a:xfrm>
        </p:spPr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en-US" dirty="0" smtClean="0"/>
              <a:t>数据产品开发的关键活动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</a:t>
            </a:r>
            <a:r>
              <a:rPr lang="zh-CN" altLang="en-US" dirty="0"/>
              <a:t>数据柔术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24622"/>
              </p:ext>
            </p:extLst>
          </p:nvPr>
        </p:nvGraphicFramePr>
        <p:xfrm>
          <a:off x="1325905" y="1506237"/>
          <a:ext cx="5067176" cy="501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923761447"/>
              </p:ext>
            </p:extLst>
          </p:nvPr>
        </p:nvGraphicFramePr>
        <p:xfrm>
          <a:off x="3364778" y="1528483"/>
          <a:ext cx="5260551" cy="498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363613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00773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4" y="1346285"/>
            <a:ext cx="2880000" cy="2392258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38" y="1337653"/>
            <a:ext cx="2880000" cy="2215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183326"/>
            <a:ext cx="2880000" cy="1973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13"/>
          <a:stretch/>
        </p:blipFill>
        <p:spPr>
          <a:xfrm>
            <a:off x="6518706" y="4269159"/>
            <a:ext cx="2880000" cy="18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784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38363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474464" cy="821913"/>
          </a:xfrm>
        </p:spPr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数据柔术（</a:t>
            </a:r>
            <a:r>
              <a:rPr lang="en-US" altLang="zh-CN" b="1" dirty="0"/>
              <a:t>Data </a:t>
            </a:r>
            <a:r>
              <a:rPr lang="en-US" altLang="zh-CN" b="1" dirty="0" smtClean="0"/>
              <a:t>Jujitsu</a:t>
            </a:r>
            <a:r>
              <a:rPr lang="zh-CN" altLang="en-US" b="1" dirty="0" smtClean="0"/>
              <a:t>）的含义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42" y="1554032"/>
            <a:ext cx="3672408" cy="48115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2397" y="239890"/>
            <a:ext cx="2304256" cy="1107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>
                <a:cs typeface="Mongolian Baiti" panose="03000500000000000000" pitchFamily="66" charset="0"/>
              </a:rPr>
              <a:t>成功的秘诀</a:t>
            </a:r>
            <a:endParaRPr lang="en-US" altLang="zh-CN" sz="1600" dirty="0" smtClean="0">
              <a:cs typeface="Mongolian Baiti" panose="03000500000000000000" pitchFamily="66" charset="0"/>
            </a:endParaRPr>
          </a:p>
          <a:p>
            <a:r>
              <a:rPr lang="zh-CN" altLang="zh-CN" sz="1600" dirty="0" smtClean="0">
                <a:cs typeface="Mongolian Baiti" panose="03000500000000000000" pitchFamily="66" charset="0"/>
              </a:rPr>
              <a:t>艺术性</a:t>
            </a:r>
            <a:endParaRPr lang="en-US" altLang="zh-CN" sz="1600" dirty="0" smtClean="0">
              <a:cs typeface="Mongolian Baiti" panose="03000500000000000000" pitchFamily="66" charset="0"/>
            </a:endParaRPr>
          </a:p>
          <a:p>
            <a:r>
              <a:rPr lang="zh-CN" altLang="en-US" sz="1600" dirty="0" smtClean="0">
                <a:cs typeface="Mongolian Baiti" panose="03000500000000000000" pitchFamily="66" charset="0"/>
              </a:rPr>
              <a:t>以用户为中心</a:t>
            </a:r>
            <a:endParaRPr lang="en-US" altLang="zh-CN" sz="1600" dirty="0" smtClean="0">
              <a:cs typeface="Mongolian Baiti" panose="03000500000000000000" pitchFamily="66" charset="0"/>
            </a:endParaRPr>
          </a:p>
          <a:p>
            <a:r>
              <a:rPr lang="zh-CN" altLang="en-US" sz="1600" dirty="0" smtClean="0">
                <a:cs typeface="Mongolian Baiti" panose="03000500000000000000" pitchFamily="66" charset="0"/>
              </a:rPr>
              <a:t>用户体验</a:t>
            </a:r>
            <a:endParaRPr lang="zh-CN" altLang="en-US" sz="1600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16736"/>
              </p:ext>
            </p:extLst>
          </p:nvPr>
        </p:nvGraphicFramePr>
        <p:xfrm>
          <a:off x="812800" y="1500175"/>
          <a:ext cx="492316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93633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数据柔术的核心问题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508358"/>
              </p:ext>
            </p:extLst>
          </p:nvPr>
        </p:nvGraphicFramePr>
        <p:xfrm>
          <a:off x="812800" y="1500175"/>
          <a:ext cx="96756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7688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zh-CN" altLang="en-US" b="1" dirty="0" smtClean="0"/>
              <a:t>问题之一、重视</a:t>
            </a:r>
            <a:r>
              <a:rPr lang="zh-CN" altLang="zh-CN" b="1" dirty="0" smtClean="0"/>
              <a:t>设计</a:t>
            </a:r>
            <a:r>
              <a:rPr lang="zh-CN" altLang="en-US" b="1" dirty="0" smtClean="0"/>
              <a:t>思维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20080651"/>
              </p:ext>
            </p:extLst>
          </p:nvPr>
        </p:nvGraphicFramePr>
        <p:xfrm>
          <a:off x="9178662" y="2291306"/>
          <a:ext cx="155185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10560496" y="304122"/>
            <a:ext cx="1558672" cy="110865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400" dirty="0" smtClean="0"/>
              <a:t>Auto complete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出现频率、地理位置、历史记录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/>
          <a:srcRect l="26638" t="37657" r="27981" b="11156"/>
          <a:stretch/>
        </p:blipFill>
        <p:spPr>
          <a:xfrm>
            <a:off x="7084322" y="3371426"/>
            <a:ext cx="4188680" cy="2656236"/>
          </a:xfrm>
          <a:prstGeom prst="rect">
            <a:avLst/>
          </a:prstGeom>
        </p:spPr>
      </p:pic>
      <p:pic>
        <p:nvPicPr>
          <p:cNvPr id="11" name="图片 10" descr="C:\Users\soloman\AppData\Roaming\Tencent\Users\527899385\QQ\WinTemp\RichOle\CUZFWKERVYPA7{{{@PM]7F1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63" y="1641051"/>
            <a:ext cx="2228850" cy="173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C:\Users\soloman\AppData\Roaming\Tencent\Users\527899385\QQ\WinTemp\RichOle\9%M28RO[R9]D@4J)YHUX2GX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17" y="1623167"/>
            <a:ext cx="2162175" cy="1705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C:\Users\soloman\AppData\Roaming\Tencent\Users\527899385\QQ\WinTemp\RichOle\M9VJ1Z0Q(RU1TY7`40}[`HM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63" y="3659458"/>
            <a:ext cx="2195195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17" y="3659458"/>
            <a:ext cx="2162175" cy="245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9972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578387" cy="821913"/>
          </a:xfrm>
        </p:spPr>
        <p:txBody>
          <a:bodyPr/>
          <a:lstStyle/>
          <a:p>
            <a:r>
              <a:rPr lang="zh-CN" altLang="en-US" b="1" dirty="0" smtClean="0"/>
              <a:t>问题之二、采取人机协同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“dog women”的图片搜索结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2" y="2253898"/>
            <a:ext cx="4079880" cy="311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78" y="2161627"/>
            <a:ext cx="4339163" cy="3303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045258" y="3925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Mongolian Baiti" panose="03000500000000000000" pitchFamily="66" charset="0"/>
              </a:rPr>
              <a:t> Amazon </a:t>
            </a:r>
            <a:r>
              <a:rPr lang="en-US" altLang="zh-CN" dirty="0" err="1">
                <a:latin typeface="宋体" panose="02010600030101010101" pitchFamily="2" charset="-122"/>
                <a:cs typeface="Mongolian Baiti" panose="03000500000000000000" pitchFamily="66" charset="0"/>
              </a:rPr>
              <a:t>MTurk</a:t>
            </a:r>
            <a:r>
              <a:rPr lang="zh-CN" altLang="zh-CN" dirty="0">
                <a:cs typeface="Mongolian Baiti" panose="03000500000000000000" pitchFamily="66" charset="0"/>
              </a:rPr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1115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6634171" cy="821913"/>
          </a:xfrm>
        </p:spPr>
        <p:txBody>
          <a:bodyPr/>
          <a:lstStyle/>
          <a:p>
            <a:r>
              <a:rPr lang="zh-CN" altLang="en-US" b="1" dirty="0" smtClean="0"/>
              <a:t>问题之三、尽量留住用户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500175"/>
            <a:ext cx="6795368" cy="47629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032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DUUF7RE2OY~~OT~Q24WXHO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8" y="1528228"/>
            <a:ext cx="5797438" cy="47348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4419727" y="2780928"/>
            <a:ext cx="194421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040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/>
          <a:p>
            <a:r>
              <a:rPr lang="zh-CN" altLang="en-US" b="1" dirty="0" smtClean="0"/>
              <a:t>问题之四、源于生活且高于生活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X}DM81W(I178Z)2Z_@94SQ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8" y="1468549"/>
            <a:ext cx="5335571" cy="462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76" y="3284984"/>
            <a:ext cx="3424160" cy="29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45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/>
          <a:p>
            <a:r>
              <a:rPr lang="zh-CN" altLang="en-US" b="1" dirty="0" smtClean="0"/>
              <a:t>问题之五、</a:t>
            </a:r>
            <a:r>
              <a:rPr lang="zh-CN" altLang="zh-CN" b="1" dirty="0" smtClean="0"/>
              <a:t>数据取</a:t>
            </a:r>
            <a:r>
              <a:rPr lang="zh-CN" altLang="zh-CN" b="1" dirty="0"/>
              <a:t>之于</a:t>
            </a:r>
            <a:r>
              <a:rPr lang="zh-CN" altLang="zh-CN" b="1" dirty="0" smtClean="0"/>
              <a:t>民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用</a:t>
            </a:r>
            <a:r>
              <a:rPr lang="zh-CN" altLang="zh-CN" b="1" dirty="0"/>
              <a:t>之于民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16832"/>
            <a:ext cx="4045058" cy="25922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861048893"/>
              </p:ext>
            </p:extLst>
          </p:nvPr>
        </p:nvGraphicFramePr>
        <p:xfrm>
          <a:off x="5631170" y="2924070"/>
          <a:ext cx="5577398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048328" y="45748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不一定要买卖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1741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b="1" dirty="0" smtClean="0"/>
              <a:t>问题之六、</a:t>
            </a:r>
            <a:r>
              <a:rPr lang="zh-CN" altLang="zh-CN" b="1" dirty="0" smtClean="0"/>
              <a:t>避免</a:t>
            </a:r>
            <a:r>
              <a:rPr lang="zh-CN" altLang="en-US" b="1" dirty="0" smtClean="0"/>
              <a:t>造成</a:t>
            </a:r>
            <a:r>
              <a:rPr lang="zh-CN" altLang="zh-CN" b="1" dirty="0" smtClean="0"/>
              <a:t>“数据恶心”</a:t>
            </a:r>
            <a:endParaRPr lang="zh-CN" altLang="en-US" b="1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22979"/>
              </p:ext>
            </p:extLst>
          </p:nvPr>
        </p:nvGraphicFramePr>
        <p:xfrm>
          <a:off x="812800" y="1553029"/>
          <a:ext cx="9603680" cy="252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数据柔术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945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449890"/>
            <a:ext cx="5256584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0554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617715-33E3-4F25-9C7F-544269F58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4E617715-33E3-4F25-9C7F-544269F58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4E617715-33E3-4F25-9C7F-544269F58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1C2BE4F-FE41-452A-AA58-FABE7BF8B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51C2BE4F-FE41-452A-AA58-FABE7BF8B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51C2BE4F-FE41-452A-AA58-FABE7BF8B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7BCB3C9-6354-470F-8F3D-DD5F8255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07BCB3C9-6354-470F-8F3D-DD5F8255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07BCB3C9-6354-470F-8F3D-DD5F8255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CB9E2F-473F-4526-AC58-B291E114C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57CB9E2F-473F-4526-AC58-B291E114C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57CB9E2F-473F-4526-AC58-B291E114C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8" grpId="0"/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806</Words>
  <Application>Microsoft Office PowerPoint</Application>
  <PresentationFormat>宽屏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3.数据柔术</vt:lpstr>
      <vt:lpstr>3.1 数据柔术（Data Jujitsu）的含义</vt:lpstr>
      <vt:lpstr>3.2 数据柔术的核心问题</vt:lpstr>
      <vt:lpstr>问题之一、重视设计思维</vt:lpstr>
      <vt:lpstr>问题之二、采取人机协同</vt:lpstr>
      <vt:lpstr>问题之三、尽量留住用户</vt:lpstr>
      <vt:lpstr>问题之四、源于生活且高于生活</vt:lpstr>
      <vt:lpstr>问题之五、数据取之于民，用之于民</vt:lpstr>
      <vt:lpstr>问题之六、避免造成“数据恶心”</vt:lpstr>
      <vt:lpstr>问题之七、预计可能产生的“副产品或负面影响”</vt:lpstr>
      <vt:lpstr>问题之八、重视用户体验</vt:lpstr>
      <vt:lpstr>预见失败及确保良好的用户体验</vt:lpstr>
      <vt:lpstr>问题之九、不可忽视用户认知行为的主观性</vt:lpstr>
      <vt:lpstr>问题之十、招募更多用户，获得有效数据</vt:lpstr>
      <vt:lpstr>3.3 数据产品开发与传统产品开发的区别</vt:lpstr>
      <vt:lpstr>3.4 数据产品开发的关键活动</vt:lpstr>
      <vt:lpstr>【小结】数据柔术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1529</cp:revision>
  <cp:lastPrinted>2017-07-17T10:21:59Z</cp:lastPrinted>
  <dcterms:created xsi:type="dcterms:W3CDTF">2007-03-02T11:26:21Z</dcterms:created>
  <dcterms:modified xsi:type="dcterms:W3CDTF">2017-12-04T11:37:51Z</dcterms:modified>
</cp:coreProperties>
</file>